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4.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5.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918" r:id="rId2"/>
    <p:sldMasterId id="2147483934" r:id="rId3"/>
    <p:sldMasterId id="2147483951" r:id="rId4"/>
    <p:sldMasterId id="2147483969" r:id="rId5"/>
    <p:sldMasterId id="2147483984" r:id="rId6"/>
  </p:sldMasterIdLst>
  <p:notesMasterIdLst>
    <p:notesMasterId r:id="rId271"/>
  </p:notesMasterIdLst>
  <p:sldIdLst>
    <p:sldId id="256" r:id="rId7"/>
    <p:sldId id="257" r:id="rId8"/>
    <p:sldId id="491" r:id="rId9"/>
    <p:sldId id="258" r:id="rId10"/>
    <p:sldId id="492" r:id="rId11"/>
    <p:sldId id="259" r:id="rId12"/>
    <p:sldId id="493" r:id="rId13"/>
    <p:sldId id="260" r:id="rId14"/>
    <p:sldId id="2620" r:id="rId15"/>
    <p:sldId id="261" r:id="rId16"/>
    <p:sldId id="2621" r:id="rId17"/>
    <p:sldId id="262" r:id="rId18"/>
    <p:sldId id="2622" r:id="rId19"/>
    <p:sldId id="263" r:id="rId20"/>
    <p:sldId id="504" r:id="rId21"/>
    <p:sldId id="264" r:id="rId22"/>
    <p:sldId id="2623" r:id="rId23"/>
    <p:sldId id="265" r:id="rId24"/>
    <p:sldId id="506" r:id="rId25"/>
    <p:sldId id="266" r:id="rId26"/>
    <p:sldId id="2627" r:id="rId27"/>
    <p:sldId id="267" r:id="rId28"/>
    <p:sldId id="500" r:id="rId29"/>
    <p:sldId id="268" r:id="rId30"/>
    <p:sldId id="501" r:id="rId31"/>
    <p:sldId id="269" r:id="rId32"/>
    <p:sldId id="2628" r:id="rId33"/>
    <p:sldId id="270" r:id="rId34"/>
    <p:sldId id="271" r:id="rId35"/>
    <p:sldId id="272" r:id="rId36"/>
    <p:sldId id="2624" r:id="rId37"/>
    <p:sldId id="273" r:id="rId38"/>
    <p:sldId id="2629" r:id="rId39"/>
    <p:sldId id="274" r:id="rId40"/>
    <p:sldId id="2625" r:id="rId41"/>
    <p:sldId id="275" r:id="rId42"/>
    <p:sldId id="2631" r:id="rId43"/>
    <p:sldId id="276" r:id="rId44"/>
    <p:sldId id="277" r:id="rId45"/>
    <p:sldId id="2632" r:id="rId46"/>
    <p:sldId id="278" r:id="rId47"/>
    <p:sldId id="494" r:id="rId48"/>
    <p:sldId id="279" r:id="rId49"/>
    <p:sldId id="496" r:id="rId50"/>
    <p:sldId id="280" r:id="rId51"/>
    <p:sldId id="2633" r:id="rId52"/>
    <p:sldId id="281" r:id="rId53"/>
    <p:sldId id="2634" r:id="rId54"/>
    <p:sldId id="282" r:id="rId55"/>
    <p:sldId id="2635" r:id="rId56"/>
    <p:sldId id="283" r:id="rId57"/>
    <p:sldId id="502" r:id="rId58"/>
    <p:sldId id="284" r:id="rId59"/>
    <p:sldId id="503" r:id="rId60"/>
    <p:sldId id="285" r:id="rId61"/>
    <p:sldId id="2636" r:id="rId62"/>
    <p:sldId id="286" r:id="rId63"/>
    <p:sldId id="2637" r:id="rId64"/>
    <p:sldId id="287" r:id="rId65"/>
    <p:sldId id="2638" r:id="rId66"/>
    <p:sldId id="2639" r:id="rId67"/>
    <p:sldId id="289" r:id="rId68"/>
    <p:sldId id="557" r:id="rId69"/>
    <p:sldId id="290" r:id="rId70"/>
    <p:sldId id="291" r:id="rId71"/>
    <p:sldId id="292" r:id="rId72"/>
    <p:sldId id="293" r:id="rId73"/>
    <p:sldId id="294" r:id="rId74"/>
    <p:sldId id="295" r:id="rId75"/>
    <p:sldId id="296" r:id="rId76"/>
    <p:sldId id="297" r:id="rId77"/>
    <p:sldId id="298" r:id="rId78"/>
    <p:sldId id="299" r:id="rId79"/>
    <p:sldId id="300" r:id="rId80"/>
    <p:sldId id="301" r:id="rId81"/>
    <p:sldId id="302" r:id="rId82"/>
    <p:sldId id="303" r:id="rId83"/>
    <p:sldId id="304" r:id="rId84"/>
    <p:sldId id="305" r:id="rId85"/>
    <p:sldId id="306" r:id="rId86"/>
    <p:sldId id="307" r:id="rId87"/>
    <p:sldId id="308" r:id="rId88"/>
    <p:sldId id="309" r:id="rId89"/>
    <p:sldId id="310" r:id="rId90"/>
    <p:sldId id="311" r:id="rId91"/>
    <p:sldId id="312" r:id="rId92"/>
    <p:sldId id="313" r:id="rId93"/>
    <p:sldId id="314" r:id="rId94"/>
    <p:sldId id="315" r:id="rId95"/>
    <p:sldId id="316" r:id="rId96"/>
    <p:sldId id="317" r:id="rId97"/>
    <p:sldId id="318" r:id="rId98"/>
    <p:sldId id="319" r:id="rId99"/>
    <p:sldId id="320" r:id="rId100"/>
    <p:sldId id="321" r:id="rId101"/>
    <p:sldId id="322" r:id="rId102"/>
    <p:sldId id="323" r:id="rId103"/>
    <p:sldId id="324" r:id="rId104"/>
    <p:sldId id="325" r:id="rId105"/>
    <p:sldId id="326" r:id="rId106"/>
    <p:sldId id="327" r:id="rId107"/>
    <p:sldId id="328" r:id="rId108"/>
    <p:sldId id="329" r:id="rId109"/>
    <p:sldId id="330" r:id="rId110"/>
    <p:sldId id="331" r:id="rId111"/>
    <p:sldId id="332" r:id="rId112"/>
    <p:sldId id="333" r:id="rId113"/>
    <p:sldId id="334" r:id="rId114"/>
    <p:sldId id="335" r:id="rId115"/>
    <p:sldId id="336" r:id="rId116"/>
    <p:sldId id="337" r:id="rId117"/>
    <p:sldId id="338" r:id="rId118"/>
    <p:sldId id="339" r:id="rId119"/>
    <p:sldId id="340" r:id="rId120"/>
    <p:sldId id="341" r:id="rId121"/>
    <p:sldId id="342" r:id="rId122"/>
    <p:sldId id="343" r:id="rId123"/>
    <p:sldId id="344" r:id="rId124"/>
    <p:sldId id="345" r:id="rId125"/>
    <p:sldId id="346" r:id="rId126"/>
    <p:sldId id="347" r:id="rId127"/>
    <p:sldId id="348" r:id="rId128"/>
    <p:sldId id="349" r:id="rId129"/>
    <p:sldId id="350" r:id="rId130"/>
    <p:sldId id="351" r:id="rId131"/>
    <p:sldId id="352" r:id="rId132"/>
    <p:sldId id="353" r:id="rId133"/>
    <p:sldId id="354" r:id="rId134"/>
    <p:sldId id="355" r:id="rId135"/>
    <p:sldId id="356" r:id="rId136"/>
    <p:sldId id="357" r:id="rId137"/>
    <p:sldId id="358" r:id="rId138"/>
    <p:sldId id="359" r:id="rId139"/>
    <p:sldId id="360" r:id="rId140"/>
    <p:sldId id="361" r:id="rId141"/>
    <p:sldId id="362" r:id="rId142"/>
    <p:sldId id="363" r:id="rId143"/>
    <p:sldId id="364" r:id="rId144"/>
    <p:sldId id="365" r:id="rId145"/>
    <p:sldId id="366" r:id="rId146"/>
    <p:sldId id="367" r:id="rId147"/>
    <p:sldId id="368" r:id="rId148"/>
    <p:sldId id="369" r:id="rId149"/>
    <p:sldId id="370" r:id="rId150"/>
    <p:sldId id="371" r:id="rId151"/>
    <p:sldId id="372" r:id="rId152"/>
    <p:sldId id="373" r:id="rId153"/>
    <p:sldId id="374" r:id="rId154"/>
    <p:sldId id="375" r:id="rId155"/>
    <p:sldId id="376" r:id="rId156"/>
    <p:sldId id="377" r:id="rId157"/>
    <p:sldId id="378" r:id="rId158"/>
    <p:sldId id="379" r:id="rId159"/>
    <p:sldId id="380" r:id="rId160"/>
    <p:sldId id="381" r:id="rId161"/>
    <p:sldId id="382" r:id="rId162"/>
    <p:sldId id="383" r:id="rId163"/>
    <p:sldId id="384" r:id="rId164"/>
    <p:sldId id="385" r:id="rId165"/>
    <p:sldId id="386" r:id="rId166"/>
    <p:sldId id="387" r:id="rId167"/>
    <p:sldId id="388" r:id="rId168"/>
    <p:sldId id="389" r:id="rId169"/>
    <p:sldId id="390" r:id="rId170"/>
    <p:sldId id="391" r:id="rId171"/>
    <p:sldId id="392" r:id="rId172"/>
    <p:sldId id="393" r:id="rId173"/>
    <p:sldId id="394" r:id="rId174"/>
    <p:sldId id="395" r:id="rId175"/>
    <p:sldId id="396" r:id="rId176"/>
    <p:sldId id="397" r:id="rId177"/>
    <p:sldId id="398" r:id="rId178"/>
    <p:sldId id="399" r:id="rId179"/>
    <p:sldId id="400" r:id="rId180"/>
    <p:sldId id="401" r:id="rId181"/>
    <p:sldId id="402" r:id="rId182"/>
    <p:sldId id="403" r:id="rId183"/>
    <p:sldId id="404" r:id="rId184"/>
    <p:sldId id="405" r:id="rId185"/>
    <p:sldId id="406" r:id="rId186"/>
    <p:sldId id="407" r:id="rId187"/>
    <p:sldId id="408" r:id="rId188"/>
    <p:sldId id="409" r:id="rId189"/>
    <p:sldId id="410" r:id="rId190"/>
    <p:sldId id="411" r:id="rId191"/>
    <p:sldId id="412" r:id="rId192"/>
    <p:sldId id="413" r:id="rId193"/>
    <p:sldId id="414" r:id="rId194"/>
    <p:sldId id="415" r:id="rId195"/>
    <p:sldId id="416" r:id="rId196"/>
    <p:sldId id="417" r:id="rId197"/>
    <p:sldId id="418" r:id="rId198"/>
    <p:sldId id="419" r:id="rId199"/>
    <p:sldId id="420" r:id="rId200"/>
    <p:sldId id="421" r:id="rId201"/>
    <p:sldId id="422" r:id="rId202"/>
    <p:sldId id="423" r:id="rId203"/>
    <p:sldId id="424" r:id="rId204"/>
    <p:sldId id="425" r:id="rId205"/>
    <p:sldId id="426" r:id="rId206"/>
    <p:sldId id="427" r:id="rId207"/>
    <p:sldId id="428" r:id="rId208"/>
    <p:sldId id="429" r:id="rId209"/>
    <p:sldId id="430" r:id="rId210"/>
    <p:sldId id="431" r:id="rId211"/>
    <p:sldId id="432" r:id="rId212"/>
    <p:sldId id="433" r:id="rId213"/>
    <p:sldId id="434" r:id="rId214"/>
    <p:sldId id="435" r:id="rId215"/>
    <p:sldId id="436" r:id="rId216"/>
    <p:sldId id="437" r:id="rId217"/>
    <p:sldId id="438" r:id="rId218"/>
    <p:sldId id="439" r:id="rId219"/>
    <p:sldId id="440" r:id="rId220"/>
    <p:sldId id="441" r:id="rId221"/>
    <p:sldId id="442" r:id="rId222"/>
    <p:sldId id="443" r:id="rId223"/>
    <p:sldId id="444" r:id="rId224"/>
    <p:sldId id="445" r:id="rId225"/>
    <p:sldId id="446" r:id="rId226"/>
    <p:sldId id="447" r:id="rId227"/>
    <p:sldId id="448" r:id="rId228"/>
    <p:sldId id="449" r:id="rId229"/>
    <p:sldId id="450" r:id="rId230"/>
    <p:sldId id="451" r:id="rId231"/>
    <p:sldId id="452" r:id="rId232"/>
    <p:sldId id="453" r:id="rId233"/>
    <p:sldId id="454" r:id="rId234"/>
    <p:sldId id="455" r:id="rId235"/>
    <p:sldId id="456" r:id="rId236"/>
    <p:sldId id="457" r:id="rId237"/>
    <p:sldId id="458" r:id="rId238"/>
    <p:sldId id="459" r:id="rId239"/>
    <p:sldId id="460" r:id="rId240"/>
    <p:sldId id="461" r:id="rId241"/>
    <p:sldId id="462" r:id="rId242"/>
    <p:sldId id="463" r:id="rId243"/>
    <p:sldId id="464" r:id="rId244"/>
    <p:sldId id="465" r:id="rId245"/>
    <p:sldId id="466" r:id="rId246"/>
    <p:sldId id="467" r:id="rId247"/>
    <p:sldId id="468" r:id="rId248"/>
    <p:sldId id="469" r:id="rId249"/>
    <p:sldId id="470" r:id="rId250"/>
    <p:sldId id="471" r:id="rId251"/>
    <p:sldId id="472" r:id="rId252"/>
    <p:sldId id="473" r:id="rId253"/>
    <p:sldId id="474" r:id="rId254"/>
    <p:sldId id="475" r:id="rId255"/>
    <p:sldId id="476" r:id="rId256"/>
    <p:sldId id="477" r:id="rId257"/>
    <p:sldId id="478" r:id="rId258"/>
    <p:sldId id="479" r:id="rId259"/>
    <p:sldId id="480" r:id="rId260"/>
    <p:sldId id="481" r:id="rId261"/>
    <p:sldId id="482" r:id="rId262"/>
    <p:sldId id="483" r:id="rId263"/>
    <p:sldId id="484" r:id="rId264"/>
    <p:sldId id="485" r:id="rId265"/>
    <p:sldId id="486" r:id="rId266"/>
    <p:sldId id="487" r:id="rId267"/>
    <p:sldId id="488" r:id="rId268"/>
    <p:sldId id="489" r:id="rId269"/>
    <p:sldId id="490" r:id="rId270"/>
  </p:sldIdLst>
  <p:sldSz cx="12192000" cy="6858000"/>
  <p:notesSz cx="6858000" cy="9144000"/>
  <p:embeddedFontLst>
    <p:embeddedFont>
      <p:font typeface="Agency FB" panose="020B0503020202020204" pitchFamily="34" charset="0"/>
      <p:regular r:id="rId272"/>
      <p:bold r:id="rId273"/>
    </p:embeddedFont>
    <p:embeddedFont>
      <p:font typeface="Arial Black" panose="020B0A04020102020204" pitchFamily="34" charset="0"/>
      <p:bold r:id="rId274"/>
    </p:embeddedFont>
    <p:embeddedFont>
      <p:font typeface="Arial Narrow" panose="020B0606020202030204" pitchFamily="34" charset="0"/>
      <p:regular r:id="rId275"/>
      <p:bold r:id="rId276"/>
      <p:italic r:id="rId277"/>
      <p:boldItalic r:id="rId278"/>
    </p:embeddedFont>
    <p:embeddedFont>
      <p:font typeface="Berlin Sans FB Demi" panose="020E0802020502020306" pitchFamily="34" charset="0"/>
      <p:bold r:id="rId279"/>
    </p:embeddedFont>
    <p:embeddedFont>
      <p:font typeface="Book Antiqua" panose="02040602050305030304" pitchFamily="18" charset="0"/>
      <p:regular r:id="rId280"/>
      <p:bold r:id="rId281"/>
      <p:italic r:id="rId282"/>
      <p:boldItalic r:id="rId283"/>
    </p:embeddedFont>
    <p:embeddedFont>
      <p:font typeface="Brush Script MT Italic" panose="03060802040406070304" pitchFamily="66" charset="0"/>
      <p:italic r:id="rId284"/>
    </p:embeddedFont>
    <p:embeddedFont>
      <p:font typeface="Comic Sans MS" panose="030F0702030302020204" pitchFamily="66" charset="0"/>
      <p:regular r:id="rId285"/>
      <p:bold r:id="rId286"/>
      <p:italic r:id="rId287"/>
      <p:boldItalic r:id="rId288"/>
    </p:embeddedFont>
    <p:embeddedFont>
      <p:font typeface="Cooper Black" panose="0208090404030B020404" pitchFamily="18" charset="0"/>
      <p:regular r:id="rId289"/>
    </p:embeddedFont>
    <p:embeddedFont>
      <p:font typeface="Corbel" panose="020B0503020204020204" pitchFamily="34" charset="0"/>
      <p:regular r:id="rId290"/>
      <p:bold r:id="rId291"/>
      <p:italic r:id="rId292"/>
      <p:boldItalic r:id="rId293"/>
    </p:embeddedFont>
    <p:embeddedFont>
      <p:font typeface="Eras Bold ITC" panose="020B0907030504020204" pitchFamily="34" charset="0"/>
      <p:regular r:id="rId294"/>
    </p:embeddedFont>
    <p:embeddedFont>
      <p:font typeface="Eras Demi ITC" panose="020B0805030504020804" pitchFamily="34" charset="0"/>
      <p:regular r:id="rId295"/>
    </p:embeddedFont>
    <p:embeddedFont>
      <p:font typeface="Franklin Gothic Medium" panose="020B0603020102020204" pitchFamily="34" charset="0"/>
      <p:regular r:id="rId296"/>
      <p:italic r:id="rId297"/>
    </p:embeddedFont>
    <p:embeddedFont>
      <p:font typeface="Freestyle Script" panose="030804020302050B0404" pitchFamily="66" charset="0"/>
      <p:regular r:id="rId298"/>
    </p:embeddedFont>
    <p:embeddedFont>
      <p:font typeface="Gill Sans MT" panose="020B0502020104020203" pitchFamily="34" charset="0"/>
      <p:regular r:id="rId299"/>
      <p:bold r:id="rId300"/>
      <p:italic r:id="rId301"/>
      <p:boldItalic r:id="rId302"/>
    </p:embeddedFont>
    <p:embeddedFont>
      <p:font typeface="Haettenschweiler" panose="020B0706040902060204" pitchFamily="34" charset="0"/>
      <p:regular r:id="rId303"/>
    </p:embeddedFont>
    <p:embeddedFont>
      <p:font typeface="HebrewTh" pitchFamily="2" charset="0"/>
      <p:regular r:id="rId304"/>
    </p:embeddedFont>
    <p:embeddedFont>
      <p:font typeface="Impact" panose="020B0806030902050204" pitchFamily="34" charset="0"/>
      <p:regular r:id="rId305"/>
    </p:embeddedFont>
    <p:embeddedFont>
      <p:font typeface="Lucida Sans" panose="020B0602030504020204" pitchFamily="34" charset="0"/>
      <p:regular r:id="rId306"/>
      <p:bold r:id="rId307"/>
      <p:italic r:id="rId308"/>
      <p:boldItalic r:id="rId309"/>
    </p:embeddedFont>
    <p:embeddedFont>
      <p:font typeface="Lucida Sans Unicode" panose="020B0602030504020204" pitchFamily="34" charset="0"/>
      <p:regular r:id="rId310"/>
    </p:embeddedFont>
    <p:embeddedFont>
      <p:font typeface="Matura MT Script Capitals" panose="03020802060602070202" pitchFamily="66" charset="0"/>
      <p:regular r:id="rId311"/>
    </p:embeddedFont>
    <p:embeddedFont>
      <p:font typeface="Mistral" panose="03090702030407020403" pitchFamily="66" charset="0"/>
      <p:regular r:id="rId312"/>
    </p:embeddedFont>
    <p:embeddedFont>
      <p:font typeface="Monotype Corsiva" panose="03010101010201010101" pitchFamily="66" charset="0"/>
      <p:italic r:id="rId313"/>
    </p:embeddedFont>
    <p:embeddedFont>
      <p:font typeface="Tahoma" panose="020B0604030504040204" pitchFamily="34" charset="0"/>
      <p:regular r:id="rId314"/>
      <p:bold r:id="rId315"/>
    </p:embeddedFont>
    <p:embeddedFont>
      <p:font typeface="Verdana" panose="020B0604030504040204" pitchFamily="34" charset="0"/>
      <p:regular r:id="rId316"/>
      <p:bold r:id="rId317"/>
      <p:italic r:id="rId318"/>
      <p:boldItalic r:id="rId319"/>
    </p:embeddedFont>
    <p:embeddedFont>
      <p:font typeface="Wide Latin" panose="020A0A07050505020404" pitchFamily="18" charset="0"/>
      <p:regular r:id="rId320"/>
    </p:embeddedFont>
    <p:embeddedFont>
      <p:font typeface="Wingdings 2" panose="05020102010507070707" pitchFamily="18" charset="2"/>
      <p:regular r:id="rId321"/>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00"/>
    <a:srgbClr val="FFFFFF"/>
    <a:srgbClr val="FAEDA2"/>
    <a:srgbClr val="E0E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85765-5A8F-4B14-92B3-A49BE5054B81}" v="240" dt="2023-01-19T16:16:32.295"/>
    <p1510:client id="{133499A5-1AB8-4266-9D31-D62322857A17}" v="190" dt="2023-01-18T18:36:15.962"/>
    <p1510:client id="{1BEEB702-9D5B-4438-BCDE-3F93ACEAD501}" v="250" dt="2023-01-17T13:10:02.071"/>
    <p1510:client id="{27C7E088-81F0-4054-A90B-0B668C12764B}" v="13" dt="2023-01-17T02:20:27.142"/>
    <p1510:client id="{380F2217-760E-4405-9D46-7E1D08DFE4E0}" v="456" dt="2023-01-20T13:13:24.259"/>
    <p1510:client id="{5BF6AC2F-1F80-476E-B32E-A64698A9B02D}" v="18" dt="2023-01-24T17:15:29.373"/>
    <p1510:client id="{65411DFD-9A0C-43A1-BF03-588BB9393B81}" v="326" dt="2023-01-17T13:23:33.067"/>
    <p1510:client id="{65CDBF8A-5AC6-4438-9717-47094282ABC7}" v="497" dt="2023-01-17T14:31:23.575"/>
    <p1510:client id="{A9907F5E-6016-4FE8-AADA-CD77025417E2}" v="32" dt="2023-01-17T13:28:22.568"/>
    <p1510:client id="{AF9D5313-E862-4A6B-A473-B4D2C2BCBC23}" v="152" dt="2023-01-18T21:39:04.750"/>
    <p1510:client id="{BFEF5984-D37D-4E6B-8A77-8B2939B8F575}" v="138" dt="2023-01-18T18:57:46.859"/>
    <p1510:client id="{CCF27EB9-2D49-4157-97F7-B182C6013FB4}" v="179" dt="2023-01-19T20:06:20.835"/>
    <p1510:client id="{D609064F-32B4-440E-B513-0E2B6AFB5F4E}" v="177" dt="2023-02-27T14:31:33.200"/>
    <p1510:client id="{D723EF16-5052-49E0-8F1E-A5A80A70C838}" v="416" dt="2023-01-18T15:44:59.311"/>
    <p1510:client id="{EB27E27F-49D6-4C1D-A797-C3932AE87971}" v="40" dt="2023-01-18T19:20:52.535"/>
    <p1510:client id="{FA6AACC6-8CFA-47E9-AAE3-6DB9D258410D}" v="233" dt="2023-01-19T21:39:47.93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5CBCD"/>
          </a:solidFill>
        </a:fill>
      </a:tcStyle>
    </a:wholeTbl>
    <a:band2H>
      <a:tcTxStyle/>
      <a:tcStyle>
        <a:tcBdr/>
        <a:fill>
          <a:solidFill>
            <a:srgbClr val="F3E7E8"/>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D4F9"/>
          </a:solidFill>
        </a:fill>
      </a:tcStyle>
    </a:wholeTbl>
    <a:band2H>
      <a:tcTxStyle/>
      <a:tcStyle>
        <a:tcBdr/>
        <a:fill>
          <a:solidFill>
            <a:srgbClr val="F3EBFC"/>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2DBDF"/>
          </a:solidFill>
        </a:fill>
      </a:tcStyle>
    </a:wholeTbl>
    <a:band2H>
      <a:tcTxStyle/>
      <a:tcStyle>
        <a:tcBdr/>
        <a:fill>
          <a:solidFill>
            <a:srgbClr val="EAEEF0"/>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ill Sans MT"/>
          <a:ea typeface="Gill Sans MT"/>
          <a:cs typeface="Gill Sans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ill Sans MT"/>
          <a:ea typeface="Gill Sans MT"/>
          <a:cs typeface="Gill Sans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MT"/>
          <a:ea typeface="Gill Sans MT"/>
          <a:cs typeface="Gill Sans M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MT"/>
          <a:ea typeface="Gill Sans MT"/>
          <a:cs typeface="Gill Sans M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118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99" Type="http://schemas.openxmlformats.org/officeDocument/2006/relationships/font" Target="fonts/font28.fntdata"/><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324" Type="http://schemas.openxmlformats.org/officeDocument/2006/relationships/theme" Target="theme/theme1.xml"/><Relationship Id="rId170" Type="http://schemas.openxmlformats.org/officeDocument/2006/relationships/slide" Target="slides/slide164.xml"/><Relationship Id="rId226" Type="http://schemas.openxmlformats.org/officeDocument/2006/relationships/slide" Target="slides/slide220.xml"/><Relationship Id="rId268" Type="http://schemas.openxmlformats.org/officeDocument/2006/relationships/slide" Target="slides/slide262.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5" Type="http://schemas.openxmlformats.org/officeDocument/2006/relationships/slideMaster" Target="slideMasters/slideMaster5.xml"/><Relationship Id="rId181" Type="http://schemas.openxmlformats.org/officeDocument/2006/relationships/slide" Target="slides/slide175.xml"/><Relationship Id="rId237" Type="http://schemas.openxmlformats.org/officeDocument/2006/relationships/slide" Target="slides/slide231.xml"/><Relationship Id="rId279" Type="http://schemas.openxmlformats.org/officeDocument/2006/relationships/font" Target="fonts/font8.fntdata"/><Relationship Id="rId43" Type="http://schemas.openxmlformats.org/officeDocument/2006/relationships/slide" Target="slides/slide37.xml"/><Relationship Id="rId139" Type="http://schemas.openxmlformats.org/officeDocument/2006/relationships/slide" Target="slides/slide133.xml"/><Relationship Id="rId290" Type="http://schemas.openxmlformats.org/officeDocument/2006/relationships/font" Target="fonts/font19.fntdata"/><Relationship Id="rId304" Type="http://schemas.openxmlformats.org/officeDocument/2006/relationships/font" Target="fonts/font33.fntdata"/><Relationship Id="rId85" Type="http://schemas.openxmlformats.org/officeDocument/2006/relationships/slide" Target="slides/slide79.xml"/><Relationship Id="rId150" Type="http://schemas.openxmlformats.org/officeDocument/2006/relationships/slide" Target="slides/slide144.xml"/><Relationship Id="rId192" Type="http://schemas.openxmlformats.org/officeDocument/2006/relationships/slide" Target="slides/slide186.xml"/><Relationship Id="rId206" Type="http://schemas.openxmlformats.org/officeDocument/2006/relationships/slide" Target="slides/slide200.xml"/><Relationship Id="rId248" Type="http://schemas.openxmlformats.org/officeDocument/2006/relationships/slide" Target="slides/slide242.xml"/><Relationship Id="rId12" Type="http://schemas.openxmlformats.org/officeDocument/2006/relationships/slide" Target="slides/slide6.xml"/><Relationship Id="rId108" Type="http://schemas.openxmlformats.org/officeDocument/2006/relationships/slide" Target="slides/slide102.xml"/><Relationship Id="rId315" Type="http://schemas.openxmlformats.org/officeDocument/2006/relationships/font" Target="fonts/font44.fntdata"/><Relationship Id="rId54" Type="http://schemas.openxmlformats.org/officeDocument/2006/relationships/slide" Target="slides/slide48.xml"/><Relationship Id="rId96" Type="http://schemas.openxmlformats.org/officeDocument/2006/relationships/slide" Target="slides/slide90.xml"/><Relationship Id="rId161" Type="http://schemas.openxmlformats.org/officeDocument/2006/relationships/slide" Target="slides/slide155.xml"/><Relationship Id="rId217" Type="http://schemas.openxmlformats.org/officeDocument/2006/relationships/slide" Target="slides/slide211.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326" Type="http://schemas.microsoft.com/office/2016/11/relationships/changesInfo" Target="changesInfos/changesInfo1.xml"/><Relationship Id="rId65" Type="http://schemas.openxmlformats.org/officeDocument/2006/relationships/slide" Target="slides/slide59.xml"/><Relationship Id="rId130" Type="http://schemas.openxmlformats.org/officeDocument/2006/relationships/slide" Target="slides/slide124.xml"/><Relationship Id="rId172" Type="http://schemas.openxmlformats.org/officeDocument/2006/relationships/slide" Target="slides/slide166.xml"/><Relationship Id="rId228" Type="http://schemas.openxmlformats.org/officeDocument/2006/relationships/slide" Target="slides/slide222.xml"/><Relationship Id="rId281" Type="http://schemas.openxmlformats.org/officeDocument/2006/relationships/font" Target="fonts/font10.fntdata"/><Relationship Id="rId34" Type="http://schemas.openxmlformats.org/officeDocument/2006/relationships/slide" Target="slides/slide28.xml"/><Relationship Id="rId76" Type="http://schemas.openxmlformats.org/officeDocument/2006/relationships/slide" Target="slides/slide70.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slide" Target="slides/slide244.xml"/><Relationship Id="rId271" Type="http://schemas.openxmlformats.org/officeDocument/2006/relationships/notesMaster" Target="notesMasters/notesMaster1.xml"/><Relationship Id="rId292" Type="http://schemas.openxmlformats.org/officeDocument/2006/relationships/font" Target="fonts/font21.fntdata"/><Relationship Id="rId306" Type="http://schemas.openxmlformats.org/officeDocument/2006/relationships/font" Target="fonts/font35.fntdata"/><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327" Type="http://schemas.microsoft.com/office/2015/10/relationships/revisionInfo" Target="revisionInfo.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slide" Target="slides/slide234.xml"/><Relationship Id="rId261" Type="http://schemas.openxmlformats.org/officeDocument/2006/relationships/slide" Target="slides/slide255.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282" Type="http://schemas.openxmlformats.org/officeDocument/2006/relationships/font" Target="fonts/font11.fntdata"/><Relationship Id="rId317" Type="http://schemas.openxmlformats.org/officeDocument/2006/relationships/font" Target="fonts/font46.fntdata"/><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slide" Target="slides/slide245.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72" Type="http://schemas.openxmlformats.org/officeDocument/2006/relationships/font" Target="fonts/font1.fntdata"/><Relationship Id="rId293" Type="http://schemas.openxmlformats.org/officeDocument/2006/relationships/font" Target="fonts/font22.fntdata"/><Relationship Id="rId307" Type="http://schemas.openxmlformats.org/officeDocument/2006/relationships/font" Target="fonts/font36.fntdata"/><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283" Type="http://schemas.openxmlformats.org/officeDocument/2006/relationships/font" Target="fonts/font12.fntdata"/><Relationship Id="rId318" Type="http://schemas.openxmlformats.org/officeDocument/2006/relationships/font" Target="fonts/font47.fntdata"/><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font" Target="fonts/font2.fntdata"/><Relationship Id="rId294" Type="http://schemas.openxmlformats.org/officeDocument/2006/relationships/font" Target="fonts/font23.fntdata"/><Relationship Id="rId308" Type="http://schemas.openxmlformats.org/officeDocument/2006/relationships/font" Target="fonts/font37.fntdata"/><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284" Type="http://schemas.openxmlformats.org/officeDocument/2006/relationships/font" Target="fonts/font13.fntdata"/><Relationship Id="rId319" Type="http://schemas.openxmlformats.org/officeDocument/2006/relationships/font" Target="fonts/font48.fntdata"/><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font" Target="fonts/font3.fntdata"/><Relationship Id="rId295" Type="http://schemas.openxmlformats.org/officeDocument/2006/relationships/font" Target="fonts/font24.fntdata"/><Relationship Id="rId309" Type="http://schemas.openxmlformats.org/officeDocument/2006/relationships/font" Target="fonts/font38.fntdata"/><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320" Type="http://schemas.openxmlformats.org/officeDocument/2006/relationships/font" Target="fonts/font49.fntdata"/><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285" Type="http://schemas.openxmlformats.org/officeDocument/2006/relationships/font" Target="fonts/font14.fntdata"/><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310" Type="http://schemas.openxmlformats.org/officeDocument/2006/relationships/font" Target="fonts/font39.fntdata"/><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font" Target="fonts/font4.fntdata"/><Relationship Id="rId296" Type="http://schemas.openxmlformats.org/officeDocument/2006/relationships/font" Target="fonts/font25.fntdata"/><Relationship Id="rId300" Type="http://schemas.openxmlformats.org/officeDocument/2006/relationships/font" Target="fonts/font29.fntdata"/><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321" Type="http://schemas.openxmlformats.org/officeDocument/2006/relationships/font" Target="fonts/font50.fntdata"/><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286" Type="http://schemas.openxmlformats.org/officeDocument/2006/relationships/font" Target="fonts/font15.fntdata"/><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311" Type="http://schemas.openxmlformats.org/officeDocument/2006/relationships/font" Target="fonts/font40.fntdata"/><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font" Target="fonts/font5.fntdata"/><Relationship Id="rId297" Type="http://schemas.openxmlformats.org/officeDocument/2006/relationships/font" Target="fonts/font26.fntdata"/><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301" Type="http://schemas.openxmlformats.org/officeDocument/2006/relationships/font" Target="fonts/font30.fntdata"/><Relationship Id="rId322"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287" Type="http://schemas.openxmlformats.org/officeDocument/2006/relationships/font" Target="fonts/font16.fntdata"/><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312" Type="http://schemas.openxmlformats.org/officeDocument/2006/relationships/font" Target="fonts/font41.fntdata"/><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font" Target="fonts/font6.fntdata"/><Relationship Id="rId298" Type="http://schemas.openxmlformats.org/officeDocument/2006/relationships/font" Target="fonts/font27.fntdata"/><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302" Type="http://schemas.openxmlformats.org/officeDocument/2006/relationships/font" Target="fonts/font31.fntdata"/><Relationship Id="rId323"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288" Type="http://schemas.openxmlformats.org/officeDocument/2006/relationships/font" Target="fonts/font17.fntdata"/><Relationship Id="rId106" Type="http://schemas.openxmlformats.org/officeDocument/2006/relationships/slide" Target="slides/slide100.xml"/><Relationship Id="rId127" Type="http://schemas.openxmlformats.org/officeDocument/2006/relationships/slide" Target="slides/slide121.xml"/><Relationship Id="rId313" Type="http://schemas.openxmlformats.org/officeDocument/2006/relationships/font" Target="fonts/font42.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4" Type="http://schemas.openxmlformats.org/officeDocument/2006/relationships/slideMaster" Target="slideMasters/slideMaster4.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font" Target="fonts/font7.fntdata"/><Relationship Id="rId303" Type="http://schemas.openxmlformats.org/officeDocument/2006/relationships/font" Target="fonts/font32.fntdata"/><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107" Type="http://schemas.openxmlformats.org/officeDocument/2006/relationships/slide" Target="slides/slide101.xml"/><Relationship Id="rId289" Type="http://schemas.openxmlformats.org/officeDocument/2006/relationships/font" Target="fonts/font18.fntdata"/><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 Id="rId314" Type="http://schemas.openxmlformats.org/officeDocument/2006/relationships/font" Target="fonts/font43.fntdata"/><Relationship Id="rId95" Type="http://schemas.openxmlformats.org/officeDocument/2006/relationships/slide" Target="slides/slide89.xml"/><Relationship Id="rId160" Type="http://schemas.openxmlformats.org/officeDocument/2006/relationships/slide" Target="slides/slide154.xml"/><Relationship Id="rId216" Type="http://schemas.openxmlformats.org/officeDocument/2006/relationships/slide" Target="slides/slide210.xml"/><Relationship Id="rId258" Type="http://schemas.openxmlformats.org/officeDocument/2006/relationships/slide" Target="slides/slide252.xml"/><Relationship Id="rId22" Type="http://schemas.openxmlformats.org/officeDocument/2006/relationships/slide" Target="slides/slide16.xml"/><Relationship Id="rId64" Type="http://schemas.openxmlformats.org/officeDocument/2006/relationships/slide" Target="slides/slide58.xml"/><Relationship Id="rId118" Type="http://schemas.openxmlformats.org/officeDocument/2006/relationships/slide" Target="slides/slide112.xml"/><Relationship Id="rId325" Type="http://schemas.openxmlformats.org/officeDocument/2006/relationships/tableStyles" Target="tableStyles.xml"/><Relationship Id="rId171" Type="http://schemas.openxmlformats.org/officeDocument/2006/relationships/slide" Target="slides/slide165.xml"/><Relationship Id="rId227" Type="http://schemas.openxmlformats.org/officeDocument/2006/relationships/slide" Target="slides/slide221.xml"/><Relationship Id="rId269" Type="http://schemas.openxmlformats.org/officeDocument/2006/relationships/slide" Target="slides/slide263.xml"/><Relationship Id="rId33" Type="http://schemas.openxmlformats.org/officeDocument/2006/relationships/slide" Target="slides/slide27.xml"/><Relationship Id="rId129" Type="http://schemas.openxmlformats.org/officeDocument/2006/relationships/slide" Target="slides/slide123.xml"/><Relationship Id="rId280" Type="http://schemas.openxmlformats.org/officeDocument/2006/relationships/font" Target="fonts/font9.fntdata"/><Relationship Id="rId75" Type="http://schemas.openxmlformats.org/officeDocument/2006/relationships/slide" Target="slides/slide69.xml"/><Relationship Id="rId140" Type="http://schemas.openxmlformats.org/officeDocument/2006/relationships/slide" Target="slides/slide134.xml"/><Relationship Id="rId182" Type="http://schemas.openxmlformats.org/officeDocument/2006/relationships/slide" Target="slides/slide176.xml"/><Relationship Id="rId6" Type="http://schemas.openxmlformats.org/officeDocument/2006/relationships/slideMaster" Target="slideMasters/slideMaster6.xml"/><Relationship Id="rId238" Type="http://schemas.openxmlformats.org/officeDocument/2006/relationships/slide" Target="slides/slide232.xml"/><Relationship Id="rId291" Type="http://schemas.openxmlformats.org/officeDocument/2006/relationships/font" Target="fonts/font20.fntdata"/><Relationship Id="rId305" Type="http://schemas.openxmlformats.org/officeDocument/2006/relationships/font" Target="fonts/font34.fntdata"/><Relationship Id="rId44" Type="http://schemas.openxmlformats.org/officeDocument/2006/relationships/slide" Target="slides/slide38.xml"/><Relationship Id="rId86" Type="http://schemas.openxmlformats.org/officeDocument/2006/relationships/slide" Target="slides/slide80.xml"/><Relationship Id="rId151" Type="http://schemas.openxmlformats.org/officeDocument/2006/relationships/slide" Target="slides/slide145.xml"/><Relationship Id="rId193" Type="http://schemas.openxmlformats.org/officeDocument/2006/relationships/slide" Target="slides/slide187.xml"/><Relationship Id="rId207" Type="http://schemas.openxmlformats.org/officeDocument/2006/relationships/slide" Target="slides/slide201.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316" Type="http://schemas.openxmlformats.org/officeDocument/2006/relationships/font" Target="fonts/font45.fntdata"/><Relationship Id="rId55" Type="http://schemas.openxmlformats.org/officeDocument/2006/relationships/slide" Target="slides/slide49.xml"/><Relationship Id="rId97" Type="http://schemas.openxmlformats.org/officeDocument/2006/relationships/slide" Target="slides/slide91.xml"/><Relationship Id="rId120" Type="http://schemas.openxmlformats.org/officeDocument/2006/relationships/slide" Target="slides/slide1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ze Mora" userId="Q53A66TSk+oTu8PVmxL+PYc0+Jx8osA3GPCfkMB2vRE=" providerId="None" clId="Web-{27C7E088-81F0-4054-A90B-0B668C12764B}"/>
    <pc:docChg chg="modSld">
      <pc:chgData name="Eze Mora" userId="Q53A66TSk+oTu8PVmxL+PYc0+Jx8osA3GPCfkMB2vRE=" providerId="None" clId="Web-{27C7E088-81F0-4054-A90B-0B668C12764B}" dt="2023-01-17T02:20:27.142" v="9"/>
      <pc:docMkLst>
        <pc:docMk/>
      </pc:docMkLst>
      <pc:sldChg chg="delSp modSp">
        <pc:chgData name="Eze Mora" userId="Q53A66TSk+oTu8PVmxL+PYc0+Jx8osA3GPCfkMB2vRE=" providerId="None" clId="Web-{27C7E088-81F0-4054-A90B-0B668C12764B}" dt="2023-01-17T02:16:43.448" v="4"/>
        <pc:sldMkLst>
          <pc:docMk/>
          <pc:sldMk cId="0" sldId="291"/>
        </pc:sldMkLst>
        <pc:spChg chg="del">
          <ac:chgData name="Eze Mora" userId="Q53A66TSk+oTu8PVmxL+PYc0+Jx8osA3GPCfkMB2vRE=" providerId="None" clId="Web-{27C7E088-81F0-4054-A90B-0B668C12764B}" dt="2023-01-17T02:16:43.448" v="4"/>
          <ac:spMkLst>
            <pc:docMk/>
            <pc:sldMk cId="0" sldId="291"/>
            <ac:spMk id="2" creationId="{68C21723-2542-1A85-AED0-10A1831C2A83}"/>
          </ac:spMkLst>
        </pc:spChg>
        <pc:spChg chg="mod">
          <ac:chgData name="Eze Mora" userId="Q53A66TSk+oTu8PVmxL+PYc0+Jx8osA3GPCfkMB2vRE=" providerId="None" clId="Web-{27C7E088-81F0-4054-A90B-0B668C12764B}" dt="2023-01-17T02:16:39.651" v="3" actId="20577"/>
          <ac:spMkLst>
            <pc:docMk/>
            <pc:sldMk cId="0" sldId="291"/>
            <ac:spMk id="6782" creationId="{00000000-0000-0000-0000-000000000000}"/>
          </ac:spMkLst>
        </pc:spChg>
      </pc:sldChg>
      <pc:sldChg chg="delSp">
        <pc:chgData name="Eze Mora" userId="Q53A66TSk+oTu8PVmxL+PYc0+Jx8osA3GPCfkMB2vRE=" providerId="None" clId="Web-{27C7E088-81F0-4054-A90B-0B668C12764B}" dt="2023-01-17T02:20:27.142" v="9"/>
        <pc:sldMkLst>
          <pc:docMk/>
          <pc:sldMk cId="0" sldId="298"/>
        </pc:sldMkLst>
        <pc:spChg chg="del">
          <ac:chgData name="Eze Mora" userId="Q53A66TSk+oTu8PVmxL+PYc0+Jx8osA3GPCfkMB2vRE=" providerId="None" clId="Web-{27C7E088-81F0-4054-A90B-0B668C12764B}" dt="2023-01-17T02:20:27.142" v="9"/>
          <ac:spMkLst>
            <pc:docMk/>
            <pc:sldMk cId="0" sldId="298"/>
            <ac:spMk id="2" creationId="{BF4F4483-366F-6ED8-0B04-4249CB1F61A2}"/>
          </ac:spMkLst>
        </pc:spChg>
      </pc:sldChg>
      <pc:sldChg chg="delSp">
        <pc:chgData name="Eze Mora" userId="Q53A66TSk+oTu8PVmxL+PYc0+Jx8osA3GPCfkMB2vRE=" providerId="None" clId="Web-{27C7E088-81F0-4054-A90B-0B668C12764B}" dt="2023-01-17T02:20:24.204" v="8"/>
        <pc:sldMkLst>
          <pc:docMk/>
          <pc:sldMk cId="0" sldId="299"/>
        </pc:sldMkLst>
        <pc:spChg chg="del">
          <ac:chgData name="Eze Mora" userId="Q53A66TSk+oTu8PVmxL+PYc0+Jx8osA3GPCfkMB2vRE=" providerId="None" clId="Web-{27C7E088-81F0-4054-A90B-0B668C12764B}" dt="2023-01-17T02:20:24.204" v="8"/>
          <ac:spMkLst>
            <pc:docMk/>
            <pc:sldMk cId="0" sldId="299"/>
            <ac:spMk id="2" creationId="{0E5A957C-D89E-BC6A-1F8A-CEB1867701A3}"/>
          </ac:spMkLst>
        </pc:spChg>
      </pc:sldChg>
      <pc:sldChg chg="delSp modSp">
        <pc:chgData name="Eze Mora" userId="Q53A66TSk+oTu8PVmxL+PYc0+Jx8osA3GPCfkMB2vRE=" providerId="None" clId="Web-{27C7E088-81F0-4054-A90B-0B668C12764B}" dt="2023-01-17T02:20:20.673" v="7"/>
        <pc:sldMkLst>
          <pc:docMk/>
          <pc:sldMk cId="0" sldId="300"/>
        </pc:sldMkLst>
        <pc:spChg chg="del mod">
          <ac:chgData name="Eze Mora" userId="Q53A66TSk+oTu8PVmxL+PYc0+Jx8osA3GPCfkMB2vRE=" providerId="None" clId="Web-{27C7E088-81F0-4054-A90B-0B668C12764B}" dt="2023-01-17T02:20:20.673" v="7"/>
          <ac:spMkLst>
            <pc:docMk/>
            <pc:sldMk cId="0" sldId="300"/>
            <ac:spMk id="2" creationId="{631EBDA2-4FFC-3F3C-BF3E-F6501D55349B}"/>
          </ac:spMkLst>
        </pc:spChg>
      </pc:sldChg>
      <pc:sldChg chg="delSp">
        <pc:chgData name="Eze Mora" userId="Q53A66TSk+oTu8PVmxL+PYc0+Jx8osA3GPCfkMB2vRE=" providerId="None" clId="Web-{27C7E088-81F0-4054-A90B-0B668C12764B}" dt="2023-01-17T02:20:12.657" v="5"/>
        <pc:sldMkLst>
          <pc:docMk/>
          <pc:sldMk cId="0" sldId="301"/>
        </pc:sldMkLst>
        <pc:spChg chg="del">
          <ac:chgData name="Eze Mora" userId="Q53A66TSk+oTu8PVmxL+PYc0+Jx8osA3GPCfkMB2vRE=" providerId="None" clId="Web-{27C7E088-81F0-4054-A90B-0B668C12764B}" dt="2023-01-17T02:20:12.657" v="5"/>
          <ac:spMkLst>
            <pc:docMk/>
            <pc:sldMk cId="0" sldId="301"/>
            <ac:spMk id="2" creationId="{ECCC03FC-5B44-27E4-118A-3EAD94D88713}"/>
          </ac:spMkLst>
        </pc:spChg>
      </pc:sldChg>
    </pc:docChg>
  </pc:docChgLst>
  <pc:docChgLst>
    <pc:chgData name="Dan Lewis" clId="Web-{65CDBF8A-5AC6-4438-9717-47094282ABC7}"/>
    <pc:docChg chg="modSld">
      <pc:chgData name="Dan Lewis" userId="" providerId="" clId="Web-{65CDBF8A-5AC6-4438-9717-47094282ABC7}" dt="2023-01-17T14:17:55.904" v="331" actId="20577"/>
      <pc:docMkLst>
        <pc:docMk/>
      </pc:docMkLst>
      <pc:sldChg chg="modSp">
        <pc:chgData name="Dan Lewis" userId="" providerId="" clId="Web-{65CDBF8A-5AC6-4438-9717-47094282ABC7}" dt="2023-01-17T13:38:45.569" v="10" actId="20577"/>
        <pc:sldMkLst>
          <pc:docMk/>
          <pc:sldMk cId="0" sldId="273"/>
        </pc:sldMkLst>
        <pc:spChg chg="mod">
          <ac:chgData name="Dan Lewis" userId="" providerId="" clId="Web-{65CDBF8A-5AC6-4438-9717-47094282ABC7}" dt="2023-01-17T13:38:45.569" v="10" actId="20577"/>
          <ac:spMkLst>
            <pc:docMk/>
            <pc:sldMk cId="0" sldId="273"/>
            <ac:spMk id="6699" creationId="{00000000-0000-0000-0000-000000000000}"/>
          </ac:spMkLst>
        </pc:spChg>
      </pc:sldChg>
      <pc:sldChg chg="modSp">
        <pc:chgData name="Dan Lewis" userId="" providerId="" clId="Web-{65CDBF8A-5AC6-4438-9717-47094282ABC7}" dt="2023-01-17T13:39:45.493" v="12" actId="20577"/>
        <pc:sldMkLst>
          <pc:docMk/>
          <pc:sldMk cId="0" sldId="276"/>
        </pc:sldMkLst>
        <pc:spChg chg="mod">
          <ac:chgData name="Dan Lewis" userId="" providerId="" clId="Web-{65CDBF8A-5AC6-4438-9717-47094282ABC7}" dt="2023-01-17T13:39:45.493" v="12" actId="20577"/>
          <ac:spMkLst>
            <pc:docMk/>
            <pc:sldMk cId="0" sldId="276"/>
            <ac:spMk id="6711" creationId="{00000000-0000-0000-0000-000000000000}"/>
          </ac:spMkLst>
        </pc:spChg>
      </pc:sldChg>
      <pc:sldChg chg="delSp modSp">
        <pc:chgData name="Dan Lewis" userId="" providerId="" clId="Web-{65CDBF8A-5AC6-4438-9717-47094282ABC7}" dt="2023-01-17T13:47:51.995" v="17"/>
        <pc:sldMkLst>
          <pc:docMk/>
          <pc:sldMk cId="0" sldId="293"/>
        </pc:sldMkLst>
        <pc:spChg chg="mod">
          <ac:chgData name="Dan Lewis" userId="" providerId="" clId="Web-{65CDBF8A-5AC6-4438-9717-47094282ABC7}" dt="2023-01-17T13:47:50.167" v="16" actId="20577"/>
          <ac:spMkLst>
            <pc:docMk/>
            <pc:sldMk cId="0" sldId="293"/>
            <ac:spMk id="6795" creationId="{00000000-0000-0000-0000-000000000000}"/>
          </ac:spMkLst>
        </pc:spChg>
        <pc:spChg chg="del">
          <ac:chgData name="Dan Lewis" userId="" providerId="" clId="Web-{65CDBF8A-5AC6-4438-9717-47094282ABC7}" dt="2023-01-17T13:47:51.995" v="17"/>
          <ac:spMkLst>
            <pc:docMk/>
            <pc:sldMk cId="0" sldId="293"/>
            <ac:spMk id="6800" creationId="{00000000-0000-0000-0000-000000000000}"/>
          </ac:spMkLst>
        </pc:spChg>
      </pc:sldChg>
      <pc:sldChg chg="delSp modSp">
        <pc:chgData name="Dan Lewis" userId="" providerId="" clId="Web-{65CDBF8A-5AC6-4438-9717-47094282ABC7}" dt="2023-01-17T13:48:34.653" v="22"/>
        <pc:sldMkLst>
          <pc:docMk/>
          <pc:sldMk cId="0" sldId="294"/>
        </pc:sldMkLst>
        <pc:spChg chg="mod">
          <ac:chgData name="Dan Lewis" userId="" providerId="" clId="Web-{65CDBF8A-5AC6-4438-9717-47094282ABC7}" dt="2023-01-17T13:48:30.700" v="21" actId="20577"/>
          <ac:spMkLst>
            <pc:docMk/>
            <pc:sldMk cId="0" sldId="294"/>
            <ac:spMk id="6802" creationId="{00000000-0000-0000-0000-000000000000}"/>
          </ac:spMkLst>
        </pc:spChg>
        <pc:spChg chg="del">
          <ac:chgData name="Dan Lewis" userId="" providerId="" clId="Web-{65CDBF8A-5AC6-4438-9717-47094282ABC7}" dt="2023-01-17T13:48:34.653" v="22"/>
          <ac:spMkLst>
            <pc:docMk/>
            <pc:sldMk cId="0" sldId="294"/>
            <ac:spMk id="6807" creationId="{00000000-0000-0000-0000-000000000000}"/>
          </ac:spMkLst>
        </pc:spChg>
      </pc:sldChg>
      <pc:sldChg chg="modSp">
        <pc:chgData name="Dan Lewis" userId="" providerId="" clId="Web-{65CDBF8A-5AC6-4438-9717-47094282ABC7}" dt="2023-01-17T13:50:34.985" v="29" actId="20577"/>
        <pc:sldMkLst>
          <pc:docMk/>
          <pc:sldMk cId="0" sldId="296"/>
        </pc:sldMkLst>
        <pc:spChg chg="mod">
          <ac:chgData name="Dan Lewis" userId="" providerId="" clId="Web-{65CDBF8A-5AC6-4438-9717-47094282ABC7}" dt="2023-01-17T13:50:34.985" v="29" actId="20577"/>
          <ac:spMkLst>
            <pc:docMk/>
            <pc:sldMk cId="0" sldId="296"/>
            <ac:spMk id="6814" creationId="{00000000-0000-0000-0000-000000000000}"/>
          </ac:spMkLst>
        </pc:spChg>
      </pc:sldChg>
      <pc:sldChg chg="modSp">
        <pc:chgData name="Dan Lewis" userId="" providerId="" clId="Web-{65CDBF8A-5AC6-4438-9717-47094282ABC7}" dt="2023-01-17T13:51:14.956" v="32" actId="20577"/>
        <pc:sldMkLst>
          <pc:docMk/>
          <pc:sldMk cId="0" sldId="297"/>
        </pc:sldMkLst>
        <pc:spChg chg="mod">
          <ac:chgData name="Dan Lewis" userId="" providerId="" clId="Web-{65CDBF8A-5AC6-4438-9717-47094282ABC7}" dt="2023-01-17T13:51:14.956" v="32" actId="20577"/>
          <ac:spMkLst>
            <pc:docMk/>
            <pc:sldMk cId="0" sldId="297"/>
            <ac:spMk id="6818" creationId="{00000000-0000-0000-0000-000000000000}"/>
          </ac:spMkLst>
        </pc:spChg>
      </pc:sldChg>
      <pc:sldChg chg="modSp">
        <pc:chgData name="Dan Lewis" userId="" providerId="" clId="Web-{65CDBF8A-5AC6-4438-9717-47094282ABC7}" dt="2023-01-17T13:55:11.183" v="54" actId="20577"/>
        <pc:sldMkLst>
          <pc:docMk/>
          <pc:sldMk cId="0" sldId="298"/>
        </pc:sldMkLst>
        <pc:spChg chg="mod">
          <ac:chgData name="Dan Lewis" userId="" providerId="" clId="Web-{65CDBF8A-5AC6-4438-9717-47094282ABC7}" dt="2023-01-17T13:53:51.946" v="41" actId="20577"/>
          <ac:spMkLst>
            <pc:docMk/>
            <pc:sldMk cId="0" sldId="298"/>
            <ac:spMk id="6821" creationId="{00000000-0000-0000-0000-000000000000}"/>
          </ac:spMkLst>
        </pc:spChg>
        <pc:spChg chg="mod">
          <ac:chgData name="Dan Lewis" userId="" providerId="" clId="Web-{65CDBF8A-5AC6-4438-9717-47094282ABC7}" dt="2023-01-17T13:55:11.183" v="54" actId="20577"/>
          <ac:spMkLst>
            <pc:docMk/>
            <pc:sldMk cId="0" sldId="298"/>
            <ac:spMk id="6822" creationId="{00000000-0000-0000-0000-000000000000}"/>
          </ac:spMkLst>
        </pc:spChg>
      </pc:sldChg>
      <pc:sldChg chg="modSp">
        <pc:chgData name="Dan Lewis" userId="" providerId="" clId="Web-{65CDBF8A-5AC6-4438-9717-47094282ABC7}" dt="2023-01-17T13:58:55.722" v="117" actId="20577"/>
        <pc:sldMkLst>
          <pc:docMk/>
          <pc:sldMk cId="0" sldId="299"/>
        </pc:sldMkLst>
        <pc:spChg chg="mod">
          <ac:chgData name="Dan Lewis" userId="" providerId="" clId="Web-{65CDBF8A-5AC6-4438-9717-47094282ABC7}" dt="2023-01-17T13:55:55.981" v="61" actId="20577"/>
          <ac:spMkLst>
            <pc:docMk/>
            <pc:sldMk cId="0" sldId="299"/>
            <ac:spMk id="6825" creationId="{00000000-0000-0000-0000-000000000000}"/>
          </ac:spMkLst>
        </pc:spChg>
        <pc:spChg chg="mod">
          <ac:chgData name="Dan Lewis" userId="" providerId="" clId="Web-{65CDBF8A-5AC6-4438-9717-47094282ABC7}" dt="2023-01-17T13:58:55.722" v="117" actId="20577"/>
          <ac:spMkLst>
            <pc:docMk/>
            <pc:sldMk cId="0" sldId="299"/>
            <ac:spMk id="6826" creationId="{00000000-0000-0000-0000-000000000000}"/>
          </ac:spMkLst>
        </pc:spChg>
      </pc:sldChg>
      <pc:sldChg chg="modSp">
        <pc:chgData name="Dan Lewis" userId="" providerId="" clId="Web-{65CDBF8A-5AC6-4438-9717-47094282ABC7}" dt="2023-01-17T14:05:31.174" v="178" actId="20577"/>
        <pc:sldMkLst>
          <pc:docMk/>
          <pc:sldMk cId="0" sldId="300"/>
        </pc:sldMkLst>
        <pc:spChg chg="mod">
          <ac:chgData name="Dan Lewis" userId="" providerId="" clId="Web-{65CDBF8A-5AC6-4438-9717-47094282ABC7}" dt="2023-01-17T14:05:31.174" v="178" actId="20577"/>
          <ac:spMkLst>
            <pc:docMk/>
            <pc:sldMk cId="0" sldId="300"/>
            <ac:spMk id="6829" creationId="{00000000-0000-0000-0000-000000000000}"/>
          </ac:spMkLst>
        </pc:spChg>
        <pc:spChg chg="mod">
          <ac:chgData name="Dan Lewis" userId="" providerId="" clId="Web-{65CDBF8A-5AC6-4438-9717-47094282ABC7}" dt="2023-01-17T14:04:23.750" v="172" actId="20577"/>
          <ac:spMkLst>
            <pc:docMk/>
            <pc:sldMk cId="0" sldId="300"/>
            <ac:spMk id="6830" creationId="{00000000-0000-0000-0000-000000000000}"/>
          </ac:spMkLst>
        </pc:spChg>
      </pc:sldChg>
      <pc:sldChg chg="delSp modSp">
        <pc:chgData name="Dan Lewis" userId="" providerId="" clId="Web-{65CDBF8A-5AC6-4438-9717-47094282ABC7}" dt="2023-01-17T14:06:52.161" v="193"/>
        <pc:sldMkLst>
          <pc:docMk/>
          <pc:sldMk cId="0" sldId="301"/>
        </pc:sldMkLst>
        <pc:spChg chg="del">
          <ac:chgData name="Dan Lewis" userId="" providerId="" clId="Web-{65CDBF8A-5AC6-4438-9717-47094282ABC7}" dt="2023-01-17T14:06:52.161" v="193"/>
          <ac:spMkLst>
            <pc:docMk/>
            <pc:sldMk cId="0" sldId="301"/>
            <ac:spMk id="6832" creationId="{00000000-0000-0000-0000-000000000000}"/>
          </ac:spMkLst>
        </pc:spChg>
        <pc:spChg chg="mod">
          <ac:chgData name="Dan Lewis" userId="" providerId="" clId="Web-{65CDBF8A-5AC6-4438-9717-47094282ABC7}" dt="2023-01-17T14:06:46.786" v="192" actId="20577"/>
          <ac:spMkLst>
            <pc:docMk/>
            <pc:sldMk cId="0" sldId="301"/>
            <ac:spMk id="6834" creationId="{00000000-0000-0000-0000-000000000000}"/>
          </ac:spMkLst>
        </pc:spChg>
      </pc:sldChg>
      <pc:sldChg chg="modSp">
        <pc:chgData name="Dan Lewis" userId="" providerId="" clId="Web-{65CDBF8A-5AC6-4438-9717-47094282ABC7}" dt="2023-01-17T14:17:55.904" v="331" actId="20577"/>
        <pc:sldMkLst>
          <pc:docMk/>
          <pc:sldMk cId="0" sldId="302"/>
        </pc:sldMkLst>
        <pc:spChg chg="mod">
          <ac:chgData name="Dan Lewis" userId="" providerId="" clId="Web-{65CDBF8A-5AC6-4438-9717-47094282ABC7}" dt="2023-01-17T14:15:16.242" v="290" actId="20577"/>
          <ac:spMkLst>
            <pc:docMk/>
            <pc:sldMk cId="0" sldId="302"/>
            <ac:spMk id="6837" creationId="{00000000-0000-0000-0000-000000000000}"/>
          </ac:spMkLst>
        </pc:spChg>
        <pc:spChg chg="mod">
          <ac:chgData name="Dan Lewis" userId="" providerId="" clId="Web-{65CDBF8A-5AC6-4438-9717-47094282ABC7}" dt="2023-01-17T14:17:55.904" v="331" actId="20577"/>
          <ac:spMkLst>
            <pc:docMk/>
            <pc:sldMk cId="0" sldId="302"/>
            <ac:spMk id="6838" creationId="{00000000-0000-0000-0000-000000000000}"/>
          </ac:spMkLst>
        </pc:spChg>
      </pc:sldChg>
      <pc:sldChg chg="delSp">
        <pc:chgData name="Dan Lewis" userId="" providerId="" clId="Web-{65CDBF8A-5AC6-4438-9717-47094282ABC7}" dt="2023-01-17T13:36:18.861" v="0"/>
        <pc:sldMkLst>
          <pc:docMk/>
          <pc:sldMk cId="0" sldId="501"/>
        </pc:sldMkLst>
        <pc:spChg chg="del">
          <ac:chgData name="Dan Lewis" userId="" providerId="" clId="Web-{65CDBF8A-5AC6-4438-9717-47094282ABC7}" dt="2023-01-17T13:36:18.861" v="0"/>
          <ac:spMkLst>
            <pc:docMk/>
            <pc:sldMk cId="0" sldId="501"/>
            <ac:spMk id="3" creationId="{4E23DF60-4D35-9AD5-A5DC-B56D6EE92360}"/>
          </ac:spMkLst>
        </pc:spChg>
      </pc:sldChg>
      <pc:sldChg chg="modSp">
        <pc:chgData name="Dan Lewis" userId="" providerId="" clId="Web-{65CDBF8A-5AC6-4438-9717-47094282ABC7}" dt="2023-01-17T13:38:10.365" v="5" actId="20577"/>
        <pc:sldMkLst>
          <pc:docMk/>
          <pc:sldMk cId="3628697487" sldId="2624"/>
        </pc:sldMkLst>
        <pc:spChg chg="mod">
          <ac:chgData name="Dan Lewis" userId="" providerId="" clId="Web-{65CDBF8A-5AC6-4438-9717-47094282ABC7}" dt="2023-01-17T13:38:10.365" v="5" actId="20577"/>
          <ac:spMkLst>
            <pc:docMk/>
            <pc:sldMk cId="3628697487" sldId="2624"/>
            <ac:spMk id="3" creationId="{95D7C04B-88C6-C35A-BCFC-7E3AD47E29CF}"/>
          </ac:spMkLst>
        </pc:spChg>
      </pc:sldChg>
    </pc:docChg>
  </pc:docChgLst>
  <pc:docChgLst>
    <pc:chgData name="Dan Lewis" clId="Web-{0EA85765-5A8F-4B14-92B3-A49BE5054B81}"/>
    <pc:docChg chg="modSld">
      <pc:chgData name="Dan Lewis" userId="" providerId="" clId="Web-{0EA85765-5A8F-4B14-92B3-A49BE5054B81}" dt="2023-01-19T16:16:32.295" v="232" actId="20577"/>
      <pc:docMkLst>
        <pc:docMk/>
      </pc:docMkLst>
      <pc:sldChg chg="modSp">
        <pc:chgData name="Dan Lewis" userId="" providerId="" clId="Web-{0EA85765-5A8F-4B14-92B3-A49BE5054B81}" dt="2023-01-19T15:43:54.257" v="3" actId="20577"/>
        <pc:sldMkLst>
          <pc:docMk/>
          <pc:sldMk cId="0" sldId="359"/>
        </pc:sldMkLst>
        <pc:spChg chg="mod">
          <ac:chgData name="Dan Lewis" userId="" providerId="" clId="Web-{0EA85765-5A8F-4B14-92B3-A49BE5054B81}" dt="2023-01-19T15:43:54.257" v="3" actId="20577"/>
          <ac:spMkLst>
            <pc:docMk/>
            <pc:sldMk cId="0" sldId="359"/>
            <ac:spMk id="7142" creationId="{00000000-0000-0000-0000-000000000000}"/>
          </ac:spMkLst>
        </pc:spChg>
        <pc:spChg chg="mod">
          <ac:chgData name="Dan Lewis" userId="" providerId="" clId="Web-{0EA85765-5A8F-4B14-92B3-A49BE5054B81}" dt="2023-01-19T15:43:47.788" v="1" actId="20577"/>
          <ac:spMkLst>
            <pc:docMk/>
            <pc:sldMk cId="0" sldId="359"/>
            <ac:spMk id="7143" creationId="{00000000-0000-0000-0000-000000000000}"/>
          </ac:spMkLst>
        </pc:spChg>
      </pc:sldChg>
      <pc:sldChg chg="modSp">
        <pc:chgData name="Dan Lewis" userId="" providerId="" clId="Web-{0EA85765-5A8F-4B14-92B3-A49BE5054B81}" dt="2023-01-19T15:47:48.783" v="15" actId="20577"/>
        <pc:sldMkLst>
          <pc:docMk/>
          <pc:sldMk cId="0" sldId="364"/>
        </pc:sldMkLst>
        <pc:spChg chg="mod">
          <ac:chgData name="Dan Lewis" userId="" providerId="" clId="Web-{0EA85765-5A8F-4B14-92B3-A49BE5054B81}" dt="2023-01-19T15:45:29.449" v="4" actId="20577"/>
          <ac:spMkLst>
            <pc:docMk/>
            <pc:sldMk cId="0" sldId="364"/>
            <ac:spMk id="7166" creationId="{00000000-0000-0000-0000-000000000000}"/>
          </ac:spMkLst>
        </pc:spChg>
        <pc:spChg chg="mod">
          <ac:chgData name="Dan Lewis" userId="" providerId="" clId="Web-{0EA85765-5A8F-4B14-92B3-A49BE5054B81}" dt="2023-01-19T15:47:48.783" v="15" actId="20577"/>
          <ac:spMkLst>
            <pc:docMk/>
            <pc:sldMk cId="0" sldId="364"/>
            <ac:spMk id="7167" creationId="{00000000-0000-0000-0000-000000000000}"/>
          </ac:spMkLst>
        </pc:spChg>
      </pc:sldChg>
      <pc:sldChg chg="modSp">
        <pc:chgData name="Dan Lewis" userId="" providerId="" clId="Web-{0EA85765-5A8F-4B14-92B3-A49BE5054B81}" dt="2023-01-19T15:48:59.708" v="21" actId="20577"/>
        <pc:sldMkLst>
          <pc:docMk/>
          <pc:sldMk cId="0" sldId="365"/>
        </pc:sldMkLst>
        <pc:spChg chg="mod">
          <ac:chgData name="Dan Lewis" userId="" providerId="" clId="Web-{0EA85765-5A8F-4B14-92B3-A49BE5054B81}" dt="2023-01-19T15:48:59.708" v="21" actId="20577"/>
          <ac:spMkLst>
            <pc:docMk/>
            <pc:sldMk cId="0" sldId="365"/>
            <ac:spMk id="7170" creationId="{00000000-0000-0000-0000-000000000000}"/>
          </ac:spMkLst>
        </pc:spChg>
        <pc:spChg chg="mod">
          <ac:chgData name="Dan Lewis" userId="" providerId="" clId="Web-{0EA85765-5A8F-4B14-92B3-A49BE5054B81}" dt="2023-01-19T15:48:41.723" v="19" actId="20577"/>
          <ac:spMkLst>
            <pc:docMk/>
            <pc:sldMk cId="0" sldId="365"/>
            <ac:spMk id="7171" creationId="{00000000-0000-0000-0000-000000000000}"/>
          </ac:spMkLst>
        </pc:spChg>
      </pc:sldChg>
      <pc:sldChg chg="modSp">
        <pc:chgData name="Dan Lewis" userId="" providerId="" clId="Web-{0EA85765-5A8F-4B14-92B3-A49BE5054B81}" dt="2023-01-19T15:49:47.804" v="26" actId="20577"/>
        <pc:sldMkLst>
          <pc:docMk/>
          <pc:sldMk cId="0" sldId="366"/>
        </pc:sldMkLst>
        <pc:spChg chg="mod">
          <ac:chgData name="Dan Lewis" userId="" providerId="" clId="Web-{0EA85765-5A8F-4B14-92B3-A49BE5054B81}" dt="2023-01-19T15:49:07.271" v="22" actId="20577"/>
          <ac:spMkLst>
            <pc:docMk/>
            <pc:sldMk cId="0" sldId="366"/>
            <ac:spMk id="7174" creationId="{00000000-0000-0000-0000-000000000000}"/>
          </ac:spMkLst>
        </pc:spChg>
        <pc:spChg chg="mod">
          <ac:chgData name="Dan Lewis" userId="" providerId="" clId="Web-{0EA85765-5A8F-4B14-92B3-A49BE5054B81}" dt="2023-01-19T15:49:47.804" v="26" actId="20577"/>
          <ac:spMkLst>
            <pc:docMk/>
            <pc:sldMk cId="0" sldId="366"/>
            <ac:spMk id="7175" creationId="{00000000-0000-0000-0000-000000000000}"/>
          </ac:spMkLst>
        </pc:spChg>
      </pc:sldChg>
      <pc:sldChg chg="modSp">
        <pc:chgData name="Dan Lewis" userId="" providerId="" clId="Web-{0EA85765-5A8F-4B14-92B3-A49BE5054B81}" dt="2023-01-19T15:50:43.947" v="32" actId="20577"/>
        <pc:sldMkLst>
          <pc:docMk/>
          <pc:sldMk cId="0" sldId="367"/>
        </pc:sldMkLst>
        <pc:spChg chg="mod">
          <ac:chgData name="Dan Lewis" userId="" providerId="" clId="Web-{0EA85765-5A8F-4B14-92B3-A49BE5054B81}" dt="2023-01-19T15:50:07.336" v="27" actId="20577"/>
          <ac:spMkLst>
            <pc:docMk/>
            <pc:sldMk cId="0" sldId="367"/>
            <ac:spMk id="7178" creationId="{00000000-0000-0000-0000-000000000000}"/>
          </ac:spMkLst>
        </pc:spChg>
        <pc:spChg chg="mod">
          <ac:chgData name="Dan Lewis" userId="" providerId="" clId="Web-{0EA85765-5A8F-4B14-92B3-A49BE5054B81}" dt="2023-01-19T15:50:43.947" v="32" actId="20577"/>
          <ac:spMkLst>
            <pc:docMk/>
            <pc:sldMk cId="0" sldId="367"/>
            <ac:spMk id="7179" creationId="{00000000-0000-0000-0000-000000000000}"/>
          </ac:spMkLst>
        </pc:spChg>
      </pc:sldChg>
      <pc:sldChg chg="modSp">
        <pc:chgData name="Dan Lewis" userId="" providerId="" clId="Web-{0EA85765-5A8F-4B14-92B3-A49BE5054B81}" dt="2023-01-19T16:14:33.321" v="222" actId="20577"/>
        <pc:sldMkLst>
          <pc:docMk/>
          <pc:sldMk cId="0" sldId="368"/>
        </pc:sldMkLst>
        <pc:spChg chg="mod">
          <ac:chgData name="Dan Lewis" userId="" providerId="" clId="Web-{0EA85765-5A8F-4B14-92B3-A49BE5054B81}" dt="2023-01-19T16:14:20.883" v="220" actId="20577"/>
          <ac:spMkLst>
            <pc:docMk/>
            <pc:sldMk cId="0" sldId="368"/>
            <ac:spMk id="7182" creationId="{00000000-0000-0000-0000-000000000000}"/>
          </ac:spMkLst>
        </pc:spChg>
        <pc:spChg chg="mod">
          <ac:chgData name="Dan Lewis" userId="" providerId="" clId="Web-{0EA85765-5A8F-4B14-92B3-A49BE5054B81}" dt="2023-01-19T16:14:33.321" v="222" actId="20577"/>
          <ac:spMkLst>
            <pc:docMk/>
            <pc:sldMk cId="0" sldId="368"/>
            <ac:spMk id="7183" creationId="{00000000-0000-0000-0000-000000000000}"/>
          </ac:spMkLst>
        </pc:spChg>
      </pc:sldChg>
      <pc:sldChg chg="modSp">
        <pc:chgData name="Dan Lewis" userId="" providerId="" clId="Web-{0EA85765-5A8F-4B14-92B3-A49BE5054B81}" dt="2023-01-19T16:04:00.278" v="189" actId="20577"/>
        <pc:sldMkLst>
          <pc:docMk/>
          <pc:sldMk cId="0" sldId="370"/>
        </pc:sldMkLst>
        <pc:spChg chg="mod">
          <ac:chgData name="Dan Lewis" userId="" providerId="" clId="Web-{0EA85765-5A8F-4B14-92B3-A49BE5054B81}" dt="2023-01-19T16:04:00.278" v="189" actId="20577"/>
          <ac:spMkLst>
            <pc:docMk/>
            <pc:sldMk cId="0" sldId="370"/>
            <ac:spMk id="7190" creationId="{00000000-0000-0000-0000-000000000000}"/>
          </ac:spMkLst>
        </pc:spChg>
        <pc:spChg chg="mod">
          <ac:chgData name="Dan Lewis" userId="" providerId="" clId="Web-{0EA85765-5A8F-4B14-92B3-A49BE5054B81}" dt="2023-01-19T15:51:58.591" v="40" actId="20577"/>
          <ac:spMkLst>
            <pc:docMk/>
            <pc:sldMk cId="0" sldId="370"/>
            <ac:spMk id="7192" creationId="{00000000-0000-0000-0000-000000000000}"/>
          </ac:spMkLst>
        </pc:spChg>
      </pc:sldChg>
      <pc:sldChg chg="modSp">
        <pc:chgData name="Dan Lewis" userId="" providerId="" clId="Web-{0EA85765-5A8F-4B14-92B3-A49BE5054B81}" dt="2023-01-19T16:03:54.356" v="188" actId="20577"/>
        <pc:sldMkLst>
          <pc:docMk/>
          <pc:sldMk cId="0" sldId="371"/>
        </pc:sldMkLst>
        <pc:spChg chg="mod">
          <ac:chgData name="Dan Lewis" userId="" providerId="" clId="Web-{0EA85765-5A8F-4B14-92B3-A49BE5054B81}" dt="2023-01-19T16:03:54.356" v="188" actId="20577"/>
          <ac:spMkLst>
            <pc:docMk/>
            <pc:sldMk cId="0" sldId="371"/>
            <ac:spMk id="7195" creationId="{00000000-0000-0000-0000-000000000000}"/>
          </ac:spMkLst>
        </pc:spChg>
        <pc:spChg chg="mod">
          <ac:chgData name="Dan Lewis" userId="" providerId="" clId="Web-{0EA85765-5A8F-4B14-92B3-A49BE5054B81}" dt="2023-01-19T15:53:54.174" v="56" actId="20577"/>
          <ac:spMkLst>
            <pc:docMk/>
            <pc:sldMk cId="0" sldId="371"/>
            <ac:spMk id="7196" creationId="{00000000-0000-0000-0000-000000000000}"/>
          </ac:spMkLst>
        </pc:spChg>
      </pc:sldChg>
      <pc:sldChg chg="modSp">
        <pc:chgData name="Dan Lewis" userId="" providerId="" clId="Web-{0EA85765-5A8F-4B14-92B3-A49BE5054B81}" dt="2023-01-19T16:13:49.491" v="218" actId="20577"/>
        <pc:sldMkLst>
          <pc:docMk/>
          <pc:sldMk cId="0" sldId="372"/>
        </pc:sldMkLst>
        <pc:spChg chg="mod">
          <ac:chgData name="Dan Lewis" userId="" providerId="" clId="Web-{0EA85765-5A8F-4B14-92B3-A49BE5054B81}" dt="2023-01-19T16:03:35.887" v="187" actId="20577"/>
          <ac:spMkLst>
            <pc:docMk/>
            <pc:sldMk cId="0" sldId="372"/>
            <ac:spMk id="7201" creationId="{00000000-0000-0000-0000-000000000000}"/>
          </ac:spMkLst>
        </pc:spChg>
        <pc:spChg chg="mod">
          <ac:chgData name="Dan Lewis" userId="" providerId="" clId="Web-{0EA85765-5A8F-4B14-92B3-A49BE5054B81}" dt="2023-01-19T16:13:49.491" v="218" actId="20577"/>
          <ac:spMkLst>
            <pc:docMk/>
            <pc:sldMk cId="0" sldId="372"/>
            <ac:spMk id="7202" creationId="{00000000-0000-0000-0000-000000000000}"/>
          </ac:spMkLst>
        </pc:spChg>
      </pc:sldChg>
      <pc:sldChg chg="modSp">
        <pc:chgData name="Dan Lewis" userId="" providerId="" clId="Web-{0EA85765-5A8F-4B14-92B3-A49BE5054B81}" dt="2023-01-19T16:07:01.489" v="212" actId="20577"/>
        <pc:sldMkLst>
          <pc:docMk/>
          <pc:sldMk cId="0" sldId="373"/>
        </pc:sldMkLst>
        <pc:spChg chg="mod">
          <ac:chgData name="Dan Lewis" userId="" providerId="" clId="Web-{0EA85765-5A8F-4B14-92B3-A49BE5054B81}" dt="2023-01-19T16:04:17.670" v="190" actId="20577"/>
          <ac:spMkLst>
            <pc:docMk/>
            <pc:sldMk cId="0" sldId="373"/>
            <ac:spMk id="7205" creationId="{00000000-0000-0000-0000-000000000000}"/>
          </ac:spMkLst>
        </pc:spChg>
        <pc:spChg chg="mod">
          <ac:chgData name="Dan Lewis" userId="" providerId="" clId="Web-{0EA85765-5A8F-4B14-92B3-A49BE5054B81}" dt="2023-01-19T16:07:01.489" v="212" actId="20577"/>
          <ac:spMkLst>
            <pc:docMk/>
            <pc:sldMk cId="0" sldId="373"/>
            <ac:spMk id="7206" creationId="{00000000-0000-0000-0000-000000000000}"/>
          </ac:spMkLst>
        </pc:spChg>
      </pc:sldChg>
      <pc:sldChg chg="modSp">
        <pc:chgData name="Dan Lewis" userId="" providerId="" clId="Web-{0EA85765-5A8F-4B14-92B3-A49BE5054B81}" dt="2023-01-19T16:15:25.011" v="226" actId="20577"/>
        <pc:sldMkLst>
          <pc:docMk/>
          <pc:sldMk cId="0" sldId="374"/>
        </pc:sldMkLst>
        <pc:spChg chg="mod">
          <ac:chgData name="Dan Lewis" userId="" providerId="" clId="Web-{0EA85765-5A8F-4B14-92B3-A49BE5054B81}" dt="2023-01-19T16:14:07.273" v="219" actId="20577"/>
          <ac:spMkLst>
            <pc:docMk/>
            <pc:sldMk cId="0" sldId="374"/>
            <ac:spMk id="7208" creationId="{00000000-0000-0000-0000-000000000000}"/>
          </ac:spMkLst>
        </pc:spChg>
        <pc:spChg chg="mod">
          <ac:chgData name="Dan Lewis" userId="" providerId="" clId="Web-{0EA85765-5A8F-4B14-92B3-A49BE5054B81}" dt="2023-01-19T16:15:25.011" v="226" actId="20577"/>
          <ac:spMkLst>
            <pc:docMk/>
            <pc:sldMk cId="0" sldId="374"/>
            <ac:spMk id="7209" creationId="{00000000-0000-0000-0000-000000000000}"/>
          </ac:spMkLst>
        </pc:spChg>
      </pc:sldChg>
      <pc:sldChg chg="modSp">
        <pc:chgData name="Dan Lewis" userId="" providerId="" clId="Web-{0EA85765-5A8F-4B14-92B3-A49BE5054B81}" dt="2023-01-19T16:16:32.295" v="232" actId="20577"/>
        <pc:sldMkLst>
          <pc:docMk/>
          <pc:sldMk cId="0" sldId="375"/>
        </pc:sldMkLst>
        <pc:spChg chg="mod">
          <ac:chgData name="Dan Lewis" userId="" providerId="" clId="Web-{0EA85765-5A8F-4B14-92B3-A49BE5054B81}" dt="2023-01-19T16:15:43.012" v="227" actId="20577"/>
          <ac:spMkLst>
            <pc:docMk/>
            <pc:sldMk cId="0" sldId="375"/>
            <ac:spMk id="7212" creationId="{00000000-0000-0000-0000-000000000000}"/>
          </ac:spMkLst>
        </pc:spChg>
        <pc:spChg chg="mod">
          <ac:chgData name="Dan Lewis" userId="" providerId="" clId="Web-{0EA85765-5A8F-4B14-92B3-A49BE5054B81}" dt="2023-01-19T16:16:32.295" v="232" actId="20577"/>
          <ac:spMkLst>
            <pc:docMk/>
            <pc:sldMk cId="0" sldId="375"/>
            <ac:spMk id="7213" creationId="{00000000-0000-0000-0000-000000000000}"/>
          </ac:spMkLst>
        </pc:spChg>
      </pc:sldChg>
    </pc:docChg>
  </pc:docChgLst>
  <pc:docChgLst>
    <pc:chgData name="Dan Lewis" clId="Web-{380F2217-760E-4405-9D46-7E1D08DFE4E0}"/>
    <pc:docChg chg="modSld">
      <pc:chgData name="Dan Lewis" userId="" providerId="" clId="Web-{380F2217-760E-4405-9D46-7E1D08DFE4E0}" dt="2023-01-20T13:13:24.259" v="303" actId="20577"/>
      <pc:docMkLst>
        <pc:docMk/>
      </pc:docMkLst>
      <pc:sldChg chg="modSp">
        <pc:chgData name="Dan Lewis" userId="" providerId="" clId="Web-{380F2217-760E-4405-9D46-7E1D08DFE4E0}" dt="2023-01-20T12:36:25.705" v="8" actId="20577"/>
        <pc:sldMkLst>
          <pc:docMk/>
          <pc:sldMk cId="0" sldId="443"/>
        </pc:sldMkLst>
        <pc:spChg chg="mod">
          <ac:chgData name="Dan Lewis" userId="" providerId="" clId="Web-{380F2217-760E-4405-9D46-7E1D08DFE4E0}" dt="2023-01-20T12:35:58.298" v="1" actId="20577"/>
          <ac:spMkLst>
            <pc:docMk/>
            <pc:sldMk cId="0" sldId="443"/>
            <ac:spMk id="7591" creationId="{00000000-0000-0000-0000-000000000000}"/>
          </ac:spMkLst>
        </pc:spChg>
        <pc:spChg chg="mod">
          <ac:chgData name="Dan Lewis" userId="" providerId="" clId="Web-{380F2217-760E-4405-9D46-7E1D08DFE4E0}" dt="2023-01-20T12:36:25.705" v="8" actId="20577"/>
          <ac:spMkLst>
            <pc:docMk/>
            <pc:sldMk cId="0" sldId="443"/>
            <ac:spMk id="7592" creationId="{00000000-0000-0000-0000-000000000000}"/>
          </ac:spMkLst>
        </pc:spChg>
      </pc:sldChg>
      <pc:sldChg chg="modSp">
        <pc:chgData name="Dan Lewis" userId="" providerId="" clId="Web-{380F2217-760E-4405-9D46-7E1D08DFE4E0}" dt="2023-01-20T12:37:06.299" v="15" actId="20577"/>
        <pc:sldMkLst>
          <pc:docMk/>
          <pc:sldMk cId="0" sldId="444"/>
        </pc:sldMkLst>
        <pc:spChg chg="mod">
          <ac:chgData name="Dan Lewis" userId="" providerId="" clId="Web-{380F2217-760E-4405-9D46-7E1D08DFE4E0}" dt="2023-01-20T12:36:36.595" v="9" actId="20577"/>
          <ac:spMkLst>
            <pc:docMk/>
            <pc:sldMk cId="0" sldId="444"/>
            <ac:spMk id="7595" creationId="{00000000-0000-0000-0000-000000000000}"/>
          </ac:spMkLst>
        </pc:spChg>
        <pc:spChg chg="mod">
          <ac:chgData name="Dan Lewis" userId="" providerId="" clId="Web-{380F2217-760E-4405-9D46-7E1D08DFE4E0}" dt="2023-01-20T12:37:06.299" v="15" actId="20577"/>
          <ac:spMkLst>
            <pc:docMk/>
            <pc:sldMk cId="0" sldId="444"/>
            <ac:spMk id="7596" creationId="{00000000-0000-0000-0000-000000000000}"/>
          </ac:spMkLst>
        </pc:spChg>
      </pc:sldChg>
      <pc:sldChg chg="modSp">
        <pc:chgData name="Dan Lewis" userId="" providerId="" clId="Web-{380F2217-760E-4405-9D46-7E1D08DFE4E0}" dt="2023-01-20T12:37:53.097" v="23" actId="20577"/>
        <pc:sldMkLst>
          <pc:docMk/>
          <pc:sldMk cId="0" sldId="445"/>
        </pc:sldMkLst>
        <pc:spChg chg="mod">
          <ac:chgData name="Dan Lewis" userId="" providerId="" clId="Web-{380F2217-760E-4405-9D46-7E1D08DFE4E0}" dt="2023-01-20T12:37:19.300" v="16" actId="20577"/>
          <ac:spMkLst>
            <pc:docMk/>
            <pc:sldMk cId="0" sldId="445"/>
            <ac:spMk id="7599" creationId="{00000000-0000-0000-0000-000000000000}"/>
          </ac:spMkLst>
        </pc:spChg>
        <pc:spChg chg="mod">
          <ac:chgData name="Dan Lewis" userId="" providerId="" clId="Web-{380F2217-760E-4405-9D46-7E1D08DFE4E0}" dt="2023-01-20T12:37:53.097" v="23" actId="20577"/>
          <ac:spMkLst>
            <pc:docMk/>
            <pc:sldMk cId="0" sldId="445"/>
            <ac:spMk id="7600" creationId="{00000000-0000-0000-0000-000000000000}"/>
          </ac:spMkLst>
        </pc:spChg>
      </pc:sldChg>
      <pc:sldChg chg="modSp">
        <pc:chgData name="Dan Lewis" userId="" providerId="" clId="Web-{380F2217-760E-4405-9D46-7E1D08DFE4E0}" dt="2023-01-20T12:38:53.286" v="37" actId="20577"/>
        <pc:sldMkLst>
          <pc:docMk/>
          <pc:sldMk cId="0" sldId="446"/>
        </pc:sldMkLst>
        <pc:spChg chg="mod">
          <ac:chgData name="Dan Lewis" userId="" providerId="" clId="Web-{380F2217-760E-4405-9D46-7E1D08DFE4E0}" dt="2023-01-20T12:38:04.738" v="25" actId="20577"/>
          <ac:spMkLst>
            <pc:docMk/>
            <pc:sldMk cId="0" sldId="446"/>
            <ac:spMk id="7603" creationId="{00000000-0000-0000-0000-000000000000}"/>
          </ac:spMkLst>
        </pc:spChg>
        <pc:spChg chg="mod">
          <ac:chgData name="Dan Lewis" userId="" providerId="" clId="Web-{380F2217-760E-4405-9D46-7E1D08DFE4E0}" dt="2023-01-20T12:38:53.286" v="37" actId="20577"/>
          <ac:spMkLst>
            <pc:docMk/>
            <pc:sldMk cId="0" sldId="446"/>
            <ac:spMk id="7604" creationId="{00000000-0000-0000-0000-000000000000}"/>
          </ac:spMkLst>
        </pc:spChg>
      </pc:sldChg>
      <pc:sldChg chg="modSp">
        <pc:chgData name="Dan Lewis" userId="" providerId="" clId="Web-{380F2217-760E-4405-9D46-7E1D08DFE4E0}" dt="2023-01-20T12:40:32.820" v="49" actId="20577"/>
        <pc:sldMkLst>
          <pc:docMk/>
          <pc:sldMk cId="0" sldId="447"/>
        </pc:sldMkLst>
        <pc:spChg chg="mod">
          <ac:chgData name="Dan Lewis" userId="" providerId="" clId="Web-{380F2217-760E-4405-9D46-7E1D08DFE4E0}" dt="2023-01-20T12:39:37.912" v="41" actId="1076"/>
          <ac:spMkLst>
            <pc:docMk/>
            <pc:sldMk cId="0" sldId="447"/>
            <ac:spMk id="7606" creationId="{00000000-0000-0000-0000-000000000000}"/>
          </ac:spMkLst>
        </pc:spChg>
        <pc:spChg chg="mod">
          <ac:chgData name="Dan Lewis" userId="" providerId="" clId="Web-{380F2217-760E-4405-9D46-7E1D08DFE4E0}" dt="2023-01-20T12:40:32.820" v="49" actId="20577"/>
          <ac:spMkLst>
            <pc:docMk/>
            <pc:sldMk cId="0" sldId="447"/>
            <ac:spMk id="7607" creationId="{00000000-0000-0000-0000-000000000000}"/>
          </ac:spMkLst>
        </pc:spChg>
        <pc:spChg chg="mod">
          <ac:chgData name="Dan Lewis" userId="" providerId="" clId="Web-{380F2217-760E-4405-9D46-7E1D08DFE4E0}" dt="2023-01-20T12:39:33.428" v="40" actId="1076"/>
          <ac:spMkLst>
            <pc:docMk/>
            <pc:sldMk cId="0" sldId="447"/>
            <ac:spMk id="7620" creationId="{00000000-0000-0000-0000-000000000000}"/>
          </ac:spMkLst>
        </pc:spChg>
        <pc:spChg chg="mod">
          <ac:chgData name="Dan Lewis" userId="" providerId="" clId="Web-{380F2217-760E-4405-9D46-7E1D08DFE4E0}" dt="2023-01-20T12:40:12.476" v="46" actId="1076"/>
          <ac:spMkLst>
            <pc:docMk/>
            <pc:sldMk cId="0" sldId="447"/>
            <ac:spMk id="7621" creationId="{00000000-0000-0000-0000-000000000000}"/>
          </ac:spMkLst>
        </pc:spChg>
      </pc:sldChg>
      <pc:sldChg chg="modSp">
        <pc:chgData name="Dan Lewis" userId="" providerId="" clId="Web-{380F2217-760E-4405-9D46-7E1D08DFE4E0}" dt="2023-01-20T12:42:02.744" v="58" actId="20577"/>
        <pc:sldMkLst>
          <pc:docMk/>
          <pc:sldMk cId="0" sldId="448"/>
        </pc:sldMkLst>
        <pc:spChg chg="mod">
          <ac:chgData name="Dan Lewis" userId="" providerId="" clId="Web-{380F2217-760E-4405-9D46-7E1D08DFE4E0}" dt="2023-01-20T12:40:52.633" v="51" actId="20577"/>
          <ac:spMkLst>
            <pc:docMk/>
            <pc:sldMk cId="0" sldId="448"/>
            <ac:spMk id="7625" creationId="{00000000-0000-0000-0000-000000000000}"/>
          </ac:spMkLst>
        </pc:spChg>
        <pc:spChg chg="mod">
          <ac:chgData name="Dan Lewis" userId="" providerId="" clId="Web-{380F2217-760E-4405-9D46-7E1D08DFE4E0}" dt="2023-01-20T12:42:02.744" v="58" actId="20577"/>
          <ac:spMkLst>
            <pc:docMk/>
            <pc:sldMk cId="0" sldId="448"/>
            <ac:spMk id="7626" creationId="{00000000-0000-0000-0000-000000000000}"/>
          </ac:spMkLst>
        </pc:spChg>
      </pc:sldChg>
      <pc:sldChg chg="modSp">
        <pc:chgData name="Dan Lewis" userId="" providerId="" clId="Web-{380F2217-760E-4405-9D46-7E1D08DFE4E0}" dt="2023-01-20T12:42:52.589" v="68" actId="20577"/>
        <pc:sldMkLst>
          <pc:docMk/>
          <pc:sldMk cId="0" sldId="449"/>
        </pc:sldMkLst>
        <pc:spChg chg="mod">
          <ac:chgData name="Dan Lewis" userId="" providerId="" clId="Web-{380F2217-760E-4405-9D46-7E1D08DFE4E0}" dt="2023-01-20T12:42:19.401" v="60" actId="20577"/>
          <ac:spMkLst>
            <pc:docMk/>
            <pc:sldMk cId="0" sldId="449"/>
            <ac:spMk id="7629" creationId="{00000000-0000-0000-0000-000000000000}"/>
          </ac:spMkLst>
        </pc:spChg>
        <pc:spChg chg="mod">
          <ac:chgData name="Dan Lewis" userId="" providerId="" clId="Web-{380F2217-760E-4405-9D46-7E1D08DFE4E0}" dt="2023-01-20T12:42:52.589" v="68" actId="20577"/>
          <ac:spMkLst>
            <pc:docMk/>
            <pc:sldMk cId="0" sldId="449"/>
            <ac:spMk id="7630" creationId="{00000000-0000-0000-0000-000000000000}"/>
          </ac:spMkLst>
        </pc:spChg>
      </pc:sldChg>
      <pc:sldChg chg="modSp">
        <pc:chgData name="Dan Lewis" userId="" providerId="" clId="Web-{380F2217-760E-4405-9D46-7E1D08DFE4E0}" dt="2023-01-20T12:43:51.309" v="79" actId="20577"/>
        <pc:sldMkLst>
          <pc:docMk/>
          <pc:sldMk cId="0" sldId="452"/>
        </pc:sldMkLst>
        <pc:spChg chg="mod">
          <ac:chgData name="Dan Lewis" userId="" providerId="" clId="Web-{380F2217-760E-4405-9D46-7E1D08DFE4E0}" dt="2023-01-20T12:43:11.089" v="70" actId="20577"/>
          <ac:spMkLst>
            <pc:docMk/>
            <pc:sldMk cId="0" sldId="452"/>
            <ac:spMk id="7645" creationId="{00000000-0000-0000-0000-000000000000}"/>
          </ac:spMkLst>
        </pc:spChg>
        <pc:spChg chg="mod">
          <ac:chgData name="Dan Lewis" userId="" providerId="" clId="Web-{380F2217-760E-4405-9D46-7E1D08DFE4E0}" dt="2023-01-20T12:43:51.309" v="79" actId="20577"/>
          <ac:spMkLst>
            <pc:docMk/>
            <pc:sldMk cId="0" sldId="452"/>
            <ac:spMk id="7646" creationId="{00000000-0000-0000-0000-000000000000}"/>
          </ac:spMkLst>
        </pc:spChg>
      </pc:sldChg>
      <pc:sldChg chg="modSp">
        <pc:chgData name="Dan Lewis" userId="" providerId="" clId="Web-{380F2217-760E-4405-9D46-7E1D08DFE4E0}" dt="2023-01-20T12:44:15.622" v="82" actId="20577"/>
        <pc:sldMkLst>
          <pc:docMk/>
          <pc:sldMk cId="0" sldId="453"/>
        </pc:sldMkLst>
        <pc:spChg chg="mod">
          <ac:chgData name="Dan Lewis" userId="" providerId="" clId="Web-{380F2217-760E-4405-9D46-7E1D08DFE4E0}" dt="2023-01-20T12:44:15.622" v="82" actId="20577"/>
          <ac:spMkLst>
            <pc:docMk/>
            <pc:sldMk cId="0" sldId="453"/>
            <ac:spMk id="7648" creationId="{00000000-0000-0000-0000-000000000000}"/>
          </ac:spMkLst>
        </pc:spChg>
        <pc:spChg chg="mod">
          <ac:chgData name="Dan Lewis" userId="" providerId="" clId="Web-{380F2217-760E-4405-9D46-7E1D08DFE4E0}" dt="2023-01-20T12:44:05.356" v="81" actId="20577"/>
          <ac:spMkLst>
            <pc:docMk/>
            <pc:sldMk cId="0" sldId="453"/>
            <ac:spMk id="7649" creationId="{00000000-0000-0000-0000-000000000000}"/>
          </ac:spMkLst>
        </pc:spChg>
      </pc:sldChg>
      <pc:sldChg chg="modSp">
        <pc:chgData name="Dan Lewis" userId="" providerId="" clId="Web-{380F2217-760E-4405-9D46-7E1D08DFE4E0}" dt="2023-01-20T12:45:12.952" v="91" actId="20577"/>
        <pc:sldMkLst>
          <pc:docMk/>
          <pc:sldMk cId="0" sldId="456"/>
        </pc:sldMkLst>
        <pc:spChg chg="mod">
          <ac:chgData name="Dan Lewis" userId="" providerId="" clId="Web-{380F2217-760E-4405-9D46-7E1D08DFE4E0}" dt="2023-01-20T12:44:42.185" v="84" actId="20577"/>
          <ac:spMkLst>
            <pc:docMk/>
            <pc:sldMk cId="0" sldId="456"/>
            <ac:spMk id="7667" creationId="{00000000-0000-0000-0000-000000000000}"/>
          </ac:spMkLst>
        </pc:spChg>
        <pc:spChg chg="mod">
          <ac:chgData name="Dan Lewis" userId="" providerId="" clId="Web-{380F2217-760E-4405-9D46-7E1D08DFE4E0}" dt="2023-01-20T12:45:12.952" v="91" actId="20577"/>
          <ac:spMkLst>
            <pc:docMk/>
            <pc:sldMk cId="0" sldId="456"/>
            <ac:spMk id="7668" creationId="{00000000-0000-0000-0000-000000000000}"/>
          </ac:spMkLst>
        </pc:spChg>
      </pc:sldChg>
      <pc:sldChg chg="addSp delSp modSp delAnim">
        <pc:chgData name="Dan Lewis" userId="" providerId="" clId="Web-{380F2217-760E-4405-9D46-7E1D08DFE4E0}" dt="2023-01-20T12:50:21.709" v="104" actId="14100"/>
        <pc:sldMkLst>
          <pc:docMk/>
          <pc:sldMk cId="0" sldId="457"/>
        </pc:sldMkLst>
        <pc:spChg chg="mod">
          <ac:chgData name="Dan Lewis" userId="" providerId="" clId="Web-{380F2217-760E-4405-9D46-7E1D08DFE4E0}" dt="2023-01-20T12:45:52.406" v="98" actId="20577"/>
          <ac:spMkLst>
            <pc:docMk/>
            <pc:sldMk cId="0" sldId="457"/>
            <ac:spMk id="7671" creationId="{00000000-0000-0000-0000-000000000000}"/>
          </ac:spMkLst>
        </pc:spChg>
        <pc:spChg chg="mod">
          <ac:chgData name="Dan Lewis" userId="" providerId="" clId="Web-{380F2217-760E-4405-9D46-7E1D08DFE4E0}" dt="2023-01-20T12:46:01.625" v="99" actId="20577"/>
          <ac:spMkLst>
            <pc:docMk/>
            <pc:sldMk cId="0" sldId="457"/>
            <ac:spMk id="7673" creationId="{00000000-0000-0000-0000-000000000000}"/>
          </ac:spMkLst>
        </pc:spChg>
        <pc:picChg chg="add mod">
          <ac:chgData name="Dan Lewis" userId="" providerId="" clId="Web-{380F2217-760E-4405-9D46-7E1D08DFE4E0}" dt="2023-01-20T12:50:21.709" v="104" actId="14100"/>
          <ac:picMkLst>
            <pc:docMk/>
            <pc:sldMk cId="0" sldId="457"/>
            <ac:picMk id="2" creationId="{33DD5564-8362-8130-8E50-E0E0CBE20FB9}"/>
          </ac:picMkLst>
        </pc:picChg>
        <pc:picChg chg="del mod">
          <ac:chgData name="Dan Lewis" userId="" providerId="" clId="Web-{380F2217-760E-4405-9D46-7E1D08DFE4E0}" dt="2023-01-20T12:50:13.912" v="102"/>
          <ac:picMkLst>
            <pc:docMk/>
            <pc:sldMk cId="0" sldId="457"/>
            <ac:picMk id="7672" creationId="{00000000-0000-0000-0000-000000000000}"/>
          </ac:picMkLst>
        </pc:picChg>
      </pc:sldChg>
      <pc:sldChg chg="modSp">
        <pc:chgData name="Dan Lewis" userId="" providerId="" clId="Web-{380F2217-760E-4405-9D46-7E1D08DFE4E0}" dt="2023-01-20T12:51:07.507" v="110" actId="20577"/>
        <pc:sldMkLst>
          <pc:docMk/>
          <pc:sldMk cId="0" sldId="458"/>
        </pc:sldMkLst>
        <pc:spChg chg="mod">
          <ac:chgData name="Dan Lewis" userId="" providerId="" clId="Web-{380F2217-760E-4405-9D46-7E1D08DFE4E0}" dt="2023-01-20T12:50:55.257" v="106" actId="20577"/>
          <ac:spMkLst>
            <pc:docMk/>
            <pc:sldMk cId="0" sldId="458"/>
            <ac:spMk id="7676" creationId="{00000000-0000-0000-0000-000000000000}"/>
          </ac:spMkLst>
        </pc:spChg>
        <pc:spChg chg="mod">
          <ac:chgData name="Dan Lewis" userId="" providerId="" clId="Web-{380F2217-760E-4405-9D46-7E1D08DFE4E0}" dt="2023-01-20T12:51:07.507" v="110" actId="20577"/>
          <ac:spMkLst>
            <pc:docMk/>
            <pc:sldMk cId="0" sldId="458"/>
            <ac:spMk id="7677" creationId="{00000000-0000-0000-0000-000000000000}"/>
          </ac:spMkLst>
        </pc:spChg>
      </pc:sldChg>
      <pc:sldChg chg="modSp">
        <pc:chgData name="Dan Lewis" userId="" providerId="" clId="Web-{380F2217-760E-4405-9D46-7E1D08DFE4E0}" dt="2023-01-20T12:53:48.824" v="132" actId="1076"/>
        <pc:sldMkLst>
          <pc:docMk/>
          <pc:sldMk cId="0" sldId="463"/>
        </pc:sldMkLst>
        <pc:spChg chg="mod">
          <ac:chgData name="Dan Lewis" userId="" providerId="" clId="Web-{380F2217-760E-4405-9D46-7E1D08DFE4E0}" dt="2023-01-20T12:53:35.948" v="131" actId="20577"/>
          <ac:spMkLst>
            <pc:docMk/>
            <pc:sldMk cId="0" sldId="463"/>
            <ac:spMk id="7699" creationId="{00000000-0000-0000-0000-000000000000}"/>
          </ac:spMkLst>
        </pc:spChg>
        <pc:spChg chg="mod">
          <ac:chgData name="Dan Lewis" userId="" providerId="" clId="Web-{380F2217-760E-4405-9D46-7E1D08DFE4E0}" dt="2023-01-20T12:53:48.824" v="132" actId="1076"/>
          <ac:spMkLst>
            <pc:docMk/>
            <pc:sldMk cId="0" sldId="463"/>
            <ac:spMk id="7700" creationId="{00000000-0000-0000-0000-000000000000}"/>
          </ac:spMkLst>
        </pc:spChg>
        <pc:spChg chg="mod">
          <ac:chgData name="Dan Lewis" userId="" providerId="" clId="Web-{380F2217-760E-4405-9D46-7E1D08DFE4E0}" dt="2023-01-20T12:52:23.603" v="118" actId="20577"/>
          <ac:spMkLst>
            <pc:docMk/>
            <pc:sldMk cId="0" sldId="463"/>
            <ac:spMk id="7701" creationId="{00000000-0000-0000-0000-000000000000}"/>
          </ac:spMkLst>
        </pc:spChg>
      </pc:sldChg>
      <pc:sldChg chg="modSp">
        <pc:chgData name="Dan Lewis" userId="" providerId="" clId="Web-{380F2217-760E-4405-9D46-7E1D08DFE4E0}" dt="2023-01-20T12:54:31.106" v="143" actId="20577"/>
        <pc:sldMkLst>
          <pc:docMk/>
          <pc:sldMk cId="0" sldId="464"/>
        </pc:sldMkLst>
        <pc:spChg chg="mod">
          <ac:chgData name="Dan Lewis" userId="" providerId="" clId="Web-{380F2217-760E-4405-9D46-7E1D08DFE4E0}" dt="2023-01-20T12:54:01.808" v="135" actId="20577"/>
          <ac:spMkLst>
            <pc:docMk/>
            <pc:sldMk cId="0" sldId="464"/>
            <ac:spMk id="7704" creationId="{00000000-0000-0000-0000-000000000000}"/>
          </ac:spMkLst>
        </pc:spChg>
        <pc:spChg chg="mod">
          <ac:chgData name="Dan Lewis" userId="" providerId="" clId="Web-{380F2217-760E-4405-9D46-7E1D08DFE4E0}" dt="2023-01-20T12:54:31.106" v="143" actId="20577"/>
          <ac:spMkLst>
            <pc:docMk/>
            <pc:sldMk cId="0" sldId="464"/>
            <ac:spMk id="7705" creationId="{00000000-0000-0000-0000-000000000000}"/>
          </ac:spMkLst>
        </pc:spChg>
      </pc:sldChg>
      <pc:sldChg chg="modSp">
        <pc:chgData name="Dan Lewis" userId="" providerId="" clId="Web-{380F2217-760E-4405-9D46-7E1D08DFE4E0}" dt="2023-01-20T12:55:38.264" v="144" actId="20577"/>
        <pc:sldMkLst>
          <pc:docMk/>
          <pc:sldMk cId="0" sldId="465"/>
        </pc:sldMkLst>
        <pc:spChg chg="mod">
          <ac:chgData name="Dan Lewis" userId="" providerId="" clId="Web-{380F2217-760E-4405-9D46-7E1D08DFE4E0}" dt="2023-01-20T12:55:38.264" v="144" actId="20577"/>
          <ac:spMkLst>
            <pc:docMk/>
            <pc:sldMk cId="0" sldId="465"/>
            <ac:spMk id="7707" creationId="{00000000-0000-0000-0000-000000000000}"/>
          </ac:spMkLst>
        </pc:spChg>
      </pc:sldChg>
      <pc:sldChg chg="modSp">
        <pc:chgData name="Dan Lewis" userId="" providerId="" clId="Web-{380F2217-760E-4405-9D46-7E1D08DFE4E0}" dt="2023-01-20T12:56:05.140" v="149" actId="20577"/>
        <pc:sldMkLst>
          <pc:docMk/>
          <pc:sldMk cId="0" sldId="466"/>
        </pc:sldMkLst>
        <pc:spChg chg="mod">
          <ac:chgData name="Dan Lewis" userId="" providerId="" clId="Web-{380F2217-760E-4405-9D46-7E1D08DFE4E0}" dt="2023-01-20T12:55:55.671" v="147" actId="20577"/>
          <ac:spMkLst>
            <pc:docMk/>
            <pc:sldMk cId="0" sldId="466"/>
            <ac:spMk id="7739" creationId="{00000000-0000-0000-0000-000000000000}"/>
          </ac:spMkLst>
        </pc:spChg>
        <pc:spChg chg="mod">
          <ac:chgData name="Dan Lewis" userId="" providerId="" clId="Web-{380F2217-760E-4405-9D46-7E1D08DFE4E0}" dt="2023-01-20T12:56:05.140" v="149" actId="20577"/>
          <ac:spMkLst>
            <pc:docMk/>
            <pc:sldMk cId="0" sldId="466"/>
            <ac:spMk id="7759" creationId="{00000000-0000-0000-0000-000000000000}"/>
          </ac:spMkLst>
        </pc:spChg>
      </pc:sldChg>
      <pc:sldChg chg="modSp">
        <pc:chgData name="Dan Lewis" userId="" providerId="" clId="Web-{380F2217-760E-4405-9D46-7E1D08DFE4E0}" dt="2023-01-20T12:56:20.765" v="152" actId="20577"/>
        <pc:sldMkLst>
          <pc:docMk/>
          <pc:sldMk cId="0" sldId="467"/>
        </pc:sldMkLst>
        <pc:spChg chg="mod">
          <ac:chgData name="Dan Lewis" userId="" providerId="" clId="Web-{380F2217-760E-4405-9D46-7E1D08DFE4E0}" dt="2023-01-20T12:56:20.765" v="152" actId="20577"/>
          <ac:spMkLst>
            <pc:docMk/>
            <pc:sldMk cId="0" sldId="467"/>
            <ac:spMk id="7762" creationId="{00000000-0000-0000-0000-000000000000}"/>
          </ac:spMkLst>
        </pc:spChg>
      </pc:sldChg>
      <pc:sldChg chg="modSp">
        <pc:chgData name="Dan Lewis" userId="" providerId="" clId="Web-{380F2217-760E-4405-9D46-7E1D08DFE4E0}" dt="2023-01-20T12:57:47.501" v="167" actId="20577"/>
        <pc:sldMkLst>
          <pc:docMk/>
          <pc:sldMk cId="0" sldId="470"/>
        </pc:sldMkLst>
        <pc:spChg chg="mod">
          <ac:chgData name="Dan Lewis" userId="" providerId="" clId="Web-{380F2217-760E-4405-9D46-7E1D08DFE4E0}" dt="2023-01-20T12:56:44.359" v="154" actId="20577"/>
          <ac:spMkLst>
            <pc:docMk/>
            <pc:sldMk cId="0" sldId="470"/>
            <ac:spMk id="7773" creationId="{00000000-0000-0000-0000-000000000000}"/>
          </ac:spMkLst>
        </pc:spChg>
        <pc:spChg chg="mod">
          <ac:chgData name="Dan Lewis" userId="" providerId="" clId="Web-{380F2217-760E-4405-9D46-7E1D08DFE4E0}" dt="2023-01-20T12:57:47.501" v="167" actId="20577"/>
          <ac:spMkLst>
            <pc:docMk/>
            <pc:sldMk cId="0" sldId="470"/>
            <ac:spMk id="7774" creationId="{00000000-0000-0000-0000-000000000000}"/>
          </ac:spMkLst>
        </pc:spChg>
      </pc:sldChg>
      <pc:sldChg chg="modSp delAnim modAnim">
        <pc:chgData name="Dan Lewis" userId="" providerId="" clId="Web-{380F2217-760E-4405-9D46-7E1D08DFE4E0}" dt="2023-01-20T13:00:57.912" v="190"/>
        <pc:sldMkLst>
          <pc:docMk/>
          <pc:sldMk cId="0" sldId="471"/>
        </pc:sldMkLst>
        <pc:spChg chg="mod">
          <ac:chgData name="Dan Lewis" userId="" providerId="" clId="Web-{380F2217-760E-4405-9D46-7E1D08DFE4E0}" dt="2023-01-20T12:58:33.659" v="170" actId="20577"/>
          <ac:spMkLst>
            <pc:docMk/>
            <pc:sldMk cId="0" sldId="471"/>
            <ac:spMk id="7779" creationId="{00000000-0000-0000-0000-000000000000}"/>
          </ac:spMkLst>
        </pc:spChg>
        <pc:spChg chg="mod">
          <ac:chgData name="Dan Lewis" userId="" providerId="" clId="Web-{380F2217-760E-4405-9D46-7E1D08DFE4E0}" dt="2023-01-20T12:59:49.504" v="186" actId="20577"/>
          <ac:spMkLst>
            <pc:docMk/>
            <pc:sldMk cId="0" sldId="471"/>
            <ac:spMk id="7780" creationId="{00000000-0000-0000-0000-000000000000}"/>
          </ac:spMkLst>
        </pc:spChg>
      </pc:sldChg>
      <pc:sldChg chg="modSp">
        <pc:chgData name="Dan Lewis" userId="" providerId="" clId="Web-{380F2217-760E-4405-9D46-7E1D08DFE4E0}" dt="2023-01-20T13:02:08.242" v="202" actId="20577"/>
        <pc:sldMkLst>
          <pc:docMk/>
          <pc:sldMk cId="0" sldId="472"/>
        </pc:sldMkLst>
        <pc:spChg chg="mod">
          <ac:chgData name="Dan Lewis" userId="" providerId="" clId="Web-{380F2217-760E-4405-9D46-7E1D08DFE4E0}" dt="2023-01-20T13:01:22.366" v="191" actId="20577"/>
          <ac:spMkLst>
            <pc:docMk/>
            <pc:sldMk cId="0" sldId="472"/>
            <ac:spMk id="7784" creationId="{00000000-0000-0000-0000-000000000000}"/>
          </ac:spMkLst>
        </pc:spChg>
        <pc:spChg chg="mod">
          <ac:chgData name="Dan Lewis" userId="" providerId="" clId="Web-{380F2217-760E-4405-9D46-7E1D08DFE4E0}" dt="2023-01-20T13:02:08.242" v="202" actId="20577"/>
          <ac:spMkLst>
            <pc:docMk/>
            <pc:sldMk cId="0" sldId="472"/>
            <ac:spMk id="7785" creationId="{00000000-0000-0000-0000-000000000000}"/>
          </ac:spMkLst>
        </pc:spChg>
      </pc:sldChg>
      <pc:sldChg chg="modSp">
        <pc:chgData name="Dan Lewis" userId="" providerId="" clId="Web-{380F2217-760E-4405-9D46-7E1D08DFE4E0}" dt="2023-01-20T13:02:44.196" v="209" actId="20577"/>
        <pc:sldMkLst>
          <pc:docMk/>
          <pc:sldMk cId="0" sldId="473"/>
        </pc:sldMkLst>
        <pc:spChg chg="mod">
          <ac:chgData name="Dan Lewis" userId="" providerId="" clId="Web-{380F2217-760E-4405-9D46-7E1D08DFE4E0}" dt="2023-01-20T13:02:19.899" v="203" actId="20577"/>
          <ac:spMkLst>
            <pc:docMk/>
            <pc:sldMk cId="0" sldId="473"/>
            <ac:spMk id="7787" creationId="{00000000-0000-0000-0000-000000000000}"/>
          </ac:spMkLst>
        </pc:spChg>
        <pc:spChg chg="mod">
          <ac:chgData name="Dan Lewis" userId="" providerId="" clId="Web-{380F2217-760E-4405-9D46-7E1D08DFE4E0}" dt="2023-01-20T13:02:44.196" v="209" actId="20577"/>
          <ac:spMkLst>
            <pc:docMk/>
            <pc:sldMk cId="0" sldId="473"/>
            <ac:spMk id="7788" creationId="{00000000-0000-0000-0000-000000000000}"/>
          </ac:spMkLst>
        </pc:spChg>
      </pc:sldChg>
      <pc:sldChg chg="modSp">
        <pc:chgData name="Dan Lewis" userId="" providerId="" clId="Web-{380F2217-760E-4405-9D46-7E1D08DFE4E0}" dt="2023-01-20T13:04:25.199" v="219" actId="20577"/>
        <pc:sldMkLst>
          <pc:docMk/>
          <pc:sldMk cId="0" sldId="474"/>
        </pc:sldMkLst>
        <pc:spChg chg="mod">
          <ac:chgData name="Dan Lewis" userId="" providerId="" clId="Web-{380F2217-760E-4405-9D46-7E1D08DFE4E0}" dt="2023-01-20T13:03:07.494" v="211" actId="20577"/>
          <ac:spMkLst>
            <pc:docMk/>
            <pc:sldMk cId="0" sldId="474"/>
            <ac:spMk id="7791" creationId="{00000000-0000-0000-0000-000000000000}"/>
          </ac:spMkLst>
        </pc:spChg>
        <pc:spChg chg="mod">
          <ac:chgData name="Dan Lewis" userId="" providerId="" clId="Web-{380F2217-760E-4405-9D46-7E1D08DFE4E0}" dt="2023-01-20T13:04:25.199" v="219" actId="20577"/>
          <ac:spMkLst>
            <pc:docMk/>
            <pc:sldMk cId="0" sldId="474"/>
            <ac:spMk id="7792" creationId="{00000000-0000-0000-0000-000000000000}"/>
          </ac:spMkLst>
        </pc:spChg>
      </pc:sldChg>
      <pc:sldChg chg="modSp">
        <pc:chgData name="Dan Lewis" userId="" providerId="" clId="Web-{380F2217-760E-4405-9D46-7E1D08DFE4E0}" dt="2023-01-20T13:05:12.825" v="228" actId="20577"/>
        <pc:sldMkLst>
          <pc:docMk/>
          <pc:sldMk cId="0" sldId="475"/>
        </pc:sldMkLst>
        <pc:spChg chg="mod">
          <ac:chgData name="Dan Lewis" userId="" providerId="" clId="Web-{380F2217-760E-4405-9D46-7E1D08DFE4E0}" dt="2023-01-20T13:04:37.121" v="220" actId="20577"/>
          <ac:spMkLst>
            <pc:docMk/>
            <pc:sldMk cId="0" sldId="475"/>
            <ac:spMk id="7796" creationId="{00000000-0000-0000-0000-000000000000}"/>
          </ac:spMkLst>
        </pc:spChg>
        <pc:spChg chg="mod">
          <ac:chgData name="Dan Lewis" userId="" providerId="" clId="Web-{380F2217-760E-4405-9D46-7E1D08DFE4E0}" dt="2023-01-20T13:05:12.825" v="228" actId="20577"/>
          <ac:spMkLst>
            <pc:docMk/>
            <pc:sldMk cId="0" sldId="475"/>
            <ac:spMk id="7797" creationId="{00000000-0000-0000-0000-000000000000}"/>
          </ac:spMkLst>
        </pc:spChg>
      </pc:sldChg>
      <pc:sldChg chg="modSp">
        <pc:chgData name="Dan Lewis" userId="" providerId="" clId="Web-{380F2217-760E-4405-9D46-7E1D08DFE4E0}" dt="2023-01-20T13:06:52.155" v="241" actId="20577"/>
        <pc:sldMkLst>
          <pc:docMk/>
          <pc:sldMk cId="0" sldId="476"/>
        </pc:sldMkLst>
        <pc:spChg chg="mod">
          <ac:chgData name="Dan Lewis" userId="" providerId="" clId="Web-{380F2217-760E-4405-9D46-7E1D08DFE4E0}" dt="2023-01-20T13:05:24.731" v="230" actId="20577"/>
          <ac:spMkLst>
            <pc:docMk/>
            <pc:sldMk cId="0" sldId="476"/>
            <ac:spMk id="7800" creationId="{00000000-0000-0000-0000-000000000000}"/>
          </ac:spMkLst>
        </pc:spChg>
        <pc:spChg chg="mod">
          <ac:chgData name="Dan Lewis" userId="" providerId="" clId="Web-{380F2217-760E-4405-9D46-7E1D08DFE4E0}" dt="2023-01-20T13:06:52.155" v="241" actId="20577"/>
          <ac:spMkLst>
            <pc:docMk/>
            <pc:sldMk cId="0" sldId="476"/>
            <ac:spMk id="7801" creationId="{00000000-0000-0000-0000-000000000000}"/>
          </ac:spMkLst>
        </pc:spChg>
      </pc:sldChg>
      <pc:sldChg chg="modSp">
        <pc:chgData name="Dan Lewis" userId="" providerId="" clId="Web-{380F2217-760E-4405-9D46-7E1D08DFE4E0}" dt="2023-01-20T13:08:50.674" v="257" actId="20577"/>
        <pc:sldMkLst>
          <pc:docMk/>
          <pc:sldMk cId="0" sldId="477"/>
        </pc:sldMkLst>
        <pc:spChg chg="mod">
          <ac:chgData name="Dan Lewis" userId="" providerId="" clId="Web-{380F2217-760E-4405-9D46-7E1D08DFE4E0}" dt="2023-01-20T13:07:41.032" v="246" actId="20577"/>
          <ac:spMkLst>
            <pc:docMk/>
            <pc:sldMk cId="0" sldId="477"/>
            <ac:spMk id="7806" creationId="{00000000-0000-0000-0000-000000000000}"/>
          </ac:spMkLst>
        </pc:spChg>
        <pc:spChg chg="mod">
          <ac:chgData name="Dan Lewis" userId="" providerId="" clId="Web-{380F2217-760E-4405-9D46-7E1D08DFE4E0}" dt="2023-01-20T13:08:02.657" v="250" actId="20577"/>
          <ac:spMkLst>
            <pc:docMk/>
            <pc:sldMk cId="0" sldId="477"/>
            <ac:spMk id="7810" creationId="{00000000-0000-0000-0000-000000000000}"/>
          </ac:spMkLst>
        </pc:spChg>
        <pc:spChg chg="mod">
          <ac:chgData name="Dan Lewis" userId="" providerId="" clId="Web-{380F2217-760E-4405-9D46-7E1D08DFE4E0}" dt="2023-01-20T13:08:34.220" v="254" actId="20577"/>
          <ac:spMkLst>
            <pc:docMk/>
            <pc:sldMk cId="0" sldId="477"/>
            <ac:spMk id="7812" creationId="{00000000-0000-0000-0000-000000000000}"/>
          </ac:spMkLst>
        </pc:spChg>
        <pc:spChg chg="mod">
          <ac:chgData name="Dan Lewis" userId="" providerId="" clId="Web-{380F2217-760E-4405-9D46-7E1D08DFE4E0}" dt="2023-01-20T13:08:50.674" v="257" actId="20577"/>
          <ac:spMkLst>
            <pc:docMk/>
            <pc:sldMk cId="0" sldId="477"/>
            <ac:spMk id="7813" creationId="{00000000-0000-0000-0000-000000000000}"/>
          </ac:spMkLst>
        </pc:spChg>
      </pc:sldChg>
      <pc:sldChg chg="modSp">
        <pc:chgData name="Dan Lewis" userId="" providerId="" clId="Web-{380F2217-760E-4405-9D46-7E1D08DFE4E0}" dt="2023-01-20T13:09:30.066" v="264" actId="20577"/>
        <pc:sldMkLst>
          <pc:docMk/>
          <pc:sldMk cId="0" sldId="478"/>
        </pc:sldMkLst>
        <pc:spChg chg="mod">
          <ac:chgData name="Dan Lewis" userId="" providerId="" clId="Web-{380F2217-760E-4405-9D46-7E1D08DFE4E0}" dt="2023-01-20T13:09:01.924" v="258" actId="20577"/>
          <ac:spMkLst>
            <pc:docMk/>
            <pc:sldMk cId="0" sldId="478"/>
            <ac:spMk id="7819" creationId="{00000000-0000-0000-0000-000000000000}"/>
          </ac:spMkLst>
        </pc:spChg>
        <pc:spChg chg="mod">
          <ac:chgData name="Dan Lewis" userId="" providerId="" clId="Web-{380F2217-760E-4405-9D46-7E1D08DFE4E0}" dt="2023-01-20T13:09:30.066" v="264" actId="20577"/>
          <ac:spMkLst>
            <pc:docMk/>
            <pc:sldMk cId="0" sldId="478"/>
            <ac:spMk id="7820" creationId="{00000000-0000-0000-0000-000000000000}"/>
          </ac:spMkLst>
        </pc:spChg>
      </pc:sldChg>
      <pc:sldChg chg="modSp">
        <pc:chgData name="Dan Lewis" userId="" providerId="" clId="Web-{380F2217-760E-4405-9D46-7E1D08DFE4E0}" dt="2023-01-20T13:09:55.472" v="268" actId="1076"/>
        <pc:sldMkLst>
          <pc:docMk/>
          <pc:sldMk cId="0" sldId="479"/>
        </pc:sldMkLst>
        <pc:spChg chg="mod">
          <ac:chgData name="Dan Lewis" userId="" providerId="" clId="Web-{380F2217-760E-4405-9D46-7E1D08DFE4E0}" dt="2023-01-20T13:09:41.644" v="266" actId="20577"/>
          <ac:spMkLst>
            <pc:docMk/>
            <pc:sldMk cId="0" sldId="479"/>
            <ac:spMk id="7822" creationId="{00000000-0000-0000-0000-000000000000}"/>
          </ac:spMkLst>
        </pc:spChg>
        <pc:picChg chg="mod">
          <ac:chgData name="Dan Lewis" userId="" providerId="" clId="Web-{380F2217-760E-4405-9D46-7E1D08DFE4E0}" dt="2023-01-20T13:09:55.472" v="268" actId="1076"/>
          <ac:picMkLst>
            <pc:docMk/>
            <pc:sldMk cId="0" sldId="479"/>
            <ac:picMk id="7824" creationId="{00000000-0000-0000-0000-000000000000}"/>
          </ac:picMkLst>
        </pc:picChg>
      </pc:sldChg>
      <pc:sldChg chg="modSp">
        <pc:chgData name="Dan Lewis" userId="" providerId="" clId="Web-{380F2217-760E-4405-9D46-7E1D08DFE4E0}" dt="2023-01-20T13:11:39.709" v="284" actId="20577"/>
        <pc:sldMkLst>
          <pc:docMk/>
          <pc:sldMk cId="0" sldId="482"/>
        </pc:sldMkLst>
        <pc:spChg chg="mod">
          <ac:chgData name="Dan Lewis" userId="" providerId="" clId="Web-{380F2217-760E-4405-9D46-7E1D08DFE4E0}" dt="2023-01-20T13:10:18.739" v="270" actId="20577"/>
          <ac:spMkLst>
            <pc:docMk/>
            <pc:sldMk cId="0" sldId="482"/>
            <ac:spMk id="7838" creationId="{00000000-0000-0000-0000-000000000000}"/>
          </ac:spMkLst>
        </pc:spChg>
        <pc:spChg chg="mod">
          <ac:chgData name="Dan Lewis" userId="" providerId="" clId="Web-{380F2217-760E-4405-9D46-7E1D08DFE4E0}" dt="2023-01-20T13:11:39.709" v="284" actId="20577"/>
          <ac:spMkLst>
            <pc:docMk/>
            <pc:sldMk cId="0" sldId="482"/>
            <ac:spMk id="7839" creationId="{00000000-0000-0000-0000-000000000000}"/>
          </ac:spMkLst>
        </pc:spChg>
      </pc:sldChg>
      <pc:sldChg chg="modSp">
        <pc:chgData name="Dan Lewis" userId="" providerId="" clId="Web-{380F2217-760E-4405-9D46-7E1D08DFE4E0}" dt="2023-01-20T13:12:18.195" v="292" actId="20577"/>
        <pc:sldMkLst>
          <pc:docMk/>
          <pc:sldMk cId="0" sldId="483"/>
        </pc:sldMkLst>
        <pc:spChg chg="mod">
          <ac:chgData name="Dan Lewis" userId="" providerId="" clId="Web-{380F2217-760E-4405-9D46-7E1D08DFE4E0}" dt="2023-01-20T13:11:53.975" v="286" actId="20577"/>
          <ac:spMkLst>
            <pc:docMk/>
            <pc:sldMk cId="0" sldId="483"/>
            <ac:spMk id="7842" creationId="{00000000-0000-0000-0000-000000000000}"/>
          </ac:spMkLst>
        </pc:spChg>
        <pc:spChg chg="mod">
          <ac:chgData name="Dan Lewis" userId="" providerId="" clId="Web-{380F2217-760E-4405-9D46-7E1D08DFE4E0}" dt="2023-01-20T13:12:18.195" v="292" actId="20577"/>
          <ac:spMkLst>
            <pc:docMk/>
            <pc:sldMk cId="0" sldId="483"/>
            <ac:spMk id="7843" creationId="{00000000-0000-0000-0000-000000000000}"/>
          </ac:spMkLst>
        </pc:spChg>
      </pc:sldChg>
      <pc:sldChg chg="modSp">
        <pc:chgData name="Dan Lewis" userId="" providerId="" clId="Web-{380F2217-760E-4405-9D46-7E1D08DFE4E0}" dt="2023-01-20T13:12:34.617" v="296" actId="20577"/>
        <pc:sldMkLst>
          <pc:docMk/>
          <pc:sldMk cId="0" sldId="484"/>
        </pc:sldMkLst>
        <pc:spChg chg="mod">
          <ac:chgData name="Dan Lewis" userId="" providerId="" clId="Web-{380F2217-760E-4405-9D46-7E1D08DFE4E0}" dt="2023-01-20T13:12:34.617" v="296" actId="20577"/>
          <ac:spMkLst>
            <pc:docMk/>
            <pc:sldMk cId="0" sldId="484"/>
            <ac:spMk id="7846" creationId="{00000000-0000-0000-0000-000000000000}"/>
          </ac:spMkLst>
        </pc:spChg>
      </pc:sldChg>
      <pc:sldChg chg="modSp">
        <pc:chgData name="Dan Lewis" userId="" providerId="" clId="Web-{380F2217-760E-4405-9D46-7E1D08DFE4E0}" dt="2023-01-20T13:12:54.149" v="298" actId="20577"/>
        <pc:sldMkLst>
          <pc:docMk/>
          <pc:sldMk cId="0" sldId="487"/>
        </pc:sldMkLst>
        <pc:spChg chg="mod">
          <ac:chgData name="Dan Lewis" userId="" providerId="" clId="Web-{380F2217-760E-4405-9D46-7E1D08DFE4E0}" dt="2023-01-20T13:12:54.149" v="298" actId="20577"/>
          <ac:spMkLst>
            <pc:docMk/>
            <pc:sldMk cId="0" sldId="487"/>
            <ac:spMk id="7860" creationId="{00000000-0000-0000-0000-000000000000}"/>
          </ac:spMkLst>
        </pc:spChg>
      </pc:sldChg>
      <pc:sldChg chg="modSp">
        <pc:chgData name="Dan Lewis" userId="" providerId="" clId="Web-{380F2217-760E-4405-9D46-7E1D08DFE4E0}" dt="2023-01-20T13:13:24.259" v="303" actId="20577"/>
        <pc:sldMkLst>
          <pc:docMk/>
          <pc:sldMk cId="0" sldId="488"/>
        </pc:sldMkLst>
        <pc:spChg chg="mod">
          <ac:chgData name="Dan Lewis" userId="" providerId="" clId="Web-{380F2217-760E-4405-9D46-7E1D08DFE4E0}" dt="2023-01-20T13:13:14.946" v="300" actId="20577"/>
          <ac:spMkLst>
            <pc:docMk/>
            <pc:sldMk cId="0" sldId="488"/>
            <ac:spMk id="7864" creationId="{00000000-0000-0000-0000-000000000000}"/>
          </ac:spMkLst>
        </pc:spChg>
        <pc:spChg chg="mod">
          <ac:chgData name="Dan Lewis" userId="" providerId="" clId="Web-{380F2217-760E-4405-9D46-7E1D08DFE4E0}" dt="2023-01-20T13:13:24.259" v="303" actId="20577"/>
          <ac:spMkLst>
            <pc:docMk/>
            <pc:sldMk cId="0" sldId="488"/>
            <ac:spMk id="7865" creationId="{00000000-0000-0000-0000-000000000000}"/>
          </ac:spMkLst>
        </pc:spChg>
      </pc:sldChg>
    </pc:docChg>
  </pc:docChgLst>
  <pc:docChgLst>
    <pc:chgData name="Dan Lewis" userId="2fqivccbEjZq/+Az6dS+BIT+wRd11pkeLa0d2FlMPfw=" providerId="None" clId="Web-{65411DFD-9A0C-43A1-BF03-588BB9393B81}"/>
    <pc:docChg chg="modSld">
      <pc:chgData name="Dan Lewis" userId="2fqivccbEjZq/+Az6dS+BIT+wRd11pkeLa0d2FlMPfw=" providerId="None" clId="Web-{65411DFD-9A0C-43A1-BF03-588BB9393B81}" dt="2023-01-17T13:23:33.067" v="295" actId="1076"/>
      <pc:docMkLst>
        <pc:docMk/>
      </pc:docMkLst>
      <pc:sldChg chg="modSp">
        <pc:chgData name="Dan Lewis" userId="2fqivccbEjZq/+Az6dS+BIT+wRd11pkeLa0d2FlMPfw=" providerId="None" clId="Web-{65411DFD-9A0C-43A1-BF03-588BB9393B81}" dt="2023-01-17T13:14:37.998" v="32" actId="20577"/>
        <pc:sldMkLst>
          <pc:docMk/>
          <pc:sldMk cId="0" sldId="258"/>
        </pc:sldMkLst>
        <pc:spChg chg="mod">
          <ac:chgData name="Dan Lewis" userId="2fqivccbEjZq/+Az6dS+BIT+wRd11pkeLa0d2FlMPfw=" providerId="None" clId="Web-{65411DFD-9A0C-43A1-BF03-588BB9393B81}" dt="2023-01-17T13:14:37.998" v="32" actId="20577"/>
          <ac:spMkLst>
            <pc:docMk/>
            <pc:sldMk cId="0" sldId="258"/>
            <ac:spMk id="6630" creationId="{00000000-0000-0000-0000-000000000000}"/>
          </ac:spMkLst>
        </pc:spChg>
      </pc:sldChg>
      <pc:sldChg chg="modSp">
        <pc:chgData name="Dan Lewis" userId="2fqivccbEjZq/+Az6dS+BIT+wRd11pkeLa0d2FlMPfw=" providerId="None" clId="Web-{65411DFD-9A0C-43A1-BF03-588BB9393B81}" dt="2023-01-17T13:23:33.067" v="295" actId="1076"/>
        <pc:sldMkLst>
          <pc:docMk/>
          <pc:sldMk cId="0" sldId="491"/>
        </pc:sldMkLst>
        <pc:spChg chg="mod">
          <ac:chgData name="Dan Lewis" userId="2fqivccbEjZq/+Az6dS+BIT+wRd11pkeLa0d2FlMPfw=" providerId="None" clId="Web-{65411DFD-9A0C-43A1-BF03-588BB9393B81}" dt="2023-01-17T13:23:33.067" v="295" actId="1076"/>
          <ac:spMkLst>
            <pc:docMk/>
            <pc:sldMk cId="0" sldId="491"/>
            <ac:spMk id="81922" creationId="{7A47706C-80EE-2B8E-4F6B-AB6AE319A8C1}"/>
          </ac:spMkLst>
        </pc:spChg>
        <pc:spChg chg="mod">
          <ac:chgData name="Dan Lewis" userId="2fqivccbEjZq/+Az6dS+BIT+wRd11pkeLa0d2FlMPfw=" providerId="None" clId="Web-{65411DFD-9A0C-43A1-BF03-588BB9393B81}" dt="2023-01-17T13:23:25.145" v="294" actId="20577"/>
          <ac:spMkLst>
            <pc:docMk/>
            <pc:sldMk cId="0" sldId="491"/>
            <ac:spMk id="81923" creationId="{3896B131-9D86-1176-CA6B-8412678AA7C4}"/>
          </ac:spMkLst>
        </pc:spChg>
        <pc:spChg chg="mod">
          <ac:chgData name="Dan Lewis" userId="2fqivccbEjZq/+Az6dS+BIT+wRd11pkeLa0d2FlMPfw=" providerId="None" clId="Web-{65411DFD-9A0C-43A1-BF03-588BB9393B81}" dt="2023-01-17T13:20:26.404" v="175" actId="1076"/>
          <ac:spMkLst>
            <pc:docMk/>
            <pc:sldMk cId="0" sldId="491"/>
            <ac:spMk id="81924" creationId="{ABB1A564-D214-7347-478D-4728AAB20C10}"/>
          </ac:spMkLst>
        </pc:spChg>
      </pc:sldChg>
    </pc:docChg>
  </pc:docChgLst>
  <pc:docChgLst>
    <pc:chgData name="Dan Lewis" userId="2fqivccbEjZq/+Az6dS+BIT+wRd11pkeLa0d2FlMPfw=" providerId="None" clId="Web-{5BF6AC2F-1F80-476E-B32E-A64698A9B02D}"/>
    <pc:docChg chg="modSld">
      <pc:chgData name="Dan Lewis" userId="2fqivccbEjZq/+Az6dS+BIT+wRd11pkeLa0d2FlMPfw=" providerId="None" clId="Web-{5BF6AC2F-1F80-476E-B32E-A64698A9B02D}" dt="2023-01-24T17:15:29.373" v="17" actId="20577"/>
      <pc:docMkLst>
        <pc:docMk/>
      </pc:docMkLst>
      <pc:sldChg chg="modSp">
        <pc:chgData name="Dan Lewis" userId="2fqivccbEjZq/+Az6dS+BIT+wRd11pkeLa0d2FlMPfw=" providerId="None" clId="Web-{5BF6AC2F-1F80-476E-B32E-A64698A9B02D}" dt="2023-01-24T17:15:29.373" v="17" actId="20577"/>
        <pc:sldMkLst>
          <pc:docMk/>
          <pc:sldMk cId="0" sldId="373"/>
        </pc:sldMkLst>
        <pc:spChg chg="mod">
          <ac:chgData name="Dan Lewis" userId="2fqivccbEjZq/+Az6dS+BIT+wRd11pkeLa0d2FlMPfw=" providerId="None" clId="Web-{5BF6AC2F-1F80-476E-B32E-A64698A9B02D}" dt="2023-01-24T17:15:29.373" v="17" actId="20577"/>
          <ac:spMkLst>
            <pc:docMk/>
            <pc:sldMk cId="0" sldId="373"/>
            <ac:spMk id="7206" creationId="{00000000-0000-0000-0000-000000000000}"/>
          </ac:spMkLst>
        </pc:spChg>
      </pc:sldChg>
    </pc:docChg>
  </pc:docChgLst>
  <pc:docChgLst>
    <pc:chgData name="Dan Lewis" userId="2fqivccbEjZq/+Az6dS+BIT+wRd11pkeLa0d2FlMPfw=" providerId="None" clId="Web-{CCF27EB9-2D49-4157-97F7-B182C6013FB4}"/>
    <pc:docChg chg="modSld">
      <pc:chgData name="Dan Lewis" userId="2fqivccbEjZq/+Az6dS+BIT+wRd11pkeLa0d2FlMPfw=" providerId="None" clId="Web-{CCF27EB9-2D49-4157-97F7-B182C6013FB4}" dt="2023-01-19T20:06:20.835" v="169" actId="20577"/>
      <pc:docMkLst>
        <pc:docMk/>
      </pc:docMkLst>
      <pc:sldChg chg="modSp">
        <pc:chgData name="Dan Lewis" userId="2fqivccbEjZq/+Az6dS+BIT+wRd11pkeLa0d2FlMPfw=" providerId="None" clId="Web-{CCF27EB9-2D49-4157-97F7-B182C6013FB4}" dt="2023-01-19T19:42:41.247" v="9" actId="20577"/>
        <pc:sldMkLst>
          <pc:docMk/>
          <pc:sldMk cId="0" sldId="376"/>
        </pc:sldMkLst>
        <pc:spChg chg="mod">
          <ac:chgData name="Dan Lewis" userId="2fqivccbEjZq/+Az6dS+BIT+wRd11pkeLa0d2FlMPfw=" providerId="None" clId="Web-{CCF27EB9-2D49-4157-97F7-B182C6013FB4}" dt="2023-01-19T19:42:02.855" v="1" actId="20577"/>
          <ac:spMkLst>
            <pc:docMk/>
            <pc:sldMk cId="0" sldId="376"/>
            <ac:spMk id="7216" creationId="{00000000-0000-0000-0000-000000000000}"/>
          </ac:spMkLst>
        </pc:spChg>
        <pc:spChg chg="mod">
          <ac:chgData name="Dan Lewis" userId="2fqivccbEjZq/+Az6dS+BIT+wRd11pkeLa0d2FlMPfw=" providerId="None" clId="Web-{CCF27EB9-2D49-4157-97F7-B182C6013FB4}" dt="2023-01-19T19:42:41.247" v="9" actId="20577"/>
          <ac:spMkLst>
            <pc:docMk/>
            <pc:sldMk cId="0" sldId="376"/>
            <ac:spMk id="7217" creationId="{00000000-0000-0000-0000-000000000000}"/>
          </ac:spMkLst>
        </pc:spChg>
      </pc:sldChg>
      <pc:sldChg chg="modSp">
        <pc:chgData name="Dan Lewis" userId="2fqivccbEjZq/+Az6dS+BIT+wRd11pkeLa0d2FlMPfw=" providerId="None" clId="Web-{CCF27EB9-2D49-4157-97F7-B182C6013FB4}" dt="2023-01-19T19:43:26.732" v="17" actId="20577"/>
        <pc:sldMkLst>
          <pc:docMk/>
          <pc:sldMk cId="0" sldId="377"/>
        </pc:sldMkLst>
        <pc:spChg chg="mod">
          <ac:chgData name="Dan Lewis" userId="2fqivccbEjZq/+Az6dS+BIT+wRd11pkeLa0d2FlMPfw=" providerId="None" clId="Web-{CCF27EB9-2D49-4157-97F7-B182C6013FB4}" dt="2023-01-19T19:43:02.903" v="11" actId="20577"/>
          <ac:spMkLst>
            <pc:docMk/>
            <pc:sldMk cId="0" sldId="377"/>
            <ac:spMk id="7222" creationId="{00000000-0000-0000-0000-000000000000}"/>
          </ac:spMkLst>
        </pc:spChg>
        <pc:spChg chg="mod">
          <ac:chgData name="Dan Lewis" userId="2fqivccbEjZq/+Az6dS+BIT+wRd11pkeLa0d2FlMPfw=" providerId="None" clId="Web-{CCF27EB9-2D49-4157-97F7-B182C6013FB4}" dt="2023-01-19T19:43:26.732" v="17" actId="20577"/>
          <ac:spMkLst>
            <pc:docMk/>
            <pc:sldMk cId="0" sldId="377"/>
            <ac:spMk id="7224" creationId="{00000000-0000-0000-0000-000000000000}"/>
          </ac:spMkLst>
        </pc:spChg>
      </pc:sldChg>
      <pc:sldChg chg="modSp">
        <pc:chgData name="Dan Lewis" userId="2fqivccbEjZq/+Az6dS+BIT+wRd11pkeLa0d2FlMPfw=" providerId="None" clId="Web-{CCF27EB9-2D49-4157-97F7-B182C6013FB4}" dt="2023-01-19T19:46:09.329" v="31" actId="20577"/>
        <pc:sldMkLst>
          <pc:docMk/>
          <pc:sldMk cId="0" sldId="378"/>
        </pc:sldMkLst>
        <pc:spChg chg="mod">
          <ac:chgData name="Dan Lewis" userId="2fqivccbEjZq/+Az6dS+BIT+wRd11pkeLa0d2FlMPfw=" providerId="None" clId="Web-{CCF27EB9-2D49-4157-97F7-B182C6013FB4}" dt="2023-01-19T19:43:42.310" v="18" actId="20577"/>
          <ac:spMkLst>
            <pc:docMk/>
            <pc:sldMk cId="0" sldId="378"/>
            <ac:spMk id="7228" creationId="{00000000-0000-0000-0000-000000000000}"/>
          </ac:spMkLst>
        </pc:spChg>
        <pc:spChg chg="mod">
          <ac:chgData name="Dan Lewis" userId="2fqivccbEjZq/+Az6dS+BIT+wRd11pkeLa0d2FlMPfw=" providerId="None" clId="Web-{CCF27EB9-2D49-4157-97F7-B182C6013FB4}" dt="2023-01-19T19:46:09.329" v="31" actId="20577"/>
          <ac:spMkLst>
            <pc:docMk/>
            <pc:sldMk cId="0" sldId="378"/>
            <ac:spMk id="7229" creationId="{00000000-0000-0000-0000-000000000000}"/>
          </ac:spMkLst>
        </pc:spChg>
      </pc:sldChg>
      <pc:sldChg chg="modSp">
        <pc:chgData name="Dan Lewis" userId="2fqivccbEjZq/+Az6dS+BIT+wRd11pkeLa0d2FlMPfw=" providerId="None" clId="Web-{CCF27EB9-2D49-4157-97F7-B182C6013FB4}" dt="2023-01-19T19:47:23.252" v="42" actId="20577"/>
        <pc:sldMkLst>
          <pc:docMk/>
          <pc:sldMk cId="0" sldId="379"/>
        </pc:sldMkLst>
        <pc:spChg chg="mod">
          <ac:chgData name="Dan Lewis" userId="2fqivccbEjZq/+Az6dS+BIT+wRd11pkeLa0d2FlMPfw=" providerId="None" clId="Web-{CCF27EB9-2D49-4157-97F7-B182C6013FB4}" dt="2023-01-19T19:47:23.252" v="42" actId="20577"/>
          <ac:spMkLst>
            <pc:docMk/>
            <pc:sldMk cId="0" sldId="379"/>
            <ac:spMk id="7232" creationId="{00000000-0000-0000-0000-000000000000}"/>
          </ac:spMkLst>
        </pc:spChg>
      </pc:sldChg>
      <pc:sldChg chg="modSp">
        <pc:chgData name="Dan Lewis" userId="2fqivccbEjZq/+Az6dS+BIT+wRd11pkeLa0d2FlMPfw=" providerId="None" clId="Web-{CCF27EB9-2D49-4157-97F7-B182C6013FB4}" dt="2023-01-19T19:51:40.553" v="70" actId="20577"/>
        <pc:sldMkLst>
          <pc:docMk/>
          <pc:sldMk cId="0" sldId="388"/>
        </pc:sldMkLst>
        <pc:spChg chg="mod">
          <ac:chgData name="Dan Lewis" userId="2fqivccbEjZq/+Az6dS+BIT+wRd11pkeLa0d2FlMPfw=" providerId="None" clId="Web-{CCF27EB9-2D49-4157-97F7-B182C6013FB4}" dt="2023-01-19T19:50:55.725" v="63" actId="20577"/>
          <ac:spMkLst>
            <pc:docMk/>
            <pc:sldMk cId="0" sldId="388"/>
            <ac:spMk id="7280" creationId="{00000000-0000-0000-0000-000000000000}"/>
          </ac:spMkLst>
        </pc:spChg>
        <pc:spChg chg="mod">
          <ac:chgData name="Dan Lewis" userId="2fqivccbEjZq/+Az6dS+BIT+wRd11pkeLa0d2FlMPfw=" providerId="None" clId="Web-{CCF27EB9-2D49-4157-97F7-B182C6013FB4}" dt="2023-01-19T19:51:40.553" v="70" actId="20577"/>
          <ac:spMkLst>
            <pc:docMk/>
            <pc:sldMk cId="0" sldId="388"/>
            <ac:spMk id="7281" creationId="{00000000-0000-0000-0000-000000000000}"/>
          </ac:spMkLst>
        </pc:spChg>
      </pc:sldChg>
      <pc:sldChg chg="modSp">
        <pc:chgData name="Dan Lewis" userId="2fqivccbEjZq/+Az6dS+BIT+wRd11pkeLa0d2FlMPfw=" providerId="None" clId="Web-{CCF27EB9-2D49-4157-97F7-B182C6013FB4}" dt="2023-01-19T19:56:27.762" v="93" actId="20577"/>
        <pc:sldMkLst>
          <pc:docMk/>
          <pc:sldMk cId="0" sldId="389"/>
        </pc:sldMkLst>
        <pc:spChg chg="mod">
          <ac:chgData name="Dan Lewis" userId="2fqivccbEjZq/+Az6dS+BIT+wRd11pkeLa0d2FlMPfw=" providerId="None" clId="Web-{CCF27EB9-2D49-4157-97F7-B182C6013FB4}" dt="2023-01-19T19:56:27.762" v="93" actId="20577"/>
          <ac:spMkLst>
            <pc:docMk/>
            <pc:sldMk cId="0" sldId="389"/>
            <ac:spMk id="7285" creationId="{00000000-0000-0000-0000-000000000000}"/>
          </ac:spMkLst>
        </pc:spChg>
        <pc:spChg chg="mod">
          <ac:chgData name="Dan Lewis" userId="2fqivccbEjZq/+Az6dS+BIT+wRd11pkeLa0d2FlMPfw=" providerId="None" clId="Web-{CCF27EB9-2D49-4157-97F7-B182C6013FB4}" dt="2023-01-19T19:54:01.587" v="80" actId="20577"/>
          <ac:spMkLst>
            <pc:docMk/>
            <pc:sldMk cId="0" sldId="389"/>
            <ac:spMk id="7286" creationId="{00000000-0000-0000-0000-000000000000}"/>
          </ac:spMkLst>
        </pc:spChg>
      </pc:sldChg>
      <pc:sldChg chg="modSp">
        <pc:chgData name="Dan Lewis" userId="2fqivccbEjZq/+Az6dS+BIT+wRd11pkeLa0d2FlMPfw=" providerId="None" clId="Web-{CCF27EB9-2D49-4157-97F7-B182C6013FB4}" dt="2023-01-19T19:56:38.950" v="94" actId="20577"/>
        <pc:sldMkLst>
          <pc:docMk/>
          <pc:sldMk cId="0" sldId="390"/>
        </pc:sldMkLst>
        <pc:spChg chg="mod">
          <ac:chgData name="Dan Lewis" userId="2fqivccbEjZq/+Az6dS+BIT+wRd11pkeLa0d2FlMPfw=" providerId="None" clId="Web-{CCF27EB9-2D49-4157-97F7-B182C6013FB4}" dt="2023-01-19T19:56:38.950" v="94" actId="20577"/>
          <ac:spMkLst>
            <pc:docMk/>
            <pc:sldMk cId="0" sldId="390"/>
            <ac:spMk id="7288" creationId="{00000000-0000-0000-0000-000000000000}"/>
          </ac:spMkLst>
        </pc:spChg>
        <pc:spChg chg="mod">
          <ac:chgData name="Dan Lewis" userId="2fqivccbEjZq/+Az6dS+BIT+wRd11pkeLa0d2FlMPfw=" providerId="None" clId="Web-{CCF27EB9-2D49-4157-97F7-B182C6013FB4}" dt="2023-01-19T19:55:04.198" v="87" actId="20577"/>
          <ac:spMkLst>
            <pc:docMk/>
            <pc:sldMk cId="0" sldId="390"/>
            <ac:spMk id="7289" creationId="{00000000-0000-0000-0000-000000000000}"/>
          </ac:spMkLst>
        </pc:spChg>
        <pc:spChg chg="mod">
          <ac:chgData name="Dan Lewis" userId="2fqivccbEjZq/+Az6dS+BIT+wRd11pkeLa0d2FlMPfw=" providerId="None" clId="Web-{CCF27EB9-2D49-4157-97F7-B182C6013FB4}" dt="2023-01-19T19:55:12.917" v="88" actId="20577"/>
          <ac:spMkLst>
            <pc:docMk/>
            <pc:sldMk cId="0" sldId="390"/>
            <ac:spMk id="7291" creationId="{00000000-0000-0000-0000-000000000000}"/>
          </ac:spMkLst>
        </pc:spChg>
      </pc:sldChg>
      <pc:sldChg chg="modSp">
        <pc:chgData name="Dan Lewis" userId="2fqivccbEjZq/+Az6dS+BIT+wRd11pkeLa0d2FlMPfw=" providerId="None" clId="Web-{CCF27EB9-2D49-4157-97F7-B182C6013FB4}" dt="2023-01-19T19:56:54.590" v="96" actId="20577"/>
        <pc:sldMkLst>
          <pc:docMk/>
          <pc:sldMk cId="0" sldId="391"/>
        </pc:sldMkLst>
        <pc:spChg chg="mod">
          <ac:chgData name="Dan Lewis" userId="2fqivccbEjZq/+Az6dS+BIT+wRd11pkeLa0d2FlMPfw=" providerId="None" clId="Web-{CCF27EB9-2D49-4157-97F7-B182C6013FB4}" dt="2023-01-19T19:56:54.590" v="96" actId="20577"/>
          <ac:spMkLst>
            <pc:docMk/>
            <pc:sldMk cId="0" sldId="391"/>
            <ac:spMk id="7294" creationId="{00000000-0000-0000-0000-000000000000}"/>
          </ac:spMkLst>
        </pc:spChg>
      </pc:sldChg>
      <pc:sldChg chg="modSp">
        <pc:chgData name="Dan Lewis" userId="2fqivccbEjZq/+Az6dS+BIT+wRd11pkeLa0d2FlMPfw=" providerId="None" clId="Web-{CCF27EB9-2D49-4157-97F7-B182C6013FB4}" dt="2023-01-19T19:57:36.982" v="103" actId="20577"/>
        <pc:sldMkLst>
          <pc:docMk/>
          <pc:sldMk cId="0" sldId="392"/>
        </pc:sldMkLst>
        <pc:spChg chg="mod">
          <ac:chgData name="Dan Lewis" userId="2fqivccbEjZq/+Az6dS+BIT+wRd11pkeLa0d2FlMPfw=" providerId="None" clId="Web-{CCF27EB9-2D49-4157-97F7-B182C6013FB4}" dt="2023-01-19T19:55:56.511" v="92" actId="20577"/>
          <ac:spMkLst>
            <pc:docMk/>
            <pc:sldMk cId="0" sldId="392"/>
            <ac:spMk id="7298" creationId="{00000000-0000-0000-0000-000000000000}"/>
          </ac:spMkLst>
        </pc:spChg>
        <pc:spChg chg="mod">
          <ac:chgData name="Dan Lewis" userId="2fqivccbEjZq/+Az6dS+BIT+wRd11pkeLa0d2FlMPfw=" providerId="None" clId="Web-{CCF27EB9-2D49-4157-97F7-B182C6013FB4}" dt="2023-01-19T19:57:36.982" v="103" actId="20577"/>
          <ac:spMkLst>
            <pc:docMk/>
            <pc:sldMk cId="0" sldId="392"/>
            <ac:spMk id="7299" creationId="{00000000-0000-0000-0000-000000000000}"/>
          </ac:spMkLst>
        </pc:spChg>
      </pc:sldChg>
      <pc:sldChg chg="modSp">
        <pc:chgData name="Dan Lewis" userId="2fqivccbEjZq/+Az6dS+BIT+wRd11pkeLa0d2FlMPfw=" providerId="None" clId="Web-{CCF27EB9-2D49-4157-97F7-B182C6013FB4}" dt="2023-01-19T20:00:13.735" v="137" actId="20577"/>
        <pc:sldMkLst>
          <pc:docMk/>
          <pc:sldMk cId="0" sldId="393"/>
        </pc:sldMkLst>
        <pc:spChg chg="mod">
          <ac:chgData name="Dan Lewis" userId="2fqivccbEjZq/+Az6dS+BIT+wRd11pkeLa0d2FlMPfw=" providerId="None" clId="Web-{CCF27EB9-2D49-4157-97F7-B182C6013FB4}" dt="2023-01-19T19:57:53.326" v="104" actId="20577"/>
          <ac:spMkLst>
            <pc:docMk/>
            <pc:sldMk cId="0" sldId="393"/>
            <ac:spMk id="7305" creationId="{00000000-0000-0000-0000-000000000000}"/>
          </ac:spMkLst>
        </pc:spChg>
        <pc:spChg chg="mod">
          <ac:chgData name="Dan Lewis" userId="2fqivccbEjZq/+Az6dS+BIT+wRd11pkeLa0d2FlMPfw=" providerId="None" clId="Web-{CCF27EB9-2D49-4157-97F7-B182C6013FB4}" dt="2023-01-19T20:00:13.735" v="137" actId="20577"/>
          <ac:spMkLst>
            <pc:docMk/>
            <pc:sldMk cId="0" sldId="393"/>
            <ac:spMk id="7306" creationId="{00000000-0000-0000-0000-000000000000}"/>
          </ac:spMkLst>
        </pc:spChg>
      </pc:sldChg>
      <pc:sldChg chg="modSp">
        <pc:chgData name="Dan Lewis" userId="2fqivccbEjZq/+Az6dS+BIT+wRd11pkeLa0d2FlMPfw=" providerId="None" clId="Web-{CCF27EB9-2D49-4157-97F7-B182C6013FB4}" dt="2023-01-19T20:03:32.270" v="139" actId="20577"/>
        <pc:sldMkLst>
          <pc:docMk/>
          <pc:sldMk cId="0" sldId="394"/>
        </pc:sldMkLst>
        <pc:spChg chg="mod">
          <ac:chgData name="Dan Lewis" userId="2fqivccbEjZq/+Az6dS+BIT+wRd11pkeLa0d2FlMPfw=" providerId="None" clId="Web-{CCF27EB9-2D49-4157-97F7-B182C6013FB4}" dt="2023-01-19T20:03:32.270" v="139" actId="20577"/>
          <ac:spMkLst>
            <pc:docMk/>
            <pc:sldMk cId="0" sldId="394"/>
            <ac:spMk id="7312" creationId="{00000000-0000-0000-0000-000000000000}"/>
          </ac:spMkLst>
        </pc:spChg>
      </pc:sldChg>
      <pc:sldChg chg="modSp">
        <pc:chgData name="Dan Lewis" userId="2fqivccbEjZq/+Az6dS+BIT+wRd11pkeLa0d2FlMPfw=" providerId="None" clId="Web-{CCF27EB9-2D49-4157-97F7-B182C6013FB4}" dt="2023-01-19T20:04:19.552" v="148" actId="20577"/>
        <pc:sldMkLst>
          <pc:docMk/>
          <pc:sldMk cId="0" sldId="395"/>
        </pc:sldMkLst>
        <pc:spChg chg="mod">
          <ac:chgData name="Dan Lewis" userId="2fqivccbEjZq/+Az6dS+BIT+wRd11pkeLa0d2FlMPfw=" providerId="None" clId="Web-{CCF27EB9-2D49-4157-97F7-B182C6013FB4}" dt="2023-01-19T20:03:49.801" v="140" actId="20577"/>
          <ac:spMkLst>
            <pc:docMk/>
            <pc:sldMk cId="0" sldId="395"/>
            <ac:spMk id="7317" creationId="{00000000-0000-0000-0000-000000000000}"/>
          </ac:spMkLst>
        </pc:spChg>
        <pc:spChg chg="mod">
          <ac:chgData name="Dan Lewis" userId="2fqivccbEjZq/+Az6dS+BIT+wRd11pkeLa0d2FlMPfw=" providerId="None" clId="Web-{CCF27EB9-2D49-4157-97F7-B182C6013FB4}" dt="2023-01-19T20:04:19.552" v="148" actId="20577"/>
          <ac:spMkLst>
            <pc:docMk/>
            <pc:sldMk cId="0" sldId="395"/>
            <ac:spMk id="7318" creationId="{00000000-0000-0000-0000-000000000000}"/>
          </ac:spMkLst>
        </pc:spChg>
      </pc:sldChg>
      <pc:sldChg chg="modSp">
        <pc:chgData name="Dan Lewis" userId="2fqivccbEjZq/+Az6dS+BIT+wRd11pkeLa0d2FlMPfw=" providerId="None" clId="Web-{CCF27EB9-2D49-4157-97F7-B182C6013FB4}" dt="2023-01-19T20:05:07.099" v="155" actId="20577"/>
        <pc:sldMkLst>
          <pc:docMk/>
          <pc:sldMk cId="0" sldId="396"/>
        </pc:sldMkLst>
        <pc:spChg chg="mod">
          <ac:chgData name="Dan Lewis" userId="2fqivccbEjZq/+Az6dS+BIT+wRd11pkeLa0d2FlMPfw=" providerId="None" clId="Web-{CCF27EB9-2D49-4157-97F7-B182C6013FB4}" dt="2023-01-19T20:04:43.849" v="149" actId="20577"/>
          <ac:spMkLst>
            <pc:docMk/>
            <pc:sldMk cId="0" sldId="396"/>
            <ac:spMk id="7321" creationId="{00000000-0000-0000-0000-000000000000}"/>
          </ac:spMkLst>
        </pc:spChg>
        <pc:spChg chg="mod">
          <ac:chgData name="Dan Lewis" userId="2fqivccbEjZq/+Az6dS+BIT+wRd11pkeLa0d2FlMPfw=" providerId="None" clId="Web-{CCF27EB9-2D49-4157-97F7-B182C6013FB4}" dt="2023-01-19T20:05:07.099" v="155" actId="20577"/>
          <ac:spMkLst>
            <pc:docMk/>
            <pc:sldMk cId="0" sldId="396"/>
            <ac:spMk id="7322" creationId="{00000000-0000-0000-0000-000000000000}"/>
          </ac:spMkLst>
        </pc:spChg>
      </pc:sldChg>
      <pc:sldChg chg="modSp">
        <pc:chgData name="Dan Lewis" userId="2fqivccbEjZq/+Az6dS+BIT+wRd11pkeLa0d2FlMPfw=" providerId="None" clId="Web-{CCF27EB9-2D49-4157-97F7-B182C6013FB4}" dt="2023-01-19T20:06:04.038" v="167" actId="20577"/>
        <pc:sldMkLst>
          <pc:docMk/>
          <pc:sldMk cId="0" sldId="397"/>
        </pc:sldMkLst>
        <pc:spChg chg="mod">
          <ac:chgData name="Dan Lewis" userId="2fqivccbEjZq/+Az6dS+BIT+wRd11pkeLa0d2FlMPfw=" providerId="None" clId="Web-{CCF27EB9-2D49-4157-97F7-B182C6013FB4}" dt="2023-01-19T20:05:22.412" v="157" actId="20577"/>
          <ac:spMkLst>
            <pc:docMk/>
            <pc:sldMk cId="0" sldId="397"/>
            <ac:spMk id="7325" creationId="{00000000-0000-0000-0000-000000000000}"/>
          </ac:spMkLst>
        </pc:spChg>
        <pc:spChg chg="mod">
          <ac:chgData name="Dan Lewis" userId="2fqivccbEjZq/+Az6dS+BIT+wRd11pkeLa0d2FlMPfw=" providerId="None" clId="Web-{CCF27EB9-2D49-4157-97F7-B182C6013FB4}" dt="2023-01-19T20:06:04.038" v="167" actId="20577"/>
          <ac:spMkLst>
            <pc:docMk/>
            <pc:sldMk cId="0" sldId="397"/>
            <ac:spMk id="7326" creationId="{00000000-0000-0000-0000-000000000000}"/>
          </ac:spMkLst>
        </pc:spChg>
      </pc:sldChg>
      <pc:sldChg chg="modSp">
        <pc:chgData name="Dan Lewis" userId="2fqivccbEjZq/+Az6dS+BIT+wRd11pkeLa0d2FlMPfw=" providerId="None" clId="Web-{CCF27EB9-2D49-4157-97F7-B182C6013FB4}" dt="2023-01-19T20:06:20.835" v="169" actId="20577"/>
        <pc:sldMkLst>
          <pc:docMk/>
          <pc:sldMk cId="0" sldId="398"/>
        </pc:sldMkLst>
        <pc:spChg chg="mod">
          <ac:chgData name="Dan Lewis" userId="2fqivccbEjZq/+Az6dS+BIT+wRd11pkeLa0d2FlMPfw=" providerId="None" clId="Web-{CCF27EB9-2D49-4157-97F7-B182C6013FB4}" dt="2023-01-19T20:06:20.835" v="169" actId="20577"/>
          <ac:spMkLst>
            <pc:docMk/>
            <pc:sldMk cId="0" sldId="398"/>
            <ac:spMk id="7331" creationId="{00000000-0000-0000-0000-000000000000}"/>
          </ac:spMkLst>
        </pc:spChg>
      </pc:sldChg>
    </pc:docChg>
  </pc:docChgLst>
  <pc:docChgLst>
    <pc:chgData name="Dan Lewis" userId="2fqivccbEjZq/+Az6dS+BIT+wRd11pkeLa0d2FlMPfw=" providerId="None" clId="Web-{380F2217-760E-4405-9D46-7E1D08DFE4E0}"/>
    <pc:docChg chg="modSld">
      <pc:chgData name="Dan Lewis" userId="2fqivccbEjZq/+Az6dS+BIT+wRd11pkeLa0d2FlMPfw=" providerId="None" clId="Web-{380F2217-760E-4405-9D46-7E1D08DFE4E0}" dt="2023-01-20T12:06:40.169" v="116" actId="20577"/>
      <pc:docMkLst>
        <pc:docMk/>
      </pc:docMkLst>
      <pc:sldChg chg="modSp">
        <pc:chgData name="Dan Lewis" userId="2fqivccbEjZq/+Az6dS+BIT+wRd11pkeLa0d2FlMPfw=" providerId="None" clId="Web-{380F2217-760E-4405-9D46-7E1D08DFE4E0}" dt="2023-01-20T11:31:44.490" v="3" actId="20577"/>
        <pc:sldMkLst>
          <pc:docMk/>
          <pc:sldMk cId="0" sldId="432"/>
        </pc:sldMkLst>
        <pc:spChg chg="mod">
          <ac:chgData name="Dan Lewis" userId="2fqivccbEjZq/+Az6dS+BIT+wRd11pkeLa0d2FlMPfw=" providerId="None" clId="Web-{380F2217-760E-4405-9D46-7E1D08DFE4E0}" dt="2023-01-20T11:31:35.083" v="1" actId="20577"/>
          <ac:spMkLst>
            <pc:docMk/>
            <pc:sldMk cId="0" sldId="432"/>
            <ac:spMk id="7541" creationId="{00000000-0000-0000-0000-000000000000}"/>
          </ac:spMkLst>
        </pc:spChg>
        <pc:spChg chg="mod">
          <ac:chgData name="Dan Lewis" userId="2fqivccbEjZq/+Az6dS+BIT+wRd11pkeLa0d2FlMPfw=" providerId="None" clId="Web-{380F2217-760E-4405-9D46-7E1D08DFE4E0}" dt="2023-01-20T11:31:44.490" v="3" actId="20577"/>
          <ac:spMkLst>
            <pc:docMk/>
            <pc:sldMk cId="0" sldId="432"/>
            <ac:spMk id="7542" creationId="{00000000-0000-0000-0000-000000000000}"/>
          </ac:spMkLst>
        </pc:spChg>
      </pc:sldChg>
      <pc:sldChg chg="modSp">
        <pc:chgData name="Dan Lewis" userId="2fqivccbEjZq/+Az6dS+BIT+wRd11pkeLa0d2FlMPfw=" providerId="None" clId="Web-{380F2217-760E-4405-9D46-7E1D08DFE4E0}" dt="2023-01-20T11:43:32.972" v="104" actId="20577"/>
        <pc:sldMkLst>
          <pc:docMk/>
          <pc:sldMk cId="0" sldId="433"/>
        </pc:sldMkLst>
        <pc:spChg chg="mod">
          <ac:chgData name="Dan Lewis" userId="2fqivccbEjZq/+Az6dS+BIT+wRd11pkeLa0d2FlMPfw=" providerId="None" clId="Web-{380F2217-760E-4405-9D46-7E1D08DFE4E0}" dt="2023-01-20T11:32:43.054" v="10" actId="20577"/>
          <ac:spMkLst>
            <pc:docMk/>
            <pc:sldMk cId="0" sldId="433"/>
            <ac:spMk id="7546" creationId="{00000000-0000-0000-0000-000000000000}"/>
          </ac:spMkLst>
        </pc:spChg>
        <pc:spChg chg="mod">
          <ac:chgData name="Dan Lewis" userId="2fqivccbEjZq/+Az6dS+BIT+wRd11pkeLa0d2FlMPfw=" providerId="None" clId="Web-{380F2217-760E-4405-9D46-7E1D08DFE4E0}" dt="2023-01-20T11:43:32.972" v="104" actId="20577"/>
          <ac:spMkLst>
            <pc:docMk/>
            <pc:sldMk cId="0" sldId="433"/>
            <ac:spMk id="7547" creationId="{00000000-0000-0000-0000-000000000000}"/>
          </ac:spMkLst>
        </pc:spChg>
      </pc:sldChg>
      <pc:sldChg chg="modSp">
        <pc:chgData name="Dan Lewis" userId="2fqivccbEjZq/+Az6dS+BIT+wRd11pkeLa0d2FlMPfw=" providerId="None" clId="Web-{380F2217-760E-4405-9D46-7E1D08DFE4E0}" dt="2023-01-20T11:37:31.553" v="55" actId="20577"/>
        <pc:sldMkLst>
          <pc:docMk/>
          <pc:sldMk cId="0" sldId="434"/>
        </pc:sldMkLst>
        <pc:spChg chg="mod">
          <ac:chgData name="Dan Lewis" userId="2fqivccbEjZq/+Az6dS+BIT+wRd11pkeLa0d2FlMPfw=" providerId="None" clId="Web-{380F2217-760E-4405-9D46-7E1D08DFE4E0}" dt="2023-01-20T11:36:35.079" v="50" actId="20577"/>
          <ac:spMkLst>
            <pc:docMk/>
            <pc:sldMk cId="0" sldId="434"/>
            <ac:spMk id="7549" creationId="{00000000-0000-0000-0000-000000000000}"/>
          </ac:spMkLst>
        </pc:spChg>
        <pc:spChg chg="mod">
          <ac:chgData name="Dan Lewis" userId="2fqivccbEjZq/+Az6dS+BIT+wRd11pkeLa0d2FlMPfw=" providerId="None" clId="Web-{380F2217-760E-4405-9D46-7E1D08DFE4E0}" dt="2023-01-20T11:37:31.553" v="55" actId="20577"/>
          <ac:spMkLst>
            <pc:docMk/>
            <pc:sldMk cId="0" sldId="434"/>
            <ac:spMk id="7550" creationId="{00000000-0000-0000-0000-000000000000}"/>
          </ac:spMkLst>
        </pc:spChg>
      </pc:sldChg>
      <pc:sldChg chg="modSp">
        <pc:chgData name="Dan Lewis" userId="2fqivccbEjZq/+Az6dS+BIT+wRd11pkeLa0d2FlMPfw=" providerId="None" clId="Web-{380F2217-760E-4405-9D46-7E1D08DFE4E0}" dt="2023-01-20T11:39:08.511" v="70" actId="20577"/>
        <pc:sldMkLst>
          <pc:docMk/>
          <pc:sldMk cId="0" sldId="435"/>
        </pc:sldMkLst>
        <pc:spChg chg="mod">
          <ac:chgData name="Dan Lewis" userId="2fqivccbEjZq/+Az6dS+BIT+wRd11pkeLa0d2FlMPfw=" providerId="None" clId="Web-{380F2217-760E-4405-9D46-7E1D08DFE4E0}" dt="2023-01-20T11:37:48.164" v="57" actId="20577"/>
          <ac:spMkLst>
            <pc:docMk/>
            <pc:sldMk cId="0" sldId="435"/>
            <ac:spMk id="7553" creationId="{00000000-0000-0000-0000-000000000000}"/>
          </ac:spMkLst>
        </pc:spChg>
        <pc:spChg chg="mod">
          <ac:chgData name="Dan Lewis" userId="2fqivccbEjZq/+Az6dS+BIT+wRd11pkeLa0d2FlMPfw=" providerId="None" clId="Web-{380F2217-760E-4405-9D46-7E1D08DFE4E0}" dt="2023-01-20T11:39:08.511" v="70" actId="20577"/>
          <ac:spMkLst>
            <pc:docMk/>
            <pc:sldMk cId="0" sldId="435"/>
            <ac:spMk id="7554" creationId="{00000000-0000-0000-0000-000000000000}"/>
          </ac:spMkLst>
        </pc:spChg>
      </pc:sldChg>
      <pc:sldChg chg="modSp">
        <pc:chgData name="Dan Lewis" userId="2fqivccbEjZq/+Az6dS+BIT+wRd11pkeLa0d2FlMPfw=" providerId="None" clId="Web-{380F2217-760E-4405-9D46-7E1D08DFE4E0}" dt="2023-01-20T11:40:23.326" v="83" actId="20577"/>
        <pc:sldMkLst>
          <pc:docMk/>
          <pc:sldMk cId="0" sldId="436"/>
        </pc:sldMkLst>
        <pc:spChg chg="mod">
          <ac:chgData name="Dan Lewis" userId="2fqivccbEjZq/+Az6dS+BIT+wRd11pkeLa0d2FlMPfw=" providerId="None" clId="Web-{380F2217-760E-4405-9D46-7E1D08DFE4E0}" dt="2023-01-20T11:39:29.043" v="72" actId="20577"/>
          <ac:spMkLst>
            <pc:docMk/>
            <pc:sldMk cId="0" sldId="436"/>
            <ac:spMk id="7557" creationId="{00000000-0000-0000-0000-000000000000}"/>
          </ac:spMkLst>
        </pc:spChg>
        <pc:spChg chg="mod">
          <ac:chgData name="Dan Lewis" userId="2fqivccbEjZq/+Az6dS+BIT+wRd11pkeLa0d2FlMPfw=" providerId="None" clId="Web-{380F2217-760E-4405-9D46-7E1D08DFE4E0}" dt="2023-01-20T11:40:23.326" v="83" actId="20577"/>
          <ac:spMkLst>
            <pc:docMk/>
            <pc:sldMk cId="0" sldId="436"/>
            <ac:spMk id="7558" creationId="{00000000-0000-0000-0000-000000000000}"/>
          </ac:spMkLst>
        </pc:spChg>
      </pc:sldChg>
      <pc:sldChg chg="modSp">
        <pc:chgData name="Dan Lewis" userId="2fqivccbEjZq/+Az6dS+BIT+wRd11pkeLa0d2FlMPfw=" providerId="None" clId="Web-{380F2217-760E-4405-9D46-7E1D08DFE4E0}" dt="2023-01-20T11:43:02.503" v="100" actId="20577"/>
        <pc:sldMkLst>
          <pc:docMk/>
          <pc:sldMk cId="0" sldId="439"/>
        </pc:sldMkLst>
        <pc:spChg chg="mod">
          <ac:chgData name="Dan Lewis" userId="2fqivccbEjZq/+Az6dS+BIT+wRd11pkeLa0d2FlMPfw=" providerId="None" clId="Web-{380F2217-760E-4405-9D46-7E1D08DFE4E0}" dt="2023-01-20T11:40:48.420" v="84" actId="20577"/>
          <ac:spMkLst>
            <pc:docMk/>
            <pc:sldMk cId="0" sldId="439"/>
            <ac:spMk id="7573" creationId="{00000000-0000-0000-0000-000000000000}"/>
          </ac:spMkLst>
        </pc:spChg>
        <pc:spChg chg="mod">
          <ac:chgData name="Dan Lewis" userId="2fqivccbEjZq/+Az6dS+BIT+wRd11pkeLa0d2FlMPfw=" providerId="None" clId="Web-{380F2217-760E-4405-9D46-7E1D08DFE4E0}" dt="2023-01-20T11:43:02.503" v="100" actId="20577"/>
          <ac:spMkLst>
            <pc:docMk/>
            <pc:sldMk cId="0" sldId="439"/>
            <ac:spMk id="7574" creationId="{00000000-0000-0000-0000-000000000000}"/>
          </ac:spMkLst>
        </pc:spChg>
      </pc:sldChg>
      <pc:sldChg chg="modSp">
        <pc:chgData name="Dan Lewis" userId="2fqivccbEjZq/+Az6dS+BIT+wRd11pkeLa0d2FlMPfw=" providerId="None" clId="Web-{380F2217-760E-4405-9D46-7E1D08DFE4E0}" dt="2023-01-20T12:06:40.169" v="116" actId="20577"/>
        <pc:sldMkLst>
          <pc:docMk/>
          <pc:sldMk cId="0" sldId="442"/>
        </pc:sldMkLst>
        <pc:spChg chg="mod">
          <ac:chgData name="Dan Lewis" userId="2fqivccbEjZq/+Az6dS+BIT+wRd11pkeLa0d2FlMPfw=" providerId="None" clId="Web-{380F2217-760E-4405-9D46-7E1D08DFE4E0}" dt="2023-01-20T12:05:57.684" v="106" actId="20577"/>
          <ac:spMkLst>
            <pc:docMk/>
            <pc:sldMk cId="0" sldId="442"/>
            <ac:spMk id="7587" creationId="{00000000-0000-0000-0000-000000000000}"/>
          </ac:spMkLst>
        </pc:spChg>
        <pc:spChg chg="mod">
          <ac:chgData name="Dan Lewis" userId="2fqivccbEjZq/+Az6dS+BIT+wRd11pkeLa0d2FlMPfw=" providerId="None" clId="Web-{380F2217-760E-4405-9D46-7E1D08DFE4E0}" dt="2023-01-20T12:06:40.169" v="116" actId="20577"/>
          <ac:spMkLst>
            <pc:docMk/>
            <pc:sldMk cId="0" sldId="442"/>
            <ac:spMk id="7588" creationId="{00000000-0000-0000-0000-000000000000}"/>
          </ac:spMkLst>
        </pc:spChg>
      </pc:sldChg>
    </pc:docChg>
  </pc:docChgLst>
  <pc:docChgLst>
    <pc:chgData name="Dan Lewis" userId="2fqivccbEjZq/+Az6dS+BIT+wRd11pkeLa0d2FlMPfw=" providerId="None" clId="Web-{D723EF16-5052-49E0-8F1E-A5A80A70C838}"/>
    <pc:docChg chg="modSld">
      <pc:chgData name="Dan Lewis" userId="2fqivccbEjZq/+Az6dS+BIT+wRd11pkeLa0d2FlMPfw=" providerId="None" clId="Web-{D723EF16-5052-49E0-8F1E-A5A80A70C838}" dt="2023-01-18T15:44:59.311" v="379" actId="20577"/>
      <pc:docMkLst>
        <pc:docMk/>
      </pc:docMkLst>
      <pc:sldChg chg="modSp">
        <pc:chgData name="Dan Lewis" userId="2fqivccbEjZq/+Az6dS+BIT+wRd11pkeLa0d2FlMPfw=" providerId="None" clId="Web-{D723EF16-5052-49E0-8F1E-A5A80A70C838}" dt="2023-01-18T14:54:01.430" v="17" actId="20577"/>
        <pc:sldMkLst>
          <pc:docMk/>
          <pc:sldMk cId="0" sldId="291"/>
        </pc:sldMkLst>
        <pc:spChg chg="mod">
          <ac:chgData name="Dan Lewis" userId="2fqivccbEjZq/+Az6dS+BIT+wRd11pkeLa0d2FlMPfw=" providerId="None" clId="Web-{D723EF16-5052-49E0-8F1E-A5A80A70C838}" dt="2023-01-18T14:53:51.633" v="14" actId="20577"/>
          <ac:spMkLst>
            <pc:docMk/>
            <pc:sldMk cId="0" sldId="291"/>
            <ac:spMk id="6782" creationId="{00000000-0000-0000-0000-000000000000}"/>
          </ac:spMkLst>
        </pc:spChg>
        <pc:spChg chg="mod">
          <ac:chgData name="Dan Lewis" userId="2fqivccbEjZq/+Az6dS+BIT+wRd11pkeLa0d2FlMPfw=" providerId="None" clId="Web-{D723EF16-5052-49E0-8F1E-A5A80A70C838}" dt="2023-01-18T14:54:01.430" v="17" actId="20577"/>
          <ac:spMkLst>
            <pc:docMk/>
            <pc:sldMk cId="0" sldId="291"/>
            <ac:spMk id="6784" creationId="{00000000-0000-0000-0000-000000000000}"/>
          </ac:spMkLst>
        </pc:spChg>
      </pc:sldChg>
      <pc:sldChg chg="modSp">
        <pc:chgData name="Dan Lewis" userId="2fqivccbEjZq/+Az6dS+BIT+wRd11pkeLa0d2FlMPfw=" providerId="None" clId="Web-{D723EF16-5052-49E0-8F1E-A5A80A70C838}" dt="2023-01-18T14:55:37.231" v="28" actId="20577"/>
        <pc:sldMkLst>
          <pc:docMk/>
          <pc:sldMk cId="0" sldId="292"/>
        </pc:sldMkLst>
        <pc:spChg chg="mod">
          <ac:chgData name="Dan Lewis" userId="2fqivccbEjZq/+Az6dS+BIT+wRd11pkeLa0d2FlMPfw=" providerId="None" clId="Web-{D723EF16-5052-49E0-8F1E-A5A80A70C838}" dt="2023-01-18T14:54:31.291" v="20" actId="20577"/>
          <ac:spMkLst>
            <pc:docMk/>
            <pc:sldMk cId="0" sldId="292"/>
            <ac:spMk id="6789" creationId="{00000000-0000-0000-0000-000000000000}"/>
          </ac:spMkLst>
        </pc:spChg>
        <pc:spChg chg="mod">
          <ac:chgData name="Dan Lewis" userId="2fqivccbEjZq/+Az6dS+BIT+wRd11pkeLa0d2FlMPfw=" providerId="None" clId="Web-{D723EF16-5052-49E0-8F1E-A5A80A70C838}" dt="2023-01-18T14:55:37.231" v="28" actId="20577"/>
          <ac:spMkLst>
            <pc:docMk/>
            <pc:sldMk cId="0" sldId="292"/>
            <ac:spMk id="6791" creationId="{00000000-0000-0000-0000-000000000000}"/>
          </ac:spMkLst>
        </pc:spChg>
      </pc:sldChg>
      <pc:sldChg chg="modSp">
        <pc:chgData name="Dan Lewis" userId="2fqivccbEjZq/+Az6dS+BIT+wRd11pkeLa0d2FlMPfw=" providerId="None" clId="Web-{D723EF16-5052-49E0-8F1E-A5A80A70C838}" dt="2023-01-18T14:56:01.607" v="29" actId="20577"/>
        <pc:sldMkLst>
          <pc:docMk/>
          <pc:sldMk cId="0" sldId="297"/>
        </pc:sldMkLst>
        <pc:spChg chg="mod">
          <ac:chgData name="Dan Lewis" userId="2fqivccbEjZq/+Az6dS+BIT+wRd11pkeLa0d2FlMPfw=" providerId="None" clId="Web-{D723EF16-5052-49E0-8F1E-A5A80A70C838}" dt="2023-01-18T14:56:01.607" v="29" actId="20577"/>
          <ac:spMkLst>
            <pc:docMk/>
            <pc:sldMk cId="0" sldId="297"/>
            <ac:spMk id="6817" creationId="{00000000-0000-0000-0000-000000000000}"/>
          </ac:spMkLst>
        </pc:spChg>
      </pc:sldChg>
      <pc:sldChg chg="modSp">
        <pc:chgData name="Dan Lewis" userId="2fqivccbEjZq/+Az6dS+BIT+wRd11pkeLa0d2FlMPfw=" providerId="None" clId="Web-{D723EF16-5052-49E0-8F1E-A5A80A70C838}" dt="2023-01-18T14:56:42.358" v="34" actId="14100"/>
        <pc:sldMkLst>
          <pc:docMk/>
          <pc:sldMk cId="0" sldId="300"/>
        </pc:sldMkLst>
        <pc:spChg chg="mod">
          <ac:chgData name="Dan Lewis" userId="2fqivccbEjZq/+Az6dS+BIT+wRd11pkeLa0d2FlMPfw=" providerId="None" clId="Web-{D723EF16-5052-49E0-8F1E-A5A80A70C838}" dt="2023-01-18T14:56:42.358" v="34" actId="14100"/>
          <ac:spMkLst>
            <pc:docMk/>
            <pc:sldMk cId="0" sldId="300"/>
            <ac:spMk id="6830" creationId="{00000000-0000-0000-0000-000000000000}"/>
          </ac:spMkLst>
        </pc:spChg>
      </pc:sldChg>
      <pc:sldChg chg="modSp">
        <pc:chgData name="Dan Lewis" userId="2fqivccbEjZq/+Az6dS+BIT+wRd11pkeLa0d2FlMPfw=" providerId="None" clId="Web-{D723EF16-5052-49E0-8F1E-A5A80A70C838}" dt="2023-01-18T14:57:40.345" v="41" actId="20577"/>
        <pc:sldMkLst>
          <pc:docMk/>
          <pc:sldMk cId="0" sldId="301"/>
        </pc:sldMkLst>
        <pc:spChg chg="mod">
          <ac:chgData name="Dan Lewis" userId="2fqivccbEjZq/+Az6dS+BIT+wRd11pkeLa0d2FlMPfw=" providerId="None" clId="Web-{D723EF16-5052-49E0-8F1E-A5A80A70C838}" dt="2023-01-18T14:57:40.345" v="41" actId="20577"/>
          <ac:spMkLst>
            <pc:docMk/>
            <pc:sldMk cId="0" sldId="301"/>
            <ac:spMk id="6833" creationId="{00000000-0000-0000-0000-000000000000}"/>
          </ac:spMkLst>
        </pc:spChg>
        <pc:spChg chg="mod">
          <ac:chgData name="Dan Lewis" userId="2fqivccbEjZq/+Az6dS+BIT+wRd11pkeLa0d2FlMPfw=" providerId="None" clId="Web-{D723EF16-5052-49E0-8F1E-A5A80A70C838}" dt="2023-01-18T14:57:27.985" v="40" actId="14100"/>
          <ac:spMkLst>
            <pc:docMk/>
            <pc:sldMk cId="0" sldId="301"/>
            <ac:spMk id="6834" creationId="{00000000-0000-0000-0000-000000000000}"/>
          </ac:spMkLst>
        </pc:spChg>
      </pc:sldChg>
      <pc:sldChg chg="delSp modSp">
        <pc:chgData name="Dan Lewis" userId="2fqivccbEjZq/+Az6dS+BIT+wRd11pkeLa0d2FlMPfw=" providerId="None" clId="Web-{D723EF16-5052-49E0-8F1E-A5A80A70C838}" dt="2023-01-18T15:11:25.189" v="149" actId="20577"/>
        <pc:sldMkLst>
          <pc:docMk/>
          <pc:sldMk cId="0" sldId="305"/>
        </pc:sldMkLst>
        <pc:spChg chg="mod">
          <ac:chgData name="Dan Lewis" userId="2fqivccbEjZq/+Az6dS+BIT+wRd11pkeLa0d2FlMPfw=" providerId="None" clId="Web-{D723EF16-5052-49E0-8F1E-A5A80A70C838}" dt="2023-01-18T15:11:25.189" v="149" actId="20577"/>
          <ac:spMkLst>
            <pc:docMk/>
            <pc:sldMk cId="0" sldId="305"/>
            <ac:spMk id="6849" creationId="{00000000-0000-0000-0000-000000000000}"/>
          </ac:spMkLst>
        </pc:spChg>
        <pc:spChg chg="mod">
          <ac:chgData name="Dan Lewis" userId="2fqivccbEjZq/+Az6dS+BIT+wRd11pkeLa0d2FlMPfw=" providerId="None" clId="Web-{D723EF16-5052-49E0-8F1E-A5A80A70C838}" dt="2023-01-18T15:10:24.905" v="146" actId="14100"/>
          <ac:spMkLst>
            <pc:docMk/>
            <pc:sldMk cId="0" sldId="305"/>
            <ac:spMk id="6850" creationId="{00000000-0000-0000-0000-000000000000}"/>
          </ac:spMkLst>
        </pc:spChg>
        <pc:spChg chg="mod">
          <ac:chgData name="Dan Lewis" userId="2fqivccbEjZq/+Az6dS+BIT+wRd11pkeLa0d2FlMPfw=" providerId="None" clId="Web-{D723EF16-5052-49E0-8F1E-A5A80A70C838}" dt="2023-01-18T15:10:17.795" v="145" actId="20577"/>
          <ac:spMkLst>
            <pc:docMk/>
            <pc:sldMk cId="0" sldId="305"/>
            <ac:spMk id="6851" creationId="{00000000-0000-0000-0000-000000000000}"/>
          </ac:spMkLst>
        </pc:spChg>
        <pc:spChg chg="del">
          <ac:chgData name="Dan Lewis" userId="2fqivccbEjZq/+Az6dS+BIT+wRd11pkeLa0d2FlMPfw=" providerId="None" clId="Web-{D723EF16-5052-49E0-8F1E-A5A80A70C838}" dt="2023-01-18T15:09:39.528" v="143"/>
          <ac:spMkLst>
            <pc:docMk/>
            <pc:sldMk cId="0" sldId="305"/>
            <ac:spMk id="6852" creationId="{00000000-0000-0000-0000-000000000000}"/>
          </ac:spMkLst>
        </pc:spChg>
      </pc:sldChg>
      <pc:sldChg chg="modSp">
        <pc:chgData name="Dan Lewis" userId="2fqivccbEjZq/+Az6dS+BIT+wRd11pkeLa0d2FlMPfw=" providerId="None" clId="Web-{D723EF16-5052-49E0-8F1E-A5A80A70C838}" dt="2023-01-18T15:13:03.333" v="158" actId="20577"/>
        <pc:sldMkLst>
          <pc:docMk/>
          <pc:sldMk cId="0" sldId="306"/>
        </pc:sldMkLst>
        <pc:spChg chg="mod">
          <ac:chgData name="Dan Lewis" userId="2fqivccbEjZq/+Az6dS+BIT+wRd11pkeLa0d2FlMPfw=" providerId="None" clId="Web-{D723EF16-5052-49E0-8F1E-A5A80A70C838}" dt="2023-01-18T15:11:56.143" v="152" actId="20577"/>
          <ac:spMkLst>
            <pc:docMk/>
            <pc:sldMk cId="0" sldId="306"/>
            <ac:spMk id="6854" creationId="{00000000-0000-0000-0000-000000000000}"/>
          </ac:spMkLst>
        </pc:spChg>
        <pc:spChg chg="mod">
          <ac:chgData name="Dan Lewis" userId="2fqivccbEjZq/+Az6dS+BIT+wRd11pkeLa0d2FlMPfw=" providerId="None" clId="Web-{D723EF16-5052-49E0-8F1E-A5A80A70C838}" dt="2023-01-18T15:13:03.333" v="158" actId="20577"/>
          <ac:spMkLst>
            <pc:docMk/>
            <pc:sldMk cId="0" sldId="306"/>
            <ac:spMk id="6855" creationId="{00000000-0000-0000-0000-000000000000}"/>
          </ac:spMkLst>
        </pc:spChg>
      </pc:sldChg>
      <pc:sldChg chg="modSp">
        <pc:chgData name="Dan Lewis" userId="2fqivccbEjZq/+Az6dS+BIT+wRd11pkeLa0d2FlMPfw=" providerId="None" clId="Web-{D723EF16-5052-49E0-8F1E-A5A80A70C838}" dt="2023-01-18T15:14:36.211" v="162" actId="20577"/>
        <pc:sldMkLst>
          <pc:docMk/>
          <pc:sldMk cId="0" sldId="307"/>
        </pc:sldMkLst>
        <pc:spChg chg="mod">
          <ac:chgData name="Dan Lewis" userId="2fqivccbEjZq/+Az6dS+BIT+wRd11pkeLa0d2FlMPfw=" providerId="None" clId="Web-{D723EF16-5052-49E0-8F1E-A5A80A70C838}" dt="2023-01-18T15:14:23.445" v="160" actId="20577"/>
          <ac:spMkLst>
            <pc:docMk/>
            <pc:sldMk cId="0" sldId="307"/>
            <ac:spMk id="6858" creationId="{00000000-0000-0000-0000-000000000000}"/>
          </ac:spMkLst>
        </pc:spChg>
        <pc:spChg chg="mod">
          <ac:chgData name="Dan Lewis" userId="2fqivccbEjZq/+Az6dS+BIT+wRd11pkeLa0d2FlMPfw=" providerId="None" clId="Web-{D723EF16-5052-49E0-8F1E-A5A80A70C838}" dt="2023-01-18T15:14:36.211" v="162" actId="20577"/>
          <ac:spMkLst>
            <pc:docMk/>
            <pc:sldMk cId="0" sldId="307"/>
            <ac:spMk id="6860" creationId="{00000000-0000-0000-0000-000000000000}"/>
          </ac:spMkLst>
        </pc:spChg>
      </pc:sldChg>
      <pc:sldChg chg="modSp addAnim delAnim">
        <pc:chgData name="Dan Lewis" userId="2fqivccbEjZq/+Az6dS+BIT+wRd11pkeLa0d2FlMPfw=" providerId="None" clId="Web-{D723EF16-5052-49E0-8F1E-A5A80A70C838}" dt="2023-01-18T15:17:52.469" v="179" actId="20577"/>
        <pc:sldMkLst>
          <pc:docMk/>
          <pc:sldMk cId="0" sldId="308"/>
        </pc:sldMkLst>
        <pc:spChg chg="mod">
          <ac:chgData name="Dan Lewis" userId="2fqivccbEjZq/+Az6dS+BIT+wRd11pkeLa0d2FlMPfw=" providerId="None" clId="Web-{D723EF16-5052-49E0-8F1E-A5A80A70C838}" dt="2023-01-18T15:14:57.447" v="164" actId="20577"/>
          <ac:spMkLst>
            <pc:docMk/>
            <pc:sldMk cId="0" sldId="308"/>
            <ac:spMk id="6862" creationId="{00000000-0000-0000-0000-000000000000}"/>
          </ac:spMkLst>
        </pc:spChg>
        <pc:spChg chg="mod">
          <ac:chgData name="Dan Lewis" userId="2fqivccbEjZq/+Az6dS+BIT+wRd11pkeLa0d2FlMPfw=" providerId="None" clId="Web-{D723EF16-5052-49E0-8F1E-A5A80A70C838}" dt="2023-01-18T15:17:52.469" v="179" actId="20577"/>
          <ac:spMkLst>
            <pc:docMk/>
            <pc:sldMk cId="0" sldId="308"/>
            <ac:spMk id="6863" creationId="{00000000-0000-0000-0000-000000000000}"/>
          </ac:spMkLst>
        </pc:spChg>
      </pc:sldChg>
      <pc:sldChg chg="modSp">
        <pc:chgData name="Dan Lewis" userId="2fqivccbEjZq/+Az6dS+BIT+wRd11pkeLa0d2FlMPfw=" providerId="None" clId="Web-{D723EF16-5052-49E0-8F1E-A5A80A70C838}" dt="2023-01-18T15:18:33.470" v="181" actId="14100"/>
        <pc:sldMkLst>
          <pc:docMk/>
          <pc:sldMk cId="0" sldId="312"/>
        </pc:sldMkLst>
        <pc:spChg chg="mod">
          <ac:chgData name="Dan Lewis" userId="2fqivccbEjZq/+Az6dS+BIT+wRd11pkeLa0d2FlMPfw=" providerId="None" clId="Web-{D723EF16-5052-49E0-8F1E-A5A80A70C838}" dt="2023-01-18T15:18:33.470" v="181" actId="14100"/>
          <ac:spMkLst>
            <pc:docMk/>
            <pc:sldMk cId="0" sldId="312"/>
            <ac:spMk id="6884" creationId="{00000000-0000-0000-0000-000000000000}"/>
          </ac:spMkLst>
        </pc:spChg>
      </pc:sldChg>
      <pc:sldChg chg="modSp">
        <pc:chgData name="Dan Lewis" userId="2fqivccbEjZq/+Az6dS+BIT+wRd11pkeLa0d2FlMPfw=" providerId="None" clId="Web-{D723EF16-5052-49E0-8F1E-A5A80A70C838}" dt="2023-01-18T15:20:56.820" v="196" actId="20577"/>
        <pc:sldMkLst>
          <pc:docMk/>
          <pc:sldMk cId="0" sldId="313"/>
        </pc:sldMkLst>
        <pc:spChg chg="mod">
          <ac:chgData name="Dan Lewis" userId="2fqivccbEjZq/+Az6dS+BIT+wRd11pkeLa0d2FlMPfw=" providerId="None" clId="Web-{D723EF16-5052-49E0-8F1E-A5A80A70C838}" dt="2023-01-18T15:19:48.301" v="190" actId="14100"/>
          <ac:spMkLst>
            <pc:docMk/>
            <pc:sldMk cId="0" sldId="313"/>
            <ac:spMk id="6888" creationId="{00000000-0000-0000-0000-000000000000}"/>
          </ac:spMkLst>
        </pc:spChg>
        <pc:spChg chg="mod">
          <ac:chgData name="Dan Lewis" userId="2fqivccbEjZq/+Az6dS+BIT+wRd11pkeLa0d2FlMPfw=" providerId="None" clId="Web-{D723EF16-5052-49E0-8F1E-A5A80A70C838}" dt="2023-01-18T15:20:43.725" v="193" actId="20577"/>
          <ac:spMkLst>
            <pc:docMk/>
            <pc:sldMk cId="0" sldId="313"/>
            <ac:spMk id="6889" creationId="{00000000-0000-0000-0000-000000000000}"/>
          </ac:spMkLst>
        </pc:spChg>
        <pc:spChg chg="mod">
          <ac:chgData name="Dan Lewis" userId="2fqivccbEjZq/+Az6dS+BIT+wRd11pkeLa0d2FlMPfw=" providerId="None" clId="Web-{D723EF16-5052-49E0-8F1E-A5A80A70C838}" dt="2023-01-18T15:20:56.820" v="196" actId="20577"/>
          <ac:spMkLst>
            <pc:docMk/>
            <pc:sldMk cId="0" sldId="313"/>
            <ac:spMk id="6891" creationId="{00000000-0000-0000-0000-000000000000}"/>
          </ac:spMkLst>
        </pc:spChg>
      </pc:sldChg>
      <pc:sldChg chg="modSp">
        <pc:chgData name="Dan Lewis" userId="2fqivccbEjZq/+Az6dS+BIT+wRd11pkeLa0d2FlMPfw=" providerId="None" clId="Web-{D723EF16-5052-49E0-8F1E-A5A80A70C838}" dt="2023-01-18T15:22:35.042" v="209" actId="1076"/>
        <pc:sldMkLst>
          <pc:docMk/>
          <pc:sldMk cId="0" sldId="314"/>
        </pc:sldMkLst>
        <pc:spChg chg="mod">
          <ac:chgData name="Dan Lewis" userId="2fqivccbEjZq/+Az6dS+BIT+wRd11pkeLa0d2FlMPfw=" providerId="None" clId="Web-{D723EF16-5052-49E0-8F1E-A5A80A70C838}" dt="2023-01-18T15:22:22.948" v="207" actId="1076"/>
          <ac:spMkLst>
            <pc:docMk/>
            <pc:sldMk cId="0" sldId="314"/>
            <ac:spMk id="6895" creationId="{00000000-0000-0000-0000-000000000000}"/>
          </ac:spMkLst>
        </pc:spChg>
        <pc:spChg chg="mod">
          <ac:chgData name="Dan Lewis" userId="2fqivccbEjZq/+Az6dS+BIT+wRd11pkeLa0d2FlMPfw=" providerId="None" clId="Web-{D723EF16-5052-49E0-8F1E-A5A80A70C838}" dt="2023-01-18T15:21:49.415" v="201" actId="20577"/>
          <ac:spMkLst>
            <pc:docMk/>
            <pc:sldMk cId="0" sldId="314"/>
            <ac:spMk id="6900" creationId="{00000000-0000-0000-0000-000000000000}"/>
          </ac:spMkLst>
        </pc:spChg>
        <pc:spChg chg="mod">
          <ac:chgData name="Dan Lewis" userId="2fqivccbEjZq/+Az6dS+BIT+wRd11pkeLa0d2FlMPfw=" providerId="None" clId="Web-{D723EF16-5052-49E0-8F1E-A5A80A70C838}" dt="2023-01-18T15:21:58.541" v="204" actId="20577"/>
          <ac:spMkLst>
            <pc:docMk/>
            <pc:sldMk cId="0" sldId="314"/>
            <ac:spMk id="6905" creationId="{00000000-0000-0000-0000-000000000000}"/>
          </ac:spMkLst>
        </pc:spChg>
        <pc:spChg chg="mod">
          <ac:chgData name="Dan Lewis" userId="2fqivccbEjZq/+Az6dS+BIT+wRd11pkeLa0d2FlMPfw=" providerId="None" clId="Web-{D723EF16-5052-49E0-8F1E-A5A80A70C838}" dt="2023-01-18T15:22:35.042" v="209" actId="1076"/>
          <ac:spMkLst>
            <pc:docMk/>
            <pc:sldMk cId="0" sldId="314"/>
            <ac:spMk id="6906" creationId="{00000000-0000-0000-0000-000000000000}"/>
          </ac:spMkLst>
        </pc:spChg>
      </pc:sldChg>
      <pc:sldChg chg="modSp">
        <pc:chgData name="Dan Lewis" userId="2fqivccbEjZq/+Az6dS+BIT+wRd11pkeLa0d2FlMPfw=" providerId="None" clId="Web-{D723EF16-5052-49E0-8F1E-A5A80A70C838}" dt="2023-01-18T15:23:40.326" v="216" actId="20577"/>
        <pc:sldMkLst>
          <pc:docMk/>
          <pc:sldMk cId="0" sldId="315"/>
        </pc:sldMkLst>
        <pc:spChg chg="mod">
          <ac:chgData name="Dan Lewis" userId="2fqivccbEjZq/+Az6dS+BIT+wRd11pkeLa0d2FlMPfw=" providerId="None" clId="Web-{D723EF16-5052-49E0-8F1E-A5A80A70C838}" dt="2023-01-18T15:22:56.965" v="212" actId="20577"/>
          <ac:spMkLst>
            <pc:docMk/>
            <pc:sldMk cId="0" sldId="315"/>
            <ac:spMk id="6909" creationId="{00000000-0000-0000-0000-000000000000}"/>
          </ac:spMkLst>
        </pc:spChg>
        <pc:spChg chg="mod">
          <ac:chgData name="Dan Lewis" userId="2fqivccbEjZq/+Az6dS+BIT+wRd11pkeLa0d2FlMPfw=" providerId="None" clId="Web-{D723EF16-5052-49E0-8F1E-A5A80A70C838}" dt="2023-01-18T15:23:40.326" v="216" actId="20577"/>
          <ac:spMkLst>
            <pc:docMk/>
            <pc:sldMk cId="0" sldId="315"/>
            <ac:spMk id="6910" creationId="{00000000-0000-0000-0000-000000000000}"/>
          </ac:spMkLst>
        </pc:spChg>
      </pc:sldChg>
      <pc:sldChg chg="modSp">
        <pc:chgData name="Dan Lewis" userId="2fqivccbEjZq/+Az6dS+BIT+wRd11pkeLa0d2FlMPfw=" providerId="None" clId="Web-{D723EF16-5052-49E0-8F1E-A5A80A70C838}" dt="2023-01-18T15:26:43.317" v="227" actId="20577"/>
        <pc:sldMkLst>
          <pc:docMk/>
          <pc:sldMk cId="0" sldId="317"/>
        </pc:sldMkLst>
        <pc:spChg chg="mod">
          <ac:chgData name="Dan Lewis" userId="2fqivccbEjZq/+Az6dS+BIT+wRd11pkeLa0d2FlMPfw=" providerId="None" clId="Web-{D723EF16-5052-49E0-8F1E-A5A80A70C838}" dt="2023-01-18T15:26:43.317" v="227" actId="20577"/>
          <ac:spMkLst>
            <pc:docMk/>
            <pc:sldMk cId="0" sldId="317"/>
            <ac:spMk id="6916" creationId="{00000000-0000-0000-0000-000000000000}"/>
          </ac:spMkLst>
        </pc:spChg>
        <pc:spChg chg="mod">
          <ac:chgData name="Dan Lewis" userId="2fqivccbEjZq/+Az6dS+BIT+wRd11pkeLa0d2FlMPfw=" providerId="None" clId="Web-{D723EF16-5052-49E0-8F1E-A5A80A70C838}" dt="2023-01-18T15:25:29.814" v="224" actId="20577"/>
          <ac:spMkLst>
            <pc:docMk/>
            <pc:sldMk cId="0" sldId="317"/>
            <ac:spMk id="6917" creationId="{00000000-0000-0000-0000-000000000000}"/>
          </ac:spMkLst>
        </pc:spChg>
      </pc:sldChg>
      <pc:sldChg chg="modSp">
        <pc:chgData name="Dan Lewis" userId="2fqivccbEjZq/+Az6dS+BIT+wRd11pkeLa0d2FlMPfw=" providerId="None" clId="Web-{D723EF16-5052-49E0-8F1E-A5A80A70C838}" dt="2023-01-18T15:31:57.016" v="273" actId="20577"/>
        <pc:sldMkLst>
          <pc:docMk/>
          <pc:sldMk cId="0" sldId="320"/>
        </pc:sldMkLst>
        <pc:spChg chg="mod">
          <ac:chgData name="Dan Lewis" userId="2fqivccbEjZq/+Az6dS+BIT+wRd11pkeLa0d2FlMPfw=" providerId="None" clId="Web-{D723EF16-5052-49E0-8F1E-A5A80A70C838}" dt="2023-01-18T15:27:12.662" v="229" actId="20577"/>
          <ac:spMkLst>
            <pc:docMk/>
            <pc:sldMk cId="0" sldId="320"/>
            <ac:spMk id="6930" creationId="{00000000-0000-0000-0000-000000000000}"/>
          </ac:spMkLst>
        </pc:spChg>
        <pc:spChg chg="mod">
          <ac:chgData name="Dan Lewis" userId="2fqivccbEjZq/+Az6dS+BIT+wRd11pkeLa0d2FlMPfw=" providerId="None" clId="Web-{D723EF16-5052-49E0-8F1E-A5A80A70C838}" dt="2023-01-18T15:31:57.016" v="273" actId="20577"/>
          <ac:spMkLst>
            <pc:docMk/>
            <pc:sldMk cId="0" sldId="320"/>
            <ac:spMk id="6931" creationId="{00000000-0000-0000-0000-000000000000}"/>
          </ac:spMkLst>
        </pc:spChg>
        <pc:spChg chg="mod">
          <ac:chgData name="Dan Lewis" userId="2fqivccbEjZq/+Az6dS+BIT+wRd11pkeLa0d2FlMPfw=" providerId="None" clId="Web-{D723EF16-5052-49E0-8F1E-A5A80A70C838}" dt="2023-01-18T15:27:59.695" v="234" actId="20577"/>
          <ac:spMkLst>
            <pc:docMk/>
            <pc:sldMk cId="0" sldId="320"/>
            <ac:spMk id="6932" creationId="{00000000-0000-0000-0000-000000000000}"/>
          </ac:spMkLst>
        </pc:spChg>
      </pc:sldChg>
      <pc:sldChg chg="delSp modSp addAnim delAnim">
        <pc:chgData name="Dan Lewis" userId="2fqivccbEjZq/+Az6dS+BIT+wRd11pkeLa0d2FlMPfw=" providerId="None" clId="Web-{D723EF16-5052-49E0-8F1E-A5A80A70C838}" dt="2023-01-18T15:43:46.574" v="372" actId="20577"/>
        <pc:sldMkLst>
          <pc:docMk/>
          <pc:sldMk cId="0" sldId="321"/>
        </pc:sldMkLst>
        <pc:spChg chg="mod">
          <ac:chgData name="Dan Lewis" userId="2fqivccbEjZq/+Az6dS+BIT+wRd11pkeLa0d2FlMPfw=" providerId="None" clId="Web-{D723EF16-5052-49E0-8F1E-A5A80A70C838}" dt="2023-01-18T15:43:46.574" v="372" actId="20577"/>
          <ac:spMkLst>
            <pc:docMk/>
            <pc:sldMk cId="0" sldId="321"/>
            <ac:spMk id="6935" creationId="{00000000-0000-0000-0000-000000000000}"/>
          </ac:spMkLst>
        </pc:spChg>
        <pc:spChg chg="mod">
          <ac:chgData name="Dan Lewis" userId="2fqivccbEjZq/+Az6dS+BIT+wRd11pkeLa0d2FlMPfw=" providerId="None" clId="Web-{D723EF16-5052-49E0-8F1E-A5A80A70C838}" dt="2023-01-18T15:43:37.402" v="371" actId="1076"/>
          <ac:spMkLst>
            <pc:docMk/>
            <pc:sldMk cId="0" sldId="321"/>
            <ac:spMk id="6936" creationId="{00000000-0000-0000-0000-000000000000}"/>
          </ac:spMkLst>
        </pc:spChg>
        <pc:spChg chg="del">
          <ac:chgData name="Dan Lewis" userId="2fqivccbEjZq/+Az6dS+BIT+wRd11pkeLa0d2FlMPfw=" providerId="None" clId="Web-{D723EF16-5052-49E0-8F1E-A5A80A70C838}" dt="2023-01-18T15:42:39.150" v="366"/>
          <ac:spMkLst>
            <pc:docMk/>
            <pc:sldMk cId="0" sldId="321"/>
            <ac:spMk id="6938" creationId="{00000000-0000-0000-0000-000000000000}"/>
          </ac:spMkLst>
        </pc:spChg>
      </pc:sldChg>
      <pc:sldChg chg="modSp">
        <pc:chgData name="Dan Lewis" userId="2fqivccbEjZq/+Az6dS+BIT+wRd11pkeLa0d2FlMPfw=" providerId="None" clId="Web-{D723EF16-5052-49E0-8F1E-A5A80A70C838}" dt="2023-01-18T15:44:59.311" v="379" actId="20577"/>
        <pc:sldMkLst>
          <pc:docMk/>
          <pc:sldMk cId="0" sldId="322"/>
        </pc:sldMkLst>
        <pc:spChg chg="mod">
          <ac:chgData name="Dan Lewis" userId="2fqivccbEjZq/+Az6dS+BIT+wRd11pkeLa0d2FlMPfw=" providerId="None" clId="Web-{D723EF16-5052-49E0-8F1E-A5A80A70C838}" dt="2023-01-18T15:44:16.154" v="374" actId="20577"/>
          <ac:spMkLst>
            <pc:docMk/>
            <pc:sldMk cId="0" sldId="322"/>
            <ac:spMk id="6940" creationId="{00000000-0000-0000-0000-000000000000}"/>
          </ac:spMkLst>
        </pc:spChg>
        <pc:spChg chg="mod">
          <ac:chgData name="Dan Lewis" userId="2fqivccbEjZq/+Az6dS+BIT+wRd11pkeLa0d2FlMPfw=" providerId="None" clId="Web-{D723EF16-5052-49E0-8F1E-A5A80A70C838}" dt="2023-01-18T15:44:59.311" v="379" actId="20577"/>
          <ac:spMkLst>
            <pc:docMk/>
            <pc:sldMk cId="0" sldId="322"/>
            <ac:spMk id="6941" creationId="{00000000-0000-0000-0000-000000000000}"/>
          </ac:spMkLst>
        </pc:spChg>
      </pc:sldChg>
      <pc:sldChg chg="modSp">
        <pc:chgData name="Dan Lewis" userId="2fqivccbEjZq/+Az6dS+BIT+wRd11pkeLa0d2FlMPfw=" providerId="None" clId="Web-{D723EF16-5052-49E0-8F1E-A5A80A70C838}" dt="2023-01-18T14:50:10.469" v="12" actId="20577"/>
        <pc:sldMkLst>
          <pc:docMk/>
          <pc:sldMk cId="0" sldId="491"/>
        </pc:sldMkLst>
        <pc:spChg chg="mod">
          <ac:chgData name="Dan Lewis" userId="2fqivccbEjZq/+Az6dS+BIT+wRd11pkeLa0d2FlMPfw=" providerId="None" clId="Web-{D723EF16-5052-49E0-8F1E-A5A80A70C838}" dt="2023-01-18T14:50:10.469" v="12" actId="20577"/>
          <ac:spMkLst>
            <pc:docMk/>
            <pc:sldMk cId="0" sldId="491"/>
            <ac:spMk id="81923" creationId="{3896B131-9D86-1176-CA6B-8412678AA7C4}"/>
          </ac:spMkLst>
        </pc:spChg>
      </pc:sldChg>
    </pc:docChg>
  </pc:docChgLst>
  <pc:docChgLst>
    <pc:chgData name="Dan Lewis" userId="2fqivccbEjZq/+Az6dS+BIT+wRd11pkeLa0d2FlMPfw=" providerId="None" clId="Web-{BFEF5984-D37D-4E6B-8A77-8B2939B8F575}"/>
    <pc:docChg chg="modSld">
      <pc:chgData name="Dan Lewis" userId="2fqivccbEjZq/+Az6dS+BIT+wRd11pkeLa0d2FlMPfw=" providerId="None" clId="Web-{BFEF5984-D37D-4E6B-8A77-8B2939B8F575}" dt="2023-01-18T18:57:46.859" v="123" actId="20577"/>
      <pc:docMkLst>
        <pc:docMk/>
      </pc:docMkLst>
      <pc:sldChg chg="modSp">
        <pc:chgData name="Dan Lewis" userId="2fqivccbEjZq/+Az6dS+BIT+wRd11pkeLa0d2FlMPfw=" providerId="None" clId="Web-{BFEF5984-D37D-4E6B-8A77-8B2939B8F575}" dt="2023-01-18T18:46:54.869" v="52" actId="20577"/>
        <pc:sldMkLst>
          <pc:docMk/>
          <pc:sldMk cId="0" sldId="324"/>
        </pc:sldMkLst>
        <pc:spChg chg="mod">
          <ac:chgData name="Dan Lewis" userId="2fqivccbEjZq/+Az6dS+BIT+wRd11pkeLa0d2FlMPfw=" providerId="None" clId="Web-{BFEF5984-D37D-4E6B-8A77-8B2939B8F575}" dt="2023-01-18T18:46:54.869" v="52" actId="20577"/>
          <ac:spMkLst>
            <pc:docMk/>
            <pc:sldMk cId="0" sldId="324"/>
            <ac:spMk id="6952" creationId="{00000000-0000-0000-0000-000000000000}"/>
          </ac:spMkLst>
        </pc:spChg>
      </pc:sldChg>
      <pc:sldChg chg="modSp">
        <pc:chgData name="Dan Lewis" userId="2fqivccbEjZq/+Az6dS+BIT+wRd11pkeLa0d2FlMPfw=" providerId="None" clId="Web-{BFEF5984-D37D-4E6B-8A77-8B2939B8F575}" dt="2023-01-18T18:54:03.008" v="102" actId="20577"/>
        <pc:sldMkLst>
          <pc:docMk/>
          <pc:sldMk cId="0" sldId="325"/>
        </pc:sldMkLst>
        <pc:spChg chg="mod">
          <ac:chgData name="Dan Lewis" userId="2fqivccbEjZq/+Az6dS+BIT+wRd11pkeLa0d2FlMPfw=" providerId="None" clId="Web-{BFEF5984-D37D-4E6B-8A77-8B2939B8F575}" dt="2023-01-18T18:51:33.003" v="91" actId="20577"/>
          <ac:spMkLst>
            <pc:docMk/>
            <pc:sldMk cId="0" sldId="325"/>
            <ac:spMk id="6958" creationId="{00000000-0000-0000-0000-000000000000}"/>
          </ac:spMkLst>
        </pc:spChg>
        <pc:spChg chg="mod">
          <ac:chgData name="Dan Lewis" userId="2fqivccbEjZq/+Az6dS+BIT+wRd11pkeLa0d2FlMPfw=" providerId="None" clId="Web-{BFEF5984-D37D-4E6B-8A77-8B2939B8F575}" dt="2023-01-18T18:54:03.008" v="102" actId="20577"/>
          <ac:spMkLst>
            <pc:docMk/>
            <pc:sldMk cId="0" sldId="325"/>
            <ac:spMk id="6959" creationId="{00000000-0000-0000-0000-000000000000}"/>
          </ac:spMkLst>
        </pc:spChg>
      </pc:sldChg>
      <pc:sldChg chg="modSp">
        <pc:chgData name="Dan Lewis" userId="2fqivccbEjZq/+Az6dS+BIT+wRd11pkeLa0d2FlMPfw=" providerId="None" clId="Web-{BFEF5984-D37D-4E6B-8A77-8B2939B8F575}" dt="2023-01-18T18:52:10.020" v="101" actId="20577"/>
        <pc:sldMkLst>
          <pc:docMk/>
          <pc:sldMk cId="0" sldId="326"/>
        </pc:sldMkLst>
        <pc:spChg chg="mod">
          <ac:chgData name="Dan Lewis" userId="2fqivccbEjZq/+Az6dS+BIT+wRd11pkeLa0d2FlMPfw=" providerId="None" clId="Web-{BFEF5984-D37D-4E6B-8A77-8B2939B8F575}" dt="2023-01-18T18:51:53.566" v="98" actId="20577"/>
          <ac:spMkLst>
            <pc:docMk/>
            <pc:sldMk cId="0" sldId="326"/>
            <ac:spMk id="6962" creationId="{00000000-0000-0000-0000-000000000000}"/>
          </ac:spMkLst>
        </pc:spChg>
        <pc:spChg chg="mod">
          <ac:chgData name="Dan Lewis" userId="2fqivccbEjZq/+Az6dS+BIT+wRd11pkeLa0d2FlMPfw=" providerId="None" clId="Web-{BFEF5984-D37D-4E6B-8A77-8B2939B8F575}" dt="2023-01-18T18:52:10.020" v="101" actId="20577"/>
          <ac:spMkLst>
            <pc:docMk/>
            <pc:sldMk cId="0" sldId="326"/>
            <ac:spMk id="6963" creationId="{00000000-0000-0000-0000-000000000000}"/>
          </ac:spMkLst>
        </pc:spChg>
      </pc:sldChg>
      <pc:sldChg chg="modSp">
        <pc:chgData name="Dan Lewis" userId="2fqivccbEjZq/+Az6dS+BIT+wRd11pkeLa0d2FlMPfw=" providerId="None" clId="Web-{BFEF5984-D37D-4E6B-8A77-8B2939B8F575}" dt="2023-01-18T18:55:27.854" v="109" actId="20577"/>
        <pc:sldMkLst>
          <pc:docMk/>
          <pc:sldMk cId="0" sldId="327"/>
        </pc:sldMkLst>
        <pc:spChg chg="mod">
          <ac:chgData name="Dan Lewis" userId="2fqivccbEjZq/+Az6dS+BIT+wRd11pkeLa0d2FlMPfw=" providerId="None" clId="Web-{BFEF5984-D37D-4E6B-8A77-8B2939B8F575}" dt="2023-01-18T18:55:27.854" v="109" actId="20577"/>
          <ac:spMkLst>
            <pc:docMk/>
            <pc:sldMk cId="0" sldId="327"/>
            <ac:spMk id="6967" creationId="{00000000-0000-0000-0000-000000000000}"/>
          </ac:spMkLst>
        </pc:spChg>
      </pc:sldChg>
      <pc:sldChg chg="modSp">
        <pc:chgData name="Dan Lewis" userId="2fqivccbEjZq/+Az6dS+BIT+wRd11pkeLa0d2FlMPfw=" providerId="None" clId="Web-{BFEF5984-D37D-4E6B-8A77-8B2939B8F575}" dt="2023-01-18T18:56:13.309" v="113" actId="20577"/>
        <pc:sldMkLst>
          <pc:docMk/>
          <pc:sldMk cId="0" sldId="328"/>
        </pc:sldMkLst>
        <pc:spChg chg="mod">
          <ac:chgData name="Dan Lewis" userId="2fqivccbEjZq/+Az6dS+BIT+wRd11pkeLa0d2FlMPfw=" providerId="None" clId="Web-{BFEF5984-D37D-4E6B-8A77-8B2939B8F575}" dt="2023-01-18T18:56:01.871" v="111" actId="20577"/>
          <ac:spMkLst>
            <pc:docMk/>
            <pc:sldMk cId="0" sldId="328"/>
            <ac:spMk id="6970" creationId="{00000000-0000-0000-0000-000000000000}"/>
          </ac:spMkLst>
        </pc:spChg>
        <pc:spChg chg="mod">
          <ac:chgData name="Dan Lewis" userId="2fqivccbEjZq/+Az6dS+BIT+wRd11pkeLa0d2FlMPfw=" providerId="None" clId="Web-{BFEF5984-D37D-4E6B-8A77-8B2939B8F575}" dt="2023-01-18T18:56:13.309" v="113" actId="20577"/>
          <ac:spMkLst>
            <pc:docMk/>
            <pc:sldMk cId="0" sldId="328"/>
            <ac:spMk id="6971" creationId="{00000000-0000-0000-0000-000000000000}"/>
          </ac:spMkLst>
        </pc:spChg>
      </pc:sldChg>
      <pc:sldChg chg="modSp">
        <pc:chgData name="Dan Lewis" userId="2fqivccbEjZq/+Az6dS+BIT+wRd11pkeLa0d2FlMPfw=" providerId="None" clId="Web-{BFEF5984-D37D-4E6B-8A77-8B2939B8F575}" dt="2023-01-18T18:57:46.859" v="123" actId="20577"/>
        <pc:sldMkLst>
          <pc:docMk/>
          <pc:sldMk cId="0" sldId="329"/>
        </pc:sldMkLst>
        <pc:spChg chg="mod">
          <ac:chgData name="Dan Lewis" userId="2fqivccbEjZq/+Az6dS+BIT+wRd11pkeLa0d2FlMPfw=" providerId="None" clId="Web-{BFEF5984-D37D-4E6B-8A77-8B2939B8F575}" dt="2023-01-18T18:57:46.859" v="123" actId="20577"/>
          <ac:spMkLst>
            <pc:docMk/>
            <pc:sldMk cId="0" sldId="329"/>
            <ac:spMk id="6975" creationId="{00000000-0000-0000-0000-000000000000}"/>
          </ac:spMkLst>
        </pc:spChg>
      </pc:sldChg>
    </pc:docChg>
  </pc:docChgLst>
  <pc:docChgLst>
    <pc:chgData name="Dan Lewis" userId="2fqivccbEjZq/+Az6dS+BIT+wRd11pkeLa0d2FlMPfw=" providerId="None" clId="Web-{1BEEB702-9D5B-4438-BCDE-3F93ACEAD501}"/>
    <pc:docChg chg="modSld">
      <pc:chgData name="Dan Lewis" userId="2fqivccbEjZq/+Az6dS+BIT+wRd11pkeLa0d2FlMPfw=" providerId="None" clId="Web-{1BEEB702-9D5B-4438-BCDE-3F93ACEAD501}" dt="2023-01-17T13:10:01.712" v="247" actId="20577"/>
      <pc:docMkLst>
        <pc:docMk/>
      </pc:docMkLst>
      <pc:sldChg chg="modSp">
        <pc:chgData name="Dan Lewis" userId="2fqivccbEjZq/+Az6dS+BIT+wRd11pkeLa0d2FlMPfw=" providerId="None" clId="Web-{1BEEB702-9D5B-4438-BCDE-3F93ACEAD501}" dt="2023-01-17T13:10:01.712" v="247" actId="20577"/>
        <pc:sldMkLst>
          <pc:docMk/>
          <pc:sldMk cId="0" sldId="258"/>
        </pc:sldMkLst>
        <pc:spChg chg="mod">
          <ac:chgData name="Dan Lewis" userId="2fqivccbEjZq/+Az6dS+BIT+wRd11pkeLa0d2FlMPfw=" providerId="None" clId="Web-{1BEEB702-9D5B-4438-BCDE-3F93ACEAD501}" dt="2023-01-17T13:10:01.712" v="247" actId="20577"/>
          <ac:spMkLst>
            <pc:docMk/>
            <pc:sldMk cId="0" sldId="258"/>
            <ac:spMk id="6630" creationId="{00000000-0000-0000-0000-000000000000}"/>
          </ac:spMkLst>
        </pc:spChg>
      </pc:sldChg>
      <pc:sldChg chg="modSp">
        <pc:chgData name="Dan Lewis" userId="2fqivccbEjZq/+Az6dS+BIT+wRd11pkeLa0d2FlMPfw=" providerId="None" clId="Web-{1BEEB702-9D5B-4438-BCDE-3F93ACEAD501}" dt="2023-01-17T13:07:28.178" v="239" actId="20577"/>
        <pc:sldMkLst>
          <pc:docMk/>
          <pc:sldMk cId="0" sldId="491"/>
        </pc:sldMkLst>
        <pc:spChg chg="mod">
          <ac:chgData name="Dan Lewis" userId="2fqivccbEjZq/+Az6dS+BIT+wRd11pkeLa0d2FlMPfw=" providerId="None" clId="Web-{1BEEB702-9D5B-4438-BCDE-3F93ACEAD501}" dt="2023-01-17T13:07:28.178" v="239" actId="20577"/>
          <ac:spMkLst>
            <pc:docMk/>
            <pc:sldMk cId="0" sldId="491"/>
            <ac:spMk id="81923" creationId="{3896B131-9D86-1176-CA6B-8412678AA7C4}"/>
          </ac:spMkLst>
        </pc:spChg>
      </pc:sldChg>
    </pc:docChg>
  </pc:docChgLst>
  <pc:docChgLst>
    <pc:chgData name="Dan Lewis" userId="2fqivccbEjZq/+Az6dS+BIT+wRd11pkeLa0d2FlMPfw=" providerId="None" clId="Web-{AF9D5313-E862-4A6B-A473-B4D2C2BCBC23}"/>
    <pc:docChg chg="modSld">
      <pc:chgData name="Dan Lewis" userId="2fqivccbEjZq/+Az6dS+BIT+wRd11pkeLa0d2FlMPfw=" providerId="None" clId="Web-{AF9D5313-E862-4A6B-A473-B4D2C2BCBC23}" dt="2023-01-18T21:39:03.766" v="113" actId="20577"/>
      <pc:docMkLst>
        <pc:docMk/>
      </pc:docMkLst>
      <pc:sldChg chg="modSp">
        <pc:chgData name="Dan Lewis" userId="2fqivccbEjZq/+Az6dS+BIT+wRd11pkeLa0d2FlMPfw=" providerId="None" clId="Web-{AF9D5313-E862-4A6B-A473-B4D2C2BCBC23}" dt="2023-01-18T21:20:25.078" v="1" actId="20577"/>
        <pc:sldMkLst>
          <pc:docMk/>
          <pc:sldMk cId="0" sldId="330"/>
        </pc:sldMkLst>
        <pc:spChg chg="mod">
          <ac:chgData name="Dan Lewis" userId="2fqivccbEjZq/+Az6dS+BIT+wRd11pkeLa0d2FlMPfw=" providerId="None" clId="Web-{AF9D5313-E862-4A6B-A473-B4D2C2BCBC23}" dt="2023-01-18T21:20:25.078" v="1" actId="20577"/>
          <ac:spMkLst>
            <pc:docMk/>
            <pc:sldMk cId="0" sldId="330"/>
            <ac:spMk id="6979" creationId="{00000000-0000-0000-0000-000000000000}"/>
          </ac:spMkLst>
        </pc:spChg>
      </pc:sldChg>
      <pc:sldChg chg="modSp">
        <pc:chgData name="Dan Lewis" userId="2fqivccbEjZq/+Az6dS+BIT+wRd11pkeLa0d2FlMPfw=" providerId="None" clId="Web-{AF9D5313-E862-4A6B-A473-B4D2C2BCBC23}" dt="2023-01-18T21:22:13.956" v="13" actId="1076"/>
        <pc:sldMkLst>
          <pc:docMk/>
          <pc:sldMk cId="0" sldId="331"/>
        </pc:sldMkLst>
        <pc:spChg chg="mod">
          <ac:chgData name="Dan Lewis" userId="2fqivccbEjZq/+Az6dS+BIT+wRd11pkeLa0d2FlMPfw=" providerId="None" clId="Web-{AF9D5313-E862-4A6B-A473-B4D2C2BCBC23}" dt="2023-01-18T21:22:13.956" v="13" actId="1076"/>
          <ac:spMkLst>
            <pc:docMk/>
            <pc:sldMk cId="0" sldId="331"/>
            <ac:spMk id="6983" creationId="{00000000-0000-0000-0000-000000000000}"/>
          </ac:spMkLst>
        </pc:spChg>
        <pc:picChg chg="mod">
          <ac:chgData name="Dan Lewis" userId="2fqivccbEjZq/+Az6dS+BIT+wRd11pkeLa0d2FlMPfw=" providerId="None" clId="Web-{AF9D5313-E862-4A6B-A473-B4D2C2BCBC23}" dt="2023-01-18T21:21:47.877" v="11" actId="14100"/>
          <ac:picMkLst>
            <pc:docMk/>
            <pc:sldMk cId="0" sldId="331"/>
            <ac:picMk id="6982" creationId="{00000000-0000-0000-0000-000000000000}"/>
          </ac:picMkLst>
        </pc:picChg>
      </pc:sldChg>
      <pc:sldChg chg="modSp">
        <pc:chgData name="Dan Lewis" userId="2fqivccbEjZq/+Az6dS+BIT+wRd11pkeLa0d2FlMPfw=" providerId="None" clId="Web-{AF9D5313-E862-4A6B-A473-B4D2C2BCBC23}" dt="2023-01-18T21:22:25.831" v="14" actId="20577"/>
        <pc:sldMkLst>
          <pc:docMk/>
          <pc:sldMk cId="0" sldId="332"/>
        </pc:sldMkLst>
        <pc:spChg chg="mod">
          <ac:chgData name="Dan Lewis" userId="2fqivccbEjZq/+Az6dS+BIT+wRd11pkeLa0d2FlMPfw=" providerId="None" clId="Web-{AF9D5313-E862-4A6B-A473-B4D2C2BCBC23}" dt="2023-01-18T21:22:25.831" v="14" actId="20577"/>
          <ac:spMkLst>
            <pc:docMk/>
            <pc:sldMk cId="0" sldId="332"/>
            <ac:spMk id="6987" creationId="{00000000-0000-0000-0000-000000000000}"/>
          </ac:spMkLst>
        </pc:spChg>
      </pc:sldChg>
      <pc:sldChg chg="modSp">
        <pc:chgData name="Dan Lewis" userId="2fqivccbEjZq/+Az6dS+BIT+wRd11pkeLa0d2FlMPfw=" providerId="None" clId="Web-{AF9D5313-E862-4A6B-A473-B4D2C2BCBC23}" dt="2023-01-18T21:26:34.307" v="37" actId="14100"/>
        <pc:sldMkLst>
          <pc:docMk/>
          <pc:sldMk cId="0" sldId="333"/>
        </pc:sldMkLst>
        <pc:spChg chg="mod">
          <ac:chgData name="Dan Lewis" userId="2fqivccbEjZq/+Az6dS+BIT+wRd11pkeLa0d2FlMPfw=" providerId="None" clId="Web-{AF9D5313-E862-4A6B-A473-B4D2C2BCBC23}" dt="2023-01-18T21:23:53.849" v="17" actId="20577"/>
          <ac:spMkLst>
            <pc:docMk/>
            <pc:sldMk cId="0" sldId="333"/>
            <ac:spMk id="7014" creationId="{00000000-0000-0000-0000-000000000000}"/>
          </ac:spMkLst>
        </pc:spChg>
        <pc:spChg chg="mod">
          <ac:chgData name="Dan Lewis" userId="2fqivccbEjZq/+Az6dS+BIT+wRd11pkeLa0d2FlMPfw=" providerId="None" clId="Web-{AF9D5313-E862-4A6B-A473-B4D2C2BCBC23}" dt="2023-01-18T21:24:10.100" v="19" actId="20577"/>
          <ac:spMkLst>
            <pc:docMk/>
            <pc:sldMk cId="0" sldId="333"/>
            <ac:spMk id="7015" creationId="{00000000-0000-0000-0000-000000000000}"/>
          </ac:spMkLst>
        </pc:spChg>
        <pc:spChg chg="mod">
          <ac:chgData name="Dan Lewis" userId="2fqivccbEjZq/+Az6dS+BIT+wRd11pkeLa0d2FlMPfw=" providerId="None" clId="Web-{AF9D5313-E862-4A6B-A473-B4D2C2BCBC23}" dt="2023-01-18T21:26:34.307" v="37" actId="14100"/>
          <ac:spMkLst>
            <pc:docMk/>
            <pc:sldMk cId="0" sldId="333"/>
            <ac:spMk id="7017" creationId="{00000000-0000-0000-0000-000000000000}"/>
          </ac:spMkLst>
        </pc:spChg>
      </pc:sldChg>
      <pc:sldChg chg="modSp">
        <pc:chgData name="Dan Lewis" userId="2fqivccbEjZq/+Az6dS+BIT+wRd11pkeLa0d2FlMPfw=" providerId="None" clId="Web-{AF9D5313-E862-4A6B-A473-B4D2C2BCBC23}" dt="2023-01-18T21:27:36.028" v="45" actId="1076"/>
        <pc:sldMkLst>
          <pc:docMk/>
          <pc:sldMk cId="0" sldId="334"/>
        </pc:sldMkLst>
        <pc:spChg chg="mod">
          <ac:chgData name="Dan Lewis" userId="2fqivccbEjZq/+Az6dS+BIT+wRd11pkeLa0d2FlMPfw=" providerId="None" clId="Web-{AF9D5313-E862-4A6B-A473-B4D2C2BCBC23}" dt="2023-01-18T21:27:36.028" v="45" actId="1076"/>
          <ac:spMkLst>
            <pc:docMk/>
            <pc:sldMk cId="0" sldId="334"/>
            <ac:spMk id="7020" creationId="{00000000-0000-0000-0000-000000000000}"/>
          </ac:spMkLst>
        </pc:spChg>
        <pc:spChg chg="mod">
          <ac:chgData name="Dan Lewis" userId="2fqivccbEjZq/+Az6dS+BIT+wRd11pkeLa0d2FlMPfw=" providerId="None" clId="Web-{AF9D5313-E862-4A6B-A473-B4D2C2BCBC23}" dt="2023-01-18T21:27:11.855" v="41" actId="20577"/>
          <ac:spMkLst>
            <pc:docMk/>
            <pc:sldMk cId="0" sldId="334"/>
            <ac:spMk id="7021" creationId="{00000000-0000-0000-0000-000000000000}"/>
          </ac:spMkLst>
        </pc:spChg>
        <pc:spChg chg="mod">
          <ac:chgData name="Dan Lewis" userId="2fqivccbEjZq/+Az6dS+BIT+wRd11pkeLa0d2FlMPfw=" providerId="None" clId="Web-{AF9D5313-E862-4A6B-A473-B4D2C2BCBC23}" dt="2023-01-18T21:27:17.402" v="42" actId="20577"/>
          <ac:spMkLst>
            <pc:docMk/>
            <pc:sldMk cId="0" sldId="334"/>
            <ac:spMk id="7023" creationId="{00000000-0000-0000-0000-000000000000}"/>
          </ac:spMkLst>
        </pc:spChg>
      </pc:sldChg>
      <pc:sldChg chg="delAnim modAnim">
        <pc:chgData name="Dan Lewis" userId="2fqivccbEjZq/+Az6dS+BIT+wRd11pkeLa0d2FlMPfw=" providerId="None" clId="Web-{AF9D5313-E862-4A6B-A473-B4D2C2BCBC23}" dt="2023-01-18T21:28:24.326" v="48"/>
        <pc:sldMkLst>
          <pc:docMk/>
          <pc:sldMk cId="0" sldId="335"/>
        </pc:sldMkLst>
      </pc:sldChg>
      <pc:sldChg chg="delAnim modAnim">
        <pc:chgData name="Dan Lewis" userId="2fqivccbEjZq/+Az6dS+BIT+wRd11pkeLa0d2FlMPfw=" providerId="None" clId="Web-{AF9D5313-E862-4A6B-A473-B4D2C2BCBC23}" dt="2023-01-18T21:28:39.936" v="51"/>
        <pc:sldMkLst>
          <pc:docMk/>
          <pc:sldMk cId="0" sldId="336"/>
        </pc:sldMkLst>
      </pc:sldChg>
      <pc:sldChg chg="modSp">
        <pc:chgData name="Dan Lewis" userId="2fqivccbEjZq/+Az6dS+BIT+wRd11pkeLa0d2FlMPfw=" providerId="None" clId="Web-{AF9D5313-E862-4A6B-A473-B4D2C2BCBC23}" dt="2023-01-18T21:29:59.594" v="61" actId="20577"/>
        <pc:sldMkLst>
          <pc:docMk/>
          <pc:sldMk cId="0" sldId="337"/>
        </pc:sldMkLst>
        <pc:spChg chg="mod">
          <ac:chgData name="Dan Lewis" userId="2fqivccbEjZq/+Az6dS+BIT+wRd11pkeLa0d2FlMPfw=" providerId="None" clId="Web-{AF9D5313-E862-4A6B-A473-B4D2C2BCBC23}" dt="2023-01-18T21:29:05.468" v="54" actId="20577"/>
          <ac:spMkLst>
            <pc:docMk/>
            <pc:sldMk cId="0" sldId="337"/>
            <ac:spMk id="7036" creationId="{00000000-0000-0000-0000-000000000000}"/>
          </ac:spMkLst>
        </pc:spChg>
        <pc:spChg chg="mod">
          <ac:chgData name="Dan Lewis" userId="2fqivccbEjZq/+Az6dS+BIT+wRd11pkeLa0d2FlMPfw=" providerId="None" clId="Web-{AF9D5313-E862-4A6B-A473-B4D2C2BCBC23}" dt="2023-01-18T21:29:59.594" v="61" actId="20577"/>
          <ac:spMkLst>
            <pc:docMk/>
            <pc:sldMk cId="0" sldId="337"/>
            <ac:spMk id="7037" creationId="{00000000-0000-0000-0000-000000000000}"/>
          </ac:spMkLst>
        </pc:spChg>
      </pc:sldChg>
      <pc:sldChg chg="modSp">
        <pc:chgData name="Dan Lewis" userId="2fqivccbEjZq/+Az6dS+BIT+wRd11pkeLa0d2FlMPfw=" providerId="None" clId="Web-{AF9D5313-E862-4A6B-A473-B4D2C2BCBC23}" dt="2023-01-18T21:31:30.018" v="68" actId="14100"/>
        <pc:sldMkLst>
          <pc:docMk/>
          <pc:sldMk cId="0" sldId="342"/>
        </pc:sldMkLst>
        <pc:spChg chg="mod">
          <ac:chgData name="Dan Lewis" userId="2fqivccbEjZq/+Az6dS+BIT+wRd11pkeLa0d2FlMPfw=" providerId="None" clId="Web-{AF9D5313-E862-4A6B-A473-B4D2C2BCBC23}" dt="2023-01-18T21:30:50.205" v="62" actId="20577"/>
          <ac:spMkLst>
            <pc:docMk/>
            <pc:sldMk cId="0" sldId="342"/>
            <ac:spMk id="7065" creationId="{00000000-0000-0000-0000-000000000000}"/>
          </ac:spMkLst>
        </pc:spChg>
        <pc:spChg chg="mod">
          <ac:chgData name="Dan Lewis" userId="2fqivccbEjZq/+Az6dS+BIT+wRd11pkeLa0d2FlMPfw=" providerId="None" clId="Web-{AF9D5313-E862-4A6B-A473-B4D2C2BCBC23}" dt="2023-01-18T21:31:30.018" v="68" actId="14100"/>
          <ac:spMkLst>
            <pc:docMk/>
            <pc:sldMk cId="0" sldId="342"/>
            <ac:spMk id="7066" creationId="{00000000-0000-0000-0000-000000000000}"/>
          </ac:spMkLst>
        </pc:spChg>
      </pc:sldChg>
      <pc:sldChg chg="modSp">
        <pc:chgData name="Dan Lewis" userId="2fqivccbEjZq/+Az6dS+BIT+wRd11pkeLa0d2FlMPfw=" providerId="None" clId="Web-{AF9D5313-E862-4A6B-A473-B4D2C2BCBC23}" dt="2023-01-18T21:32:56.693" v="72" actId="20577"/>
        <pc:sldMkLst>
          <pc:docMk/>
          <pc:sldMk cId="0" sldId="351"/>
        </pc:sldMkLst>
        <pc:spChg chg="mod">
          <ac:chgData name="Dan Lewis" userId="2fqivccbEjZq/+Az6dS+BIT+wRd11pkeLa0d2FlMPfw=" providerId="None" clId="Web-{AF9D5313-E862-4A6B-A473-B4D2C2BCBC23}" dt="2023-01-18T21:32:46.333" v="70" actId="20577"/>
          <ac:spMkLst>
            <pc:docMk/>
            <pc:sldMk cId="0" sldId="351"/>
            <ac:spMk id="7107" creationId="{00000000-0000-0000-0000-000000000000}"/>
          </ac:spMkLst>
        </pc:spChg>
        <pc:spChg chg="mod">
          <ac:chgData name="Dan Lewis" userId="2fqivccbEjZq/+Az6dS+BIT+wRd11pkeLa0d2FlMPfw=" providerId="None" clId="Web-{AF9D5313-E862-4A6B-A473-B4D2C2BCBC23}" dt="2023-01-18T21:32:56.693" v="72" actId="20577"/>
          <ac:spMkLst>
            <pc:docMk/>
            <pc:sldMk cId="0" sldId="351"/>
            <ac:spMk id="7108" creationId="{00000000-0000-0000-0000-000000000000}"/>
          </ac:spMkLst>
        </pc:spChg>
      </pc:sldChg>
      <pc:sldChg chg="modSp">
        <pc:chgData name="Dan Lewis" userId="2fqivccbEjZq/+Az6dS+BIT+wRd11pkeLa0d2FlMPfw=" providerId="None" clId="Web-{AF9D5313-E862-4A6B-A473-B4D2C2BCBC23}" dt="2023-01-18T21:33:40.225" v="77" actId="20577"/>
        <pc:sldMkLst>
          <pc:docMk/>
          <pc:sldMk cId="0" sldId="352"/>
        </pc:sldMkLst>
        <pc:spChg chg="mod">
          <ac:chgData name="Dan Lewis" userId="2fqivccbEjZq/+Az6dS+BIT+wRd11pkeLa0d2FlMPfw=" providerId="None" clId="Web-{AF9D5313-E862-4A6B-A473-B4D2C2BCBC23}" dt="2023-01-18T21:33:11.084" v="73" actId="20577"/>
          <ac:spMkLst>
            <pc:docMk/>
            <pc:sldMk cId="0" sldId="352"/>
            <ac:spMk id="7111" creationId="{00000000-0000-0000-0000-000000000000}"/>
          </ac:spMkLst>
        </pc:spChg>
        <pc:spChg chg="mod">
          <ac:chgData name="Dan Lewis" userId="2fqivccbEjZq/+Az6dS+BIT+wRd11pkeLa0d2FlMPfw=" providerId="None" clId="Web-{AF9D5313-E862-4A6B-A473-B4D2C2BCBC23}" dt="2023-01-18T21:33:40.225" v="77" actId="20577"/>
          <ac:spMkLst>
            <pc:docMk/>
            <pc:sldMk cId="0" sldId="352"/>
            <ac:spMk id="7112" creationId="{00000000-0000-0000-0000-000000000000}"/>
          </ac:spMkLst>
        </pc:spChg>
      </pc:sldChg>
      <pc:sldChg chg="modSp">
        <pc:chgData name="Dan Lewis" userId="2fqivccbEjZq/+Az6dS+BIT+wRd11pkeLa0d2FlMPfw=" providerId="None" clId="Web-{AF9D5313-E862-4A6B-A473-B4D2C2BCBC23}" dt="2023-01-18T21:34:22.351" v="81" actId="20577"/>
        <pc:sldMkLst>
          <pc:docMk/>
          <pc:sldMk cId="0" sldId="353"/>
        </pc:sldMkLst>
        <pc:spChg chg="mod">
          <ac:chgData name="Dan Lewis" userId="2fqivccbEjZq/+Az6dS+BIT+wRd11pkeLa0d2FlMPfw=" providerId="None" clId="Web-{AF9D5313-E862-4A6B-A473-B4D2C2BCBC23}" dt="2023-01-18T21:33:54.882" v="79" actId="20577"/>
          <ac:spMkLst>
            <pc:docMk/>
            <pc:sldMk cId="0" sldId="353"/>
            <ac:spMk id="7115" creationId="{00000000-0000-0000-0000-000000000000}"/>
          </ac:spMkLst>
        </pc:spChg>
        <pc:spChg chg="mod">
          <ac:chgData name="Dan Lewis" userId="2fqivccbEjZq/+Az6dS+BIT+wRd11pkeLa0d2FlMPfw=" providerId="None" clId="Web-{AF9D5313-E862-4A6B-A473-B4D2C2BCBC23}" dt="2023-01-18T21:34:22.351" v="81" actId="20577"/>
          <ac:spMkLst>
            <pc:docMk/>
            <pc:sldMk cId="0" sldId="353"/>
            <ac:spMk id="7117" creationId="{00000000-0000-0000-0000-000000000000}"/>
          </ac:spMkLst>
        </pc:spChg>
      </pc:sldChg>
      <pc:sldChg chg="modSp">
        <pc:chgData name="Dan Lewis" userId="2fqivccbEjZq/+Az6dS+BIT+wRd11pkeLa0d2FlMPfw=" providerId="None" clId="Web-{AF9D5313-E862-4A6B-A473-B4D2C2BCBC23}" dt="2023-01-18T21:35:01.806" v="85" actId="20577"/>
        <pc:sldMkLst>
          <pc:docMk/>
          <pc:sldMk cId="0" sldId="354"/>
        </pc:sldMkLst>
        <pc:spChg chg="mod">
          <ac:chgData name="Dan Lewis" userId="2fqivccbEjZq/+Az6dS+BIT+wRd11pkeLa0d2FlMPfw=" providerId="None" clId="Web-{AF9D5313-E862-4A6B-A473-B4D2C2BCBC23}" dt="2023-01-18T21:34:37.289" v="82" actId="20577"/>
          <ac:spMkLst>
            <pc:docMk/>
            <pc:sldMk cId="0" sldId="354"/>
            <ac:spMk id="7120" creationId="{00000000-0000-0000-0000-000000000000}"/>
          </ac:spMkLst>
        </pc:spChg>
        <pc:spChg chg="mod">
          <ac:chgData name="Dan Lewis" userId="2fqivccbEjZq/+Az6dS+BIT+wRd11pkeLa0d2FlMPfw=" providerId="None" clId="Web-{AF9D5313-E862-4A6B-A473-B4D2C2BCBC23}" dt="2023-01-18T21:35:01.806" v="85" actId="20577"/>
          <ac:spMkLst>
            <pc:docMk/>
            <pc:sldMk cId="0" sldId="354"/>
            <ac:spMk id="7121" creationId="{00000000-0000-0000-0000-000000000000}"/>
          </ac:spMkLst>
        </pc:spChg>
      </pc:sldChg>
      <pc:sldChg chg="modSp">
        <pc:chgData name="Dan Lewis" userId="2fqivccbEjZq/+Az6dS+BIT+wRd11pkeLa0d2FlMPfw=" providerId="None" clId="Web-{AF9D5313-E862-4A6B-A473-B4D2C2BCBC23}" dt="2023-01-18T21:35:25.259" v="90" actId="20577"/>
        <pc:sldMkLst>
          <pc:docMk/>
          <pc:sldMk cId="0" sldId="355"/>
        </pc:sldMkLst>
        <pc:spChg chg="mod">
          <ac:chgData name="Dan Lewis" userId="2fqivccbEjZq/+Az6dS+BIT+wRd11pkeLa0d2FlMPfw=" providerId="None" clId="Web-{AF9D5313-E862-4A6B-A473-B4D2C2BCBC23}" dt="2023-01-18T21:35:18.525" v="88" actId="20577"/>
          <ac:spMkLst>
            <pc:docMk/>
            <pc:sldMk cId="0" sldId="355"/>
            <ac:spMk id="7124" creationId="{00000000-0000-0000-0000-000000000000}"/>
          </ac:spMkLst>
        </pc:spChg>
        <pc:spChg chg="mod">
          <ac:chgData name="Dan Lewis" userId="2fqivccbEjZq/+Az6dS+BIT+wRd11pkeLa0d2FlMPfw=" providerId="None" clId="Web-{AF9D5313-E862-4A6B-A473-B4D2C2BCBC23}" dt="2023-01-18T21:35:25.259" v="90" actId="20577"/>
          <ac:spMkLst>
            <pc:docMk/>
            <pc:sldMk cId="0" sldId="355"/>
            <ac:spMk id="7125" creationId="{00000000-0000-0000-0000-000000000000}"/>
          </ac:spMkLst>
        </pc:spChg>
      </pc:sldChg>
      <pc:sldChg chg="modSp">
        <pc:chgData name="Dan Lewis" userId="2fqivccbEjZq/+Az6dS+BIT+wRd11pkeLa0d2FlMPfw=" providerId="None" clId="Web-{AF9D5313-E862-4A6B-A473-B4D2C2BCBC23}" dt="2023-01-18T21:36:19.245" v="95" actId="20577"/>
        <pc:sldMkLst>
          <pc:docMk/>
          <pc:sldMk cId="0" sldId="356"/>
        </pc:sldMkLst>
        <pc:spChg chg="mod">
          <ac:chgData name="Dan Lewis" userId="2fqivccbEjZq/+Az6dS+BIT+wRd11pkeLa0d2FlMPfw=" providerId="None" clId="Web-{AF9D5313-E862-4A6B-A473-B4D2C2BCBC23}" dt="2023-01-18T21:35:43.307" v="91" actId="20577"/>
          <ac:spMkLst>
            <pc:docMk/>
            <pc:sldMk cId="0" sldId="356"/>
            <ac:spMk id="7129" creationId="{00000000-0000-0000-0000-000000000000}"/>
          </ac:spMkLst>
        </pc:spChg>
        <pc:spChg chg="mod">
          <ac:chgData name="Dan Lewis" userId="2fqivccbEjZq/+Az6dS+BIT+wRd11pkeLa0d2FlMPfw=" providerId="None" clId="Web-{AF9D5313-E862-4A6B-A473-B4D2C2BCBC23}" dt="2023-01-18T21:36:19.245" v="95" actId="20577"/>
          <ac:spMkLst>
            <pc:docMk/>
            <pc:sldMk cId="0" sldId="356"/>
            <ac:spMk id="7130" creationId="{00000000-0000-0000-0000-000000000000}"/>
          </ac:spMkLst>
        </pc:spChg>
      </pc:sldChg>
      <pc:sldChg chg="modSp">
        <pc:chgData name="Dan Lewis" userId="2fqivccbEjZq/+Az6dS+BIT+wRd11pkeLa0d2FlMPfw=" providerId="None" clId="Web-{AF9D5313-E862-4A6B-A473-B4D2C2BCBC23}" dt="2023-01-18T21:38:27.671" v="107" actId="20577"/>
        <pc:sldMkLst>
          <pc:docMk/>
          <pc:sldMk cId="0" sldId="357"/>
        </pc:sldMkLst>
        <pc:spChg chg="mod">
          <ac:chgData name="Dan Lewis" userId="2fqivccbEjZq/+Az6dS+BIT+wRd11pkeLa0d2FlMPfw=" providerId="None" clId="Web-{AF9D5313-E862-4A6B-A473-B4D2C2BCBC23}" dt="2023-01-18T21:36:47.340" v="98" actId="20577"/>
          <ac:spMkLst>
            <pc:docMk/>
            <pc:sldMk cId="0" sldId="357"/>
            <ac:spMk id="7133" creationId="{00000000-0000-0000-0000-000000000000}"/>
          </ac:spMkLst>
        </pc:spChg>
        <pc:spChg chg="mod">
          <ac:chgData name="Dan Lewis" userId="2fqivccbEjZq/+Az6dS+BIT+wRd11pkeLa0d2FlMPfw=" providerId="None" clId="Web-{AF9D5313-E862-4A6B-A473-B4D2C2BCBC23}" dt="2023-01-18T21:38:27.671" v="107" actId="20577"/>
          <ac:spMkLst>
            <pc:docMk/>
            <pc:sldMk cId="0" sldId="357"/>
            <ac:spMk id="7134" creationId="{00000000-0000-0000-0000-000000000000}"/>
          </ac:spMkLst>
        </pc:spChg>
      </pc:sldChg>
      <pc:sldChg chg="modSp">
        <pc:chgData name="Dan Lewis" userId="2fqivccbEjZq/+Az6dS+BIT+wRd11pkeLa0d2FlMPfw=" providerId="None" clId="Web-{AF9D5313-E862-4A6B-A473-B4D2C2BCBC23}" dt="2023-01-18T21:39:03.766" v="113" actId="20577"/>
        <pc:sldMkLst>
          <pc:docMk/>
          <pc:sldMk cId="0" sldId="358"/>
        </pc:sldMkLst>
        <pc:spChg chg="mod">
          <ac:chgData name="Dan Lewis" userId="2fqivccbEjZq/+Az6dS+BIT+wRd11pkeLa0d2FlMPfw=" providerId="None" clId="Web-{AF9D5313-E862-4A6B-A473-B4D2C2BCBC23}" dt="2023-01-18T21:38:43.906" v="109" actId="20577"/>
          <ac:spMkLst>
            <pc:docMk/>
            <pc:sldMk cId="0" sldId="358"/>
            <ac:spMk id="7137" creationId="{00000000-0000-0000-0000-000000000000}"/>
          </ac:spMkLst>
        </pc:spChg>
        <pc:spChg chg="mod">
          <ac:chgData name="Dan Lewis" userId="2fqivccbEjZq/+Az6dS+BIT+wRd11pkeLa0d2FlMPfw=" providerId="None" clId="Web-{AF9D5313-E862-4A6B-A473-B4D2C2BCBC23}" dt="2023-01-18T21:38:53.375" v="111" actId="20577"/>
          <ac:spMkLst>
            <pc:docMk/>
            <pc:sldMk cId="0" sldId="358"/>
            <ac:spMk id="7138" creationId="{00000000-0000-0000-0000-000000000000}"/>
          </ac:spMkLst>
        </pc:spChg>
        <pc:spChg chg="mod">
          <ac:chgData name="Dan Lewis" userId="2fqivccbEjZq/+Az6dS+BIT+wRd11pkeLa0d2FlMPfw=" providerId="None" clId="Web-{AF9D5313-E862-4A6B-A473-B4D2C2BCBC23}" dt="2023-01-18T21:39:03.766" v="113" actId="20577"/>
          <ac:spMkLst>
            <pc:docMk/>
            <pc:sldMk cId="0" sldId="358"/>
            <ac:spMk id="7139" creationId="{00000000-0000-0000-0000-000000000000}"/>
          </ac:spMkLst>
        </pc:spChg>
      </pc:sldChg>
    </pc:docChg>
  </pc:docChgLst>
  <pc:docChgLst>
    <pc:chgData name="Dan Lewis" userId="2fqivccbEjZq/+Az6dS+BIT+wRd11pkeLa0d2FlMPfw=" providerId="None" clId="Web-{D609064F-32B4-440E-B513-0E2B6AFB5F4E}"/>
    <pc:docChg chg="addSld delSld modSld">
      <pc:chgData name="Dan Lewis" userId="2fqivccbEjZq/+Az6dS+BIT+wRd11pkeLa0d2FlMPfw=" providerId="None" clId="Web-{D609064F-32B4-440E-B513-0E2B6AFB5F4E}" dt="2023-02-27T14:31:33.200" v="164" actId="1076"/>
      <pc:docMkLst>
        <pc:docMk/>
      </pc:docMkLst>
      <pc:sldChg chg="del">
        <pc:chgData name="Dan Lewis" userId="2fqivccbEjZq/+Az6dS+BIT+wRd11pkeLa0d2FlMPfw=" providerId="None" clId="Web-{D609064F-32B4-440E-B513-0E2B6AFB5F4E}" dt="2023-02-27T13:55:10.879" v="1"/>
        <pc:sldMkLst>
          <pc:docMk/>
          <pc:sldMk cId="0" sldId="288"/>
        </pc:sldMkLst>
      </pc:sldChg>
      <pc:sldChg chg="modSp">
        <pc:chgData name="Dan Lewis" userId="2fqivccbEjZq/+Az6dS+BIT+wRd11pkeLa0d2FlMPfw=" providerId="None" clId="Web-{D609064F-32B4-440E-B513-0E2B6AFB5F4E}" dt="2023-02-27T14:02:41.736" v="41" actId="20577"/>
        <pc:sldMkLst>
          <pc:docMk/>
          <pc:sldMk cId="0" sldId="291"/>
        </pc:sldMkLst>
        <pc:spChg chg="mod">
          <ac:chgData name="Dan Lewis" userId="2fqivccbEjZq/+Az6dS+BIT+wRd11pkeLa0d2FlMPfw=" providerId="None" clId="Web-{D609064F-32B4-440E-B513-0E2B6AFB5F4E}" dt="2023-02-27T14:02:41.736" v="41" actId="20577"/>
          <ac:spMkLst>
            <pc:docMk/>
            <pc:sldMk cId="0" sldId="291"/>
            <ac:spMk id="6781" creationId="{00000000-0000-0000-0000-000000000000}"/>
          </ac:spMkLst>
        </pc:spChg>
      </pc:sldChg>
      <pc:sldChg chg="addSp delSp modSp">
        <pc:chgData name="Dan Lewis" userId="2fqivccbEjZq/+Az6dS+BIT+wRd11pkeLa0d2FlMPfw=" providerId="None" clId="Web-{D609064F-32B4-440E-B513-0E2B6AFB5F4E}" dt="2023-02-27T14:03:10.502" v="45" actId="1076"/>
        <pc:sldMkLst>
          <pc:docMk/>
          <pc:sldMk cId="0" sldId="292"/>
        </pc:sldMkLst>
        <pc:spChg chg="add del mod">
          <ac:chgData name="Dan Lewis" userId="2fqivccbEjZq/+Az6dS+BIT+wRd11pkeLa0d2FlMPfw=" providerId="None" clId="Web-{D609064F-32B4-440E-B513-0E2B6AFB5F4E}" dt="2023-02-27T14:02:58.283" v="43"/>
          <ac:spMkLst>
            <pc:docMk/>
            <pc:sldMk cId="0" sldId="292"/>
            <ac:spMk id="3" creationId="{7F717823-6C19-63C8-1037-B3132FA2363F}"/>
          </ac:spMkLst>
        </pc:spChg>
        <pc:spChg chg="del">
          <ac:chgData name="Dan Lewis" userId="2fqivccbEjZq/+Az6dS+BIT+wRd11pkeLa0d2FlMPfw=" providerId="None" clId="Web-{D609064F-32B4-440E-B513-0E2B6AFB5F4E}" dt="2023-02-27T14:02:53.767" v="42"/>
          <ac:spMkLst>
            <pc:docMk/>
            <pc:sldMk cId="0" sldId="292"/>
            <ac:spMk id="6788" creationId="{00000000-0000-0000-0000-000000000000}"/>
          </ac:spMkLst>
        </pc:spChg>
        <pc:spChg chg="mod">
          <ac:chgData name="Dan Lewis" userId="2fqivccbEjZq/+Az6dS+BIT+wRd11pkeLa0d2FlMPfw=" providerId="None" clId="Web-{D609064F-32B4-440E-B513-0E2B6AFB5F4E}" dt="2023-02-27T14:03:04.330" v="44" actId="1076"/>
          <ac:spMkLst>
            <pc:docMk/>
            <pc:sldMk cId="0" sldId="292"/>
            <ac:spMk id="6789" creationId="{00000000-0000-0000-0000-000000000000}"/>
          </ac:spMkLst>
        </pc:spChg>
        <pc:grpChg chg="mod">
          <ac:chgData name="Dan Lewis" userId="2fqivccbEjZq/+Az6dS+BIT+wRd11pkeLa0d2FlMPfw=" providerId="None" clId="Web-{D609064F-32B4-440E-B513-0E2B6AFB5F4E}" dt="2023-02-27T14:03:10.502" v="45" actId="1076"/>
          <ac:grpSpMkLst>
            <pc:docMk/>
            <pc:sldMk cId="0" sldId="292"/>
            <ac:grpSpMk id="6792" creationId="{00000000-0000-0000-0000-000000000000}"/>
          </ac:grpSpMkLst>
        </pc:grpChg>
      </pc:sldChg>
      <pc:sldChg chg="modSp">
        <pc:chgData name="Dan Lewis" userId="2fqivccbEjZq/+Az6dS+BIT+wRd11pkeLa0d2FlMPfw=" providerId="None" clId="Web-{D609064F-32B4-440E-B513-0E2B6AFB5F4E}" dt="2023-02-27T14:03:56.925" v="48" actId="20577"/>
        <pc:sldMkLst>
          <pc:docMk/>
          <pc:sldMk cId="0" sldId="296"/>
        </pc:sldMkLst>
        <pc:spChg chg="mod">
          <ac:chgData name="Dan Lewis" userId="2fqivccbEjZq/+Az6dS+BIT+wRd11pkeLa0d2FlMPfw=" providerId="None" clId="Web-{D609064F-32B4-440E-B513-0E2B6AFB5F4E}" dt="2023-02-27T14:03:56.925" v="48" actId="20577"/>
          <ac:spMkLst>
            <pc:docMk/>
            <pc:sldMk cId="0" sldId="296"/>
            <ac:spMk id="6813" creationId="{00000000-0000-0000-0000-000000000000}"/>
          </ac:spMkLst>
        </pc:spChg>
        <pc:spChg chg="mod">
          <ac:chgData name="Dan Lewis" userId="2fqivccbEjZq/+Az6dS+BIT+wRd11pkeLa0d2FlMPfw=" providerId="None" clId="Web-{D609064F-32B4-440E-B513-0E2B6AFB5F4E}" dt="2023-02-27T14:03:50.316" v="46" actId="20577"/>
          <ac:spMkLst>
            <pc:docMk/>
            <pc:sldMk cId="0" sldId="296"/>
            <ac:spMk id="6814" creationId="{00000000-0000-0000-0000-000000000000}"/>
          </ac:spMkLst>
        </pc:spChg>
      </pc:sldChg>
      <pc:sldChg chg="modSp">
        <pc:chgData name="Dan Lewis" userId="2fqivccbEjZq/+Az6dS+BIT+wRd11pkeLa0d2FlMPfw=" providerId="None" clId="Web-{D609064F-32B4-440E-B513-0E2B6AFB5F4E}" dt="2023-02-27T14:04:30.254" v="52" actId="1076"/>
        <pc:sldMkLst>
          <pc:docMk/>
          <pc:sldMk cId="0" sldId="297"/>
        </pc:sldMkLst>
        <pc:spChg chg="mod">
          <ac:chgData name="Dan Lewis" userId="2fqivccbEjZq/+Az6dS+BIT+wRd11pkeLa0d2FlMPfw=" providerId="None" clId="Web-{D609064F-32B4-440E-B513-0E2B6AFB5F4E}" dt="2023-02-27T14:04:30.254" v="52" actId="1076"/>
          <ac:spMkLst>
            <pc:docMk/>
            <pc:sldMk cId="0" sldId="297"/>
            <ac:spMk id="6817" creationId="{00000000-0000-0000-0000-000000000000}"/>
          </ac:spMkLst>
        </pc:spChg>
      </pc:sldChg>
      <pc:sldChg chg="modSp">
        <pc:chgData name="Dan Lewis" userId="2fqivccbEjZq/+Az6dS+BIT+wRd11pkeLa0d2FlMPfw=" providerId="None" clId="Web-{D609064F-32B4-440E-B513-0E2B6AFB5F4E}" dt="2023-02-27T14:05:37.115" v="54" actId="20577"/>
        <pc:sldMkLst>
          <pc:docMk/>
          <pc:sldMk cId="0" sldId="305"/>
        </pc:sldMkLst>
        <pc:spChg chg="mod">
          <ac:chgData name="Dan Lewis" userId="2fqivccbEjZq/+Az6dS+BIT+wRd11pkeLa0d2FlMPfw=" providerId="None" clId="Web-{D609064F-32B4-440E-B513-0E2B6AFB5F4E}" dt="2023-02-27T14:05:37.115" v="54" actId="20577"/>
          <ac:spMkLst>
            <pc:docMk/>
            <pc:sldMk cId="0" sldId="305"/>
            <ac:spMk id="6850" creationId="{00000000-0000-0000-0000-000000000000}"/>
          </ac:spMkLst>
        </pc:spChg>
      </pc:sldChg>
      <pc:sldChg chg="modSp">
        <pc:chgData name="Dan Lewis" userId="2fqivccbEjZq/+Az6dS+BIT+wRd11pkeLa0d2FlMPfw=" providerId="None" clId="Web-{D609064F-32B4-440E-B513-0E2B6AFB5F4E}" dt="2023-02-27T14:06:06.866" v="56" actId="1076"/>
        <pc:sldMkLst>
          <pc:docMk/>
          <pc:sldMk cId="0" sldId="308"/>
        </pc:sldMkLst>
        <pc:spChg chg="mod">
          <ac:chgData name="Dan Lewis" userId="2fqivccbEjZq/+Az6dS+BIT+wRd11pkeLa0d2FlMPfw=" providerId="None" clId="Web-{D609064F-32B4-440E-B513-0E2B6AFB5F4E}" dt="2023-02-27T14:06:06.866" v="56" actId="1076"/>
          <ac:spMkLst>
            <pc:docMk/>
            <pc:sldMk cId="0" sldId="308"/>
            <ac:spMk id="6862" creationId="{00000000-0000-0000-0000-000000000000}"/>
          </ac:spMkLst>
        </pc:spChg>
        <pc:spChg chg="mod">
          <ac:chgData name="Dan Lewis" userId="2fqivccbEjZq/+Az6dS+BIT+wRd11pkeLa0d2FlMPfw=" providerId="None" clId="Web-{D609064F-32B4-440E-B513-0E2B6AFB5F4E}" dt="2023-02-27T14:06:02.975" v="55" actId="1076"/>
          <ac:spMkLst>
            <pc:docMk/>
            <pc:sldMk cId="0" sldId="308"/>
            <ac:spMk id="6863" creationId="{00000000-0000-0000-0000-000000000000}"/>
          </ac:spMkLst>
        </pc:spChg>
      </pc:sldChg>
      <pc:sldChg chg="modSp">
        <pc:chgData name="Dan Lewis" userId="2fqivccbEjZq/+Az6dS+BIT+wRd11pkeLa0d2FlMPfw=" providerId="None" clId="Web-{D609064F-32B4-440E-B513-0E2B6AFB5F4E}" dt="2023-02-27T14:09:07.386" v="57" actId="20577"/>
        <pc:sldMkLst>
          <pc:docMk/>
          <pc:sldMk cId="0" sldId="351"/>
        </pc:sldMkLst>
        <pc:spChg chg="mod">
          <ac:chgData name="Dan Lewis" userId="2fqivccbEjZq/+Az6dS+BIT+wRd11pkeLa0d2FlMPfw=" providerId="None" clId="Web-{D609064F-32B4-440E-B513-0E2B6AFB5F4E}" dt="2023-02-27T14:09:07.386" v="57" actId="20577"/>
          <ac:spMkLst>
            <pc:docMk/>
            <pc:sldMk cId="0" sldId="351"/>
            <ac:spMk id="7108" creationId="{00000000-0000-0000-0000-000000000000}"/>
          </ac:spMkLst>
        </pc:spChg>
      </pc:sldChg>
      <pc:sldChg chg="modSp">
        <pc:chgData name="Dan Lewis" userId="2fqivccbEjZq/+Az6dS+BIT+wRd11pkeLa0d2FlMPfw=" providerId="None" clId="Web-{D609064F-32B4-440E-B513-0E2B6AFB5F4E}" dt="2023-02-27T14:09:53.746" v="59" actId="20577"/>
        <pc:sldMkLst>
          <pc:docMk/>
          <pc:sldMk cId="0" sldId="360"/>
        </pc:sldMkLst>
        <pc:spChg chg="mod">
          <ac:chgData name="Dan Lewis" userId="2fqivccbEjZq/+Az6dS+BIT+wRd11pkeLa0d2FlMPfw=" providerId="None" clId="Web-{D609064F-32B4-440E-B513-0E2B6AFB5F4E}" dt="2023-02-27T14:09:53.746" v="59" actId="20577"/>
          <ac:spMkLst>
            <pc:docMk/>
            <pc:sldMk cId="0" sldId="360"/>
            <ac:spMk id="7147" creationId="{00000000-0000-0000-0000-000000000000}"/>
          </ac:spMkLst>
        </pc:spChg>
      </pc:sldChg>
      <pc:sldChg chg="modSp">
        <pc:chgData name="Dan Lewis" userId="2fqivccbEjZq/+Az6dS+BIT+wRd11pkeLa0d2FlMPfw=" providerId="None" clId="Web-{D609064F-32B4-440E-B513-0E2B6AFB5F4E}" dt="2023-02-27T14:10:01.481" v="61" actId="20577"/>
        <pc:sldMkLst>
          <pc:docMk/>
          <pc:sldMk cId="0" sldId="361"/>
        </pc:sldMkLst>
        <pc:spChg chg="mod">
          <ac:chgData name="Dan Lewis" userId="2fqivccbEjZq/+Az6dS+BIT+wRd11pkeLa0d2FlMPfw=" providerId="None" clId="Web-{D609064F-32B4-440E-B513-0E2B6AFB5F4E}" dt="2023-02-27T14:10:01.481" v="61" actId="20577"/>
          <ac:spMkLst>
            <pc:docMk/>
            <pc:sldMk cId="0" sldId="361"/>
            <ac:spMk id="7151" creationId="{00000000-0000-0000-0000-000000000000}"/>
          </ac:spMkLst>
        </pc:spChg>
      </pc:sldChg>
      <pc:sldChg chg="modSp">
        <pc:chgData name="Dan Lewis" userId="2fqivccbEjZq/+Az6dS+BIT+wRd11pkeLa0d2FlMPfw=" providerId="None" clId="Web-{D609064F-32B4-440E-B513-0E2B6AFB5F4E}" dt="2023-02-27T14:10:42.388" v="65" actId="20577"/>
        <pc:sldMkLst>
          <pc:docMk/>
          <pc:sldMk cId="0" sldId="364"/>
        </pc:sldMkLst>
        <pc:spChg chg="mod">
          <ac:chgData name="Dan Lewis" userId="2fqivccbEjZq/+Az6dS+BIT+wRd11pkeLa0d2FlMPfw=" providerId="None" clId="Web-{D609064F-32B4-440E-B513-0E2B6AFB5F4E}" dt="2023-02-27T14:10:42.388" v="65" actId="20577"/>
          <ac:spMkLst>
            <pc:docMk/>
            <pc:sldMk cId="0" sldId="364"/>
            <ac:spMk id="7167" creationId="{00000000-0000-0000-0000-000000000000}"/>
          </ac:spMkLst>
        </pc:spChg>
      </pc:sldChg>
      <pc:sldChg chg="modSp">
        <pc:chgData name="Dan Lewis" userId="2fqivccbEjZq/+Az6dS+BIT+wRd11pkeLa0d2FlMPfw=" providerId="None" clId="Web-{D609064F-32B4-440E-B513-0E2B6AFB5F4E}" dt="2023-02-27T14:11:00.764" v="68" actId="20577"/>
        <pc:sldMkLst>
          <pc:docMk/>
          <pc:sldMk cId="0" sldId="365"/>
        </pc:sldMkLst>
        <pc:spChg chg="mod">
          <ac:chgData name="Dan Lewis" userId="2fqivccbEjZq/+Az6dS+BIT+wRd11pkeLa0d2FlMPfw=" providerId="None" clId="Web-{D609064F-32B4-440E-B513-0E2B6AFB5F4E}" dt="2023-02-27T14:11:00.764" v="68" actId="20577"/>
          <ac:spMkLst>
            <pc:docMk/>
            <pc:sldMk cId="0" sldId="365"/>
            <ac:spMk id="7171" creationId="{00000000-0000-0000-0000-000000000000}"/>
          </ac:spMkLst>
        </pc:spChg>
      </pc:sldChg>
      <pc:sldChg chg="modSp">
        <pc:chgData name="Dan Lewis" userId="2fqivccbEjZq/+Az6dS+BIT+wRd11pkeLa0d2FlMPfw=" providerId="None" clId="Web-{D609064F-32B4-440E-B513-0E2B6AFB5F4E}" dt="2023-02-27T14:11:22.233" v="71" actId="20577"/>
        <pc:sldMkLst>
          <pc:docMk/>
          <pc:sldMk cId="0" sldId="366"/>
        </pc:sldMkLst>
        <pc:spChg chg="mod">
          <ac:chgData name="Dan Lewis" userId="2fqivccbEjZq/+Az6dS+BIT+wRd11pkeLa0d2FlMPfw=" providerId="None" clId="Web-{D609064F-32B4-440E-B513-0E2B6AFB5F4E}" dt="2023-02-27T14:11:22.233" v="71" actId="20577"/>
          <ac:spMkLst>
            <pc:docMk/>
            <pc:sldMk cId="0" sldId="366"/>
            <ac:spMk id="7175" creationId="{00000000-0000-0000-0000-000000000000}"/>
          </ac:spMkLst>
        </pc:spChg>
      </pc:sldChg>
      <pc:sldChg chg="modSp">
        <pc:chgData name="Dan Lewis" userId="2fqivccbEjZq/+Az6dS+BIT+wRd11pkeLa0d2FlMPfw=" providerId="None" clId="Web-{D609064F-32B4-440E-B513-0E2B6AFB5F4E}" dt="2023-02-27T14:11:40.202" v="74" actId="20577"/>
        <pc:sldMkLst>
          <pc:docMk/>
          <pc:sldMk cId="0" sldId="367"/>
        </pc:sldMkLst>
        <pc:spChg chg="mod">
          <ac:chgData name="Dan Lewis" userId="2fqivccbEjZq/+Az6dS+BIT+wRd11pkeLa0d2FlMPfw=" providerId="None" clId="Web-{D609064F-32B4-440E-B513-0E2B6AFB5F4E}" dt="2023-02-27T14:11:40.202" v="74" actId="20577"/>
          <ac:spMkLst>
            <pc:docMk/>
            <pc:sldMk cId="0" sldId="367"/>
            <ac:spMk id="7179" creationId="{00000000-0000-0000-0000-000000000000}"/>
          </ac:spMkLst>
        </pc:spChg>
      </pc:sldChg>
      <pc:sldChg chg="modSp">
        <pc:chgData name="Dan Lewis" userId="2fqivccbEjZq/+Az6dS+BIT+wRd11pkeLa0d2FlMPfw=" providerId="None" clId="Web-{D609064F-32B4-440E-B513-0E2B6AFB5F4E}" dt="2023-02-27T14:12:49.423" v="78" actId="20577"/>
        <pc:sldMkLst>
          <pc:docMk/>
          <pc:sldMk cId="0" sldId="373"/>
        </pc:sldMkLst>
        <pc:spChg chg="mod">
          <ac:chgData name="Dan Lewis" userId="2fqivccbEjZq/+Az6dS+BIT+wRd11pkeLa0d2FlMPfw=" providerId="None" clId="Web-{D609064F-32B4-440E-B513-0E2B6AFB5F4E}" dt="2023-02-27T14:12:49.423" v="78" actId="20577"/>
          <ac:spMkLst>
            <pc:docMk/>
            <pc:sldMk cId="0" sldId="373"/>
            <ac:spMk id="7206" creationId="{00000000-0000-0000-0000-000000000000}"/>
          </ac:spMkLst>
        </pc:spChg>
      </pc:sldChg>
      <pc:sldChg chg="modSp">
        <pc:chgData name="Dan Lewis" userId="2fqivccbEjZq/+Az6dS+BIT+wRd11pkeLa0d2FlMPfw=" providerId="None" clId="Web-{D609064F-32B4-440E-B513-0E2B6AFB5F4E}" dt="2023-02-27T14:13:12.298" v="80" actId="20577"/>
        <pc:sldMkLst>
          <pc:docMk/>
          <pc:sldMk cId="0" sldId="374"/>
        </pc:sldMkLst>
        <pc:spChg chg="mod">
          <ac:chgData name="Dan Lewis" userId="2fqivccbEjZq/+Az6dS+BIT+wRd11pkeLa0d2FlMPfw=" providerId="None" clId="Web-{D609064F-32B4-440E-B513-0E2B6AFB5F4E}" dt="2023-02-27T14:13:12.298" v="80" actId="20577"/>
          <ac:spMkLst>
            <pc:docMk/>
            <pc:sldMk cId="0" sldId="374"/>
            <ac:spMk id="7209" creationId="{00000000-0000-0000-0000-000000000000}"/>
          </ac:spMkLst>
        </pc:spChg>
      </pc:sldChg>
      <pc:sldChg chg="modSp">
        <pc:chgData name="Dan Lewis" userId="2fqivccbEjZq/+Az6dS+BIT+wRd11pkeLa0d2FlMPfw=" providerId="None" clId="Web-{D609064F-32B4-440E-B513-0E2B6AFB5F4E}" dt="2023-02-27T14:13:34.752" v="83" actId="20577"/>
        <pc:sldMkLst>
          <pc:docMk/>
          <pc:sldMk cId="0" sldId="375"/>
        </pc:sldMkLst>
        <pc:spChg chg="mod">
          <ac:chgData name="Dan Lewis" userId="2fqivccbEjZq/+Az6dS+BIT+wRd11pkeLa0d2FlMPfw=" providerId="None" clId="Web-{D609064F-32B4-440E-B513-0E2B6AFB5F4E}" dt="2023-02-27T14:13:34.752" v="83" actId="20577"/>
          <ac:spMkLst>
            <pc:docMk/>
            <pc:sldMk cId="0" sldId="375"/>
            <ac:spMk id="7213" creationId="{00000000-0000-0000-0000-000000000000}"/>
          </ac:spMkLst>
        </pc:spChg>
      </pc:sldChg>
      <pc:sldChg chg="modSp">
        <pc:chgData name="Dan Lewis" userId="2fqivccbEjZq/+Az6dS+BIT+wRd11pkeLa0d2FlMPfw=" providerId="None" clId="Web-{D609064F-32B4-440E-B513-0E2B6AFB5F4E}" dt="2023-02-27T14:14:14.659" v="87" actId="20577"/>
        <pc:sldMkLst>
          <pc:docMk/>
          <pc:sldMk cId="0" sldId="378"/>
        </pc:sldMkLst>
        <pc:spChg chg="mod">
          <ac:chgData name="Dan Lewis" userId="2fqivccbEjZq/+Az6dS+BIT+wRd11pkeLa0d2FlMPfw=" providerId="None" clId="Web-{D609064F-32B4-440E-B513-0E2B6AFB5F4E}" dt="2023-02-27T14:14:14.659" v="87" actId="20577"/>
          <ac:spMkLst>
            <pc:docMk/>
            <pc:sldMk cId="0" sldId="378"/>
            <ac:spMk id="7229" creationId="{00000000-0000-0000-0000-000000000000}"/>
          </ac:spMkLst>
        </pc:spChg>
      </pc:sldChg>
      <pc:sldChg chg="modSp">
        <pc:chgData name="Dan Lewis" userId="2fqivccbEjZq/+Az6dS+BIT+wRd11pkeLa0d2FlMPfw=" providerId="None" clId="Web-{D609064F-32B4-440E-B513-0E2B6AFB5F4E}" dt="2023-02-27T14:15:58.490" v="100" actId="20577"/>
        <pc:sldMkLst>
          <pc:docMk/>
          <pc:sldMk cId="0" sldId="384"/>
        </pc:sldMkLst>
        <pc:spChg chg="mod">
          <ac:chgData name="Dan Lewis" userId="2fqivccbEjZq/+Az6dS+BIT+wRd11pkeLa0d2FlMPfw=" providerId="None" clId="Web-{D609064F-32B4-440E-B513-0E2B6AFB5F4E}" dt="2023-02-27T14:15:58.490" v="100" actId="20577"/>
          <ac:spMkLst>
            <pc:docMk/>
            <pc:sldMk cId="0" sldId="384"/>
            <ac:spMk id="7256" creationId="{00000000-0000-0000-0000-000000000000}"/>
          </ac:spMkLst>
        </pc:spChg>
      </pc:sldChg>
      <pc:sldChg chg="modSp">
        <pc:chgData name="Dan Lewis" userId="2fqivccbEjZq/+Az6dS+BIT+wRd11pkeLa0d2FlMPfw=" providerId="None" clId="Web-{D609064F-32B4-440E-B513-0E2B6AFB5F4E}" dt="2023-02-27T14:16:27.069" v="109" actId="20577"/>
        <pc:sldMkLst>
          <pc:docMk/>
          <pc:sldMk cId="0" sldId="385"/>
        </pc:sldMkLst>
        <pc:spChg chg="mod">
          <ac:chgData name="Dan Lewis" userId="2fqivccbEjZq/+Az6dS+BIT+wRd11pkeLa0d2FlMPfw=" providerId="None" clId="Web-{D609064F-32B4-440E-B513-0E2B6AFB5F4E}" dt="2023-02-27T14:16:27.069" v="109" actId="20577"/>
          <ac:spMkLst>
            <pc:docMk/>
            <pc:sldMk cId="0" sldId="385"/>
            <ac:spMk id="7263" creationId="{00000000-0000-0000-0000-000000000000}"/>
          </ac:spMkLst>
        </pc:spChg>
      </pc:sldChg>
      <pc:sldChg chg="modSp">
        <pc:chgData name="Dan Lewis" userId="2fqivccbEjZq/+Az6dS+BIT+wRd11pkeLa0d2FlMPfw=" providerId="None" clId="Web-{D609064F-32B4-440E-B513-0E2B6AFB5F4E}" dt="2023-02-27T14:17:17.023" v="111" actId="20577"/>
        <pc:sldMkLst>
          <pc:docMk/>
          <pc:sldMk cId="0" sldId="389"/>
        </pc:sldMkLst>
        <pc:spChg chg="mod">
          <ac:chgData name="Dan Lewis" userId="2fqivccbEjZq/+Az6dS+BIT+wRd11pkeLa0d2FlMPfw=" providerId="None" clId="Web-{D609064F-32B4-440E-B513-0E2B6AFB5F4E}" dt="2023-02-27T14:17:17.023" v="111" actId="20577"/>
          <ac:spMkLst>
            <pc:docMk/>
            <pc:sldMk cId="0" sldId="389"/>
            <ac:spMk id="7286" creationId="{00000000-0000-0000-0000-000000000000}"/>
          </ac:spMkLst>
        </pc:spChg>
      </pc:sldChg>
      <pc:sldChg chg="modSp">
        <pc:chgData name="Dan Lewis" userId="2fqivccbEjZq/+Az6dS+BIT+wRd11pkeLa0d2FlMPfw=" providerId="None" clId="Web-{D609064F-32B4-440E-B513-0E2B6AFB5F4E}" dt="2023-02-27T14:17:28.086" v="113" actId="20577"/>
        <pc:sldMkLst>
          <pc:docMk/>
          <pc:sldMk cId="0" sldId="390"/>
        </pc:sldMkLst>
        <pc:spChg chg="mod">
          <ac:chgData name="Dan Lewis" userId="2fqivccbEjZq/+Az6dS+BIT+wRd11pkeLa0d2FlMPfw=" providerId="None" clId="Web-{D609064F-32B4-440E-B513-0E2B6AFB5F4E}" dt="2023-02-27T14:17:28.086" v="113" actId="20577"/>
          <ac:spMkLst>
            <pc:docMk/>
            <pc:sldMk cId="0" sldId="390"/>
            <ac:spMk id="7289" creationId="{00000000-0000-0000-0000-000000000000}"/>
          </ac:spMkLst>
        </pc:spChg>
      </pc:sldChg>
      <pc:sldChg chg="modSp">
        <pc:chgData name="Dan Lewis" userId="2fqivccbEjZq/+Az6dS+BIT+wRd11pkeLa0d2FlMPfw=" providerId="None" clId="Web-{D609064F-32B4-440E-B513-0E2B6AFB5F4E}" dt="2023-02-27T14:17:48.086" v="115" actId="20577"/>
        <pc:sldMkLst>
          <pc:docMk/>
          <pc:sldMk cId="0" sldId="392"/>
        </pc:sldMkLst>
        <pc:spChg chg="mod">
          <ac:chgData name="Dan Lewis" userId="2fqivccbEjZq/+Az6dS+BIT+wRd11pkeLa0d2FlMPfw=" providerId="None" clId="Web-{D609064F-32B4-440E-B513-0E2B6AFB5F4E}" dt="2023-02-27T14:17:48.086" v="115" actId="20577"/>
          <ac:spMkLst>
            <pc:docMk/>
            <pc:sldMk cId="0" sldId="392"/>
            <ac:spMk id="7299" creationId="{00000000-0000-0000-0000-000000000000}"/>
          </ac:spMkLst>
        </pc:spChg>
      </pc:sldChg>
      <pc:sldChg chg="modSp">
        <pc:chgData name="Dan Lewis" userId="2fqivccbEjZq/+Az6dS+BIT+wRd11pkeLa0d2FlMPfw=" providerId="None" clId="Web-{D609064F-32B4-440E-B513-0E2B6AFB5F4E}" dt="2023-02-27T14:17:59.508" v="116" actId="20577"/>
        <pc:sldMkLst>
          <pc:docMk/>
          <pc:sldMk cId="0" sldId="393"/>
        </pc:sldMkLst>
        <pc:spChg chg="mod">
          <ac:chgData name="Dan Lewis" userId="2fqivccbEjZq/+Az6dS+BIT+wRd11pkeLa0d2FlMPfw=" providerId="None" clId="Web-{D609064F-32B4-440E-B513-0E2B6AFB5F4E}" dt="2023-02-27T14:17:59.508" v="116" actId="20577"/>
          <ac:spMkLst>
            <pc:docMk/>
            <pc:sldMk cId="0" sldId="393"/>
            <ac:spMk id="7306" creationId="{00000000-0000-0000-0000-000000000000}"/>
          </ac:spMkLst>
        </pc:spChg>
      </pc:sldChg>
      <pc:sldChg chg="modSp">
        <pc:chgData name="Dan Lewis" userId="2fqivccbEjZq/+Az6dS+BIT+wRd11pkeLa0d2FlMPfw=" providerId="None" clId="Web-{D609064F-32B4-440E-B513-0E2B6AFB5F4E}" dt="2023-02-27T14:21:08.669" v="117" actId="20577"/>
        <pc:sldMkLst>
          <pc:docMk/>
          <pc:sldMk cId="0" sldId="395"/>
        </pc:sldMkLst>
        <pc:spChg chg="mod">
          <ac:chgData name="Dan Lewis" userId="2fqivccbEjZq/+Az6dS+BIT+wRd11pkeLa0d2FlMPfw=" providerId="None" clId="Web-{D609064F-32B4-440E-B513-0E2B6AFB5F4E}" dt="2023-02-27T14:21:08.669" v="117" actId="20577"/>
          <ac:spMkLst>
            <pc:docMk/>
            <pc:sldMk cId="0" sldId="395"/>
            <ac:spMk id="7318" creationId="{00000000-0000-0000-0000-000000000000}"/>
          </ac:spMkLst>
        </pc:spChg>
      </pc:sldChg>
      <pc:sldChg chg="modSp">
        <pc:chgData name="Dan Lewis" userId="2fqivccbEjZq/+Az6dS+BIT+wRd11pkeLa0d2FlMPfw=" providerId="None" clId="Web-{D609064F-32B4-440E-B513-0E2B6AFB5F4E}" dt="2023-02-27T14:21:20.607" v="118" actId="20577"/>
        <pc:sldMkLst>
          <pc:docMk/>
          <pc:sldMk cId="0" sldId="396"/>
        </pc:sldMkLst>
        <pc:spChg chg="mod">
          <ac:chgData name="Dan Lewis" userId="2fqivccbEjZq/+Az6dS+BIT+wRd11pkeLa0d2FlMPfw=" providerId="None" clId="Web-{D609064F-32B4-440E-B513-0E2B6AFB5F4E}" dt="2023-02-27T14:21:20.607" v="118" actId="20577"/>
          <ac:spMkLst>
            <pc:docMk/>
            <pc:sldMk cId="0" sldId="396"/>
            <ac:spMk id="7322" creationId="{00000000-0000-0000-0000-000000000000}"/>
          </ac:spMkLst>
        </pc:spChg>
      </pc:sldChg>
      <pc:sldChg chg="modSp">
        <pc:chgData name="Dan Lewis" userId="2fqivccbEjZq/+Az6dS+BIT+wRd11pkeLa0d2FlMPfw=" providerId="None" clId="Web-{D609064F-32B4-440E-B513-0E2B6AFB5F4E}" dt="2023-02-27T14:21:33.951" v="120" actId="20577"/>
        <pc:sldMkLst>
          <pc:docMk/>
          <pc:sldMk cId="0" sldId="397"/>
        </pc:sldMkLst>
        <pc:spChg chg="mod">
          <ac:chgData name="Dan Lewis" userId="2fqivccbEjZq/+Az6dS+BIT+wRd11pkeLa0d2FlMPfw=" providerId="None" clId="Web-{D609064F-32B4-440E-B513-0E2B6AFB5F4E}" dt="2023-02-27T14:21:33.951" v="120" actId="20577"/>
          <ac:spMkLst>
            <pc:docMk/>
            <pc:sldMk cId="0" sldId="397"/>
            <ac:spMk id="7326" creationId="{00000000-0000-0000-0000-000000000000}"/>
          </ac:spMkLst>
        </pc:spChg>
      </pc:sldChg>
      <pc:sldChg chg="modSp">
        <pc:chgData name="Dan Lewis" userId="2fqivccbEjZq/+Az6dS+BIT+wRd11pkeLa0d2FlMPfw=" providerId="None" clId="Web-{D609064F-32B4-440E-B513-0E2B6AFB5F4E}" dt="2023-02-27T14:24:35.065" v="153" actId="20577"/>
        <pc:sldMkLst>
          <pc:docMk/>
          <pc:sldMk cId="0" sldId="402"/>
        </pc:sldMkLst>
        <pc:spChg chg="mod">
          <ac:chgData name="Dan Lewis" userId="2fqivccbEjZq/+Az6dS+BIT+wRd11pkeLa0d2FlMPfw=" providerId="None" clId="Web-{D609064F-32B4-440E-B513-0E2B6AFB5F4E}" dt="2023-02-27T14:24:35.065" v="153" actId="20577"/>
          <ac:spMkLst>
            <pc:docMk/>
            <pc:sldMk cId="0" sldId="402"/>
            <ac:spMk id="7346" creationId="{00000000-0000-0000-0000-000000000000}"/>
          </ac:spMkLst>
        </pc:spChg>
      </pc:sldChg>
      <pc:sldChg chg="modSp">
        <pc:chgData name="Dan Lewis" userId="2fqivccbEjZq/+Az6dS+BIT+wRd11pkeLa0d2FlMPfw=" providerId="None" clId="Web-{D609064F-32B4-440E-B513-0E2B6AFB5F4E}" dt="2023-02-27T14:25:01.144" v="158" actId="20577"/>
        <pc:sldMkLst>
          <pc:docMk/>
          <pc:sldMk cId="0" sldId="403"/>
        </pc:sldMkLst>
        <pc:spChg chg="mod">
          <ac:chgData name="Dan Lewis" userId="2fqivccbEjZq/+Az6dS+BIT+wRd11pkeLa0d2FlMPfw=" providerId="None" clId="Web-{D609064F-32B4-440E-B513-0E2B6AFB5F4E}" dt="2023-02-27T14:25:01.144" v="158" actId="20577"/>
          <ac:spMkLst>
            <pc:docMk/>
            <pc:sldMk cId="0" sldId="403"/>
            <ac:spMk id="7351" creationId="{00000000-0000-0000-0000-000000000000}"/>
          </ac:spMkLst>
        </pc:spChg>
      </pc:sldChg>
      <pc:sldChg chg="modSp">
        <pc:chgData name="Dan Lewis" userId="2fqivccbEjZq/+Az6dS+BIT+wRd11pkeLa0d2FlMPfw=" providerId="None" clId="Web-{D609064F-32B4-440E-B513-0E2B6AFB5F4E}" dt="2023-02-27T14:30:10.402" v="160" actId="20577"/>
        <pc:sldMkLst>
          <pc:docMk/>
          <pc:sldMk cId="0" sldId="473"/>
        </pc:sldMkLst>
        <pc:spChg chg="mod">
          <ac:chgData name="Dan Lewis" userId="2fqivccbEjZq/+Az6dS+BIT+wRd11pkeLa0d2FlMPfw=" providerId="None" clId="Web-{D609064F-32B4-440E-B513-0E2B6AFB5F4E}" dt="2023-02-27T14:30:10.402" v="160" actId="20577"/>
          <ac:spMkLst>
            <pc:docMk/>
            <pc:sldMk cId="0" sldId="473"/>
            <ac:spMk id="7788" creationId="{00000000-0000-0000-0000-000000000000}"/>
          </ac:spMkLst>
        </pc:spChg>
      </pc:sldChg>
      <pc:sldChg chg="modSp">
        <pc:chgData name="Dan Lewis" userId="2fqivccbEjZq/+Az6dS+BIT+wRd11pkeLa0d2FlMPfw=" providerId="None" clId="Web-{D609064F-32B4-440E-B513-0E2B6AFB5F4E}" dt="2023-02-27T14:30:22.167" v="162" actId="20577"/>
        <pc:sldMkLst>
          <pc:docMk/>
          <pc:sldMk cId="0" sldId="474"/>
        </pc:sldMkLst>
        <pc:spChg chg="mod">
          <ac:chgData name="Dan Lewis" userId="2fqivccbEjZq/+Az6dS+BIT+wRd11pkeLa0d2FlMPfw=" providerId="None" clId="Web-{D609064F-32B4-440E-B513-0E2B6AFB5F4E}" dt="2023-02-27T14:30:22.167" v="162" actId="20577"/>
          <ac:spMkLst>
            <pc:docMk/>
            <pc:sldMk cId="0" sldId="474"/>
            <ac:spMk id="7792" creationId="{00000000-0000-0000-0000-000000000000}"/>
          </ac:spMkLst>
        </pc:spChg>
      </pc:sldChg>
      <pc:sldChg chg="modSp">
        <pc:chgData name="Dan Lewis" userId="2fqivccbEjZq/+Az6dS+BIT+wRd11pkeLa0d2FlMPfw=" providerId="None" clId="Web-{D609064F-32B4-440E-B513-0E2B6AFB5F4E}" dt="2023-02-27T14:30:57.106" v="163" actId="20577"/>
        <pc:sldMkLst>
          <pc:docMk/>
          <pc:sldMk cId="0" sldId="477"/>
        </pc:sldMkLst>
        <pc:spChg chg="mod">
          <ac:chgData name="Dan Lewis" userId="2fqivccbEjZq/+Az6dS+BIT+wRd11pkeLa0d2FlMPfw=" providerId="None" clId="Web-{D609064F-32B4-440E-B513-0E2B6AFB5F4E}" dt="2023-02-27T14:30:57.106" v="163" actId="20577"/>
          <ac:spMkLst>
            <pc:docMk/>
            <pc:sldMk cId="0" sldId="477"/>
            <ac:spMk id="7813" creationId="{00000000-0000-0000-0000-000000000000}"/>
          </ac:spMkLst>
        </pc:spChg>
      </pc:sldChg>
      <pc:sldChg chg="modSp">
        <pc:chgData name="Dan Lewis" userId="2fqivccbEjZq/+Az6dS+BIT+wRd11pkeLa0d2FlMPfw=" providerId="None" clId="Web-{D609064F-32B4-440E-B513-0E2B6AFB5F4E}" dt="2023-02-27T14:31:33.200" v="164" actId="1076"/>
        <pc:sldMkLst>
          <pc:docMk/>
          <pc:sldMk cId="0" sldId="482"/>
        </pc:sldMkLst>
        <pc:spChg chg="mod">
          <ac:chgData name="Dan Lewis" userId="2fqivccbEjZq/+Az6dS+BIT+wRd11pkeLa0d2FlMPfw=" providerId="None" clId="Web-{D609064F-32B4-440E-B513-0E2B6AFB5F4E}" dt="2023-02-27T14:31:33.200" v="164" actId="1076"/>
          <ac:spMkLst>
            <pc:docMk/>
            <pc:sldMk cId="0" sldId="482"/>
            <ac:spMk id="7839" creationId="{00000000-0000-0000-0000-000000000000}"/>
          </ac:spMkLst>
        </pc:spChg>
      </pc:sldChg>
      <pc:sldChg chg="add replId">
        <pc:chgData name="Dan Lewis" userId="2fqivccbEjZq/+Az6dS+BIT+wRd11pkeLa0d2FlMPfw=" providerId="None" clId="Web-{D609064F-32B4-440E-B513-0E2B6AFB5F4E}" dt="2023-02-27T13:55:01.347" v="0"/>
        <pc:sldMkLst>
          <pc:docMk/>
          <pc:sldMk cId="3529020474" sldId="2639"/>
        </pc:sldMkLst>
      </pc:sldChg>
    </pc:docChg>
  </pc:docChgLst>
  <pc:docChgLst>
    <pc:chgData name="Dan Lewis" userId="2fqivccbEjZq/+Az6dS+BIT+wRd11pkeLa0d2FlMPfw=" providerId="None" clId="Web-{FA6AACC6-8CFA-47E9-AAE3-6DB9D258410D}"/>
    <pc:docChg chg="modSld">
      <pc:chgData name="Dan Lewis" userId="2fqivccbEjZq/+Az6dS+BIT+wRd11pkeLa0d2FlMPfw=" providerId="None" clId="Web-{FA6AACC6-8CFA-47E9-AAE3-6DB9D258410D}" dt="2023-01-19T21:39:47.939" v="184" actId="20577"/>
      <pc:docMkLst>
        <pc:docMk/>
      </pc:docMkLst>
      <pc:sldChg chg="modSp">
        <pc:chgData name="Dan Lewis" userId="2fqivccbEjZq/+Az6dS+BIT+wRd11pkeLa0d2FlMPfw=" providerId="None" clId="Web-{FA6AACC6-8CFA-47E9-AAE3-6DB9D258410D}" dt="2023-01-19T21:11:42.054" v="12" actId="20577"/>
        <pc:sldMkLst>
          <pc:docMk/>
          <pc:sldMk cId="0" sldId="399"/>
        </pc:sldMkLst>
        <pc:spChg chg="mod">
          <ac:chgData name="Dan Lewis" userId="2fqivccbEjZq/+Az6dS+BIT+wRd11pkeLa0d2FlMPfw=" providerId="None" clId="Web-{FA6AACC6-8CFA-47E9-AAE3-6DB9D258410D}" dt="2023-01-19T21:11:36.788" v="11" actId="1076"/>
          <ac:spMkLst>
            <pc:docMk/>
            <pc:sldMk cId="0" sldId="399"/>
            <ac:spMk id="7333" creationId="{00000000-0000-0000-0000-000000000000}"/>
          </ac:spMkLst>
        </pc:spChg>
        <pc:spChg chg="mod">
          <ac:chgData name="Dan Lewis" userId="2fqivccbEjZq/+Az6dS+BIT+wRd11pkeLa0d2FlMPfw=" providerId="None" clId="Web-{FA6AACC6-8CFA-47E9-AAE3-6DB9D258410D}" dt="2023-01-19T21:11:42.054" v="12" actId="20577"/>
          <ac:spMkLst>
            <pc:docMk/>
            <pc:sldMk cId="0" sldId="399"/>
            <ac:spMk id="7334" creationId="{00000000-0000-0000-0000-000000000000}"/>
          </ac:spMkLst>
        </pc:spChg>
      </pc:sldChg>
      <pc:sldChg chg="modSp">
        <pc:chgData name="Dan Lewis" userId="2fqivccbEjZq/+Az6dS+BIT+wRd11pkeLa0d2FlMPfw=" providerId="None" clId="Web-{FA6AACC6-8CFA-47E9-AAE3-6DB9D258410D}" dt="2023-01-19T21:16:54.510" v="38" actId="20577"/>
        <pc:sldMkLst>
          <pc:docMk/>
          <pc:sldMk cId="0" sldId="406"/>
        </pc:sldMkLst>
        <pc:spChg chg="mod">
          <ac:chgData name="Dan Lewis" userId="2fqivccbEjZq/+Az6dS+BIT+wRd11pkeLa0d2FlMPfw=" providerId="None" clId="Web-{FA6AACC6-8CFA-47E9-AAE3-6DB9D258410D}" dt="2023-01-19T21:16:54.510" v="38" actId="20577"/>
          <ac:spMkLst>
            <pc:docMk/>
            <pc:sldMk cId="0" sldId="406"/>
            <ac:spMk id="7370" creationId="{00000000-0000-0000-0000-000000000000}"/>
          </ac:spMkLst>
        </pc:spChg>
        <pc:picChg chg="mod modCrop">
          <ac:chgData name="Dan Lewis" userId="2fqivccbEjZq/+Az6dS+BIT+wRd11pkeLa0d2FlMPfw=" providerId="None" clId="Web-{FA6AACC6-8CFA-47E9-AAE3-6DB9D258410D}" dt="2023-01-19T21:13:13.841" v="18"/>
          <ac:picMkLst>
            <pc:docMk/>
            <pc:sldMk cId="0" sldId="406"/>
            <ac:picMk id="7369" creationId="{00000000-0000-0000-0000-000000000000}"/>
          </ac:picMkLst>
        </pc:picChg>
      </pc:sldChg>
      <pc:sldChg chg="modSp">
        <pc:chgData name="Dan Lewis" userId="2fqivccbEjZq/+Az6dS+BIT+wRd11pkeLa0d2FlMPfw=" providerId="None" clId="Web-{FA6AACC6-8CFA-47E9-AAE3-6DB9D258410D}" dt="2023-01-19T21:15:02.832" v="30" actId="20577"/>
        <pc:sldMkLst>
          <pc:docMk/>
          <pc:sldMk cId="0" sldId="407"/>
        </pc:sldMkLst>
        <pc:spChg chg="mod">
          <ac:chgData name="Dan Lewis" userId="2fqivccbEjZq/+Az6dS+BIT+wRd11pkeLa0d2FlMPfw=" providerId="None" clId="Web-{FA6AACC6-8CFA-47E9-AAE3-6DB9D258410D}" dt="2023-01-19T21:15:02.832" v="30" actId="20577"/>
          <ac:spMkLst>
            <pc:docMk/>
            <pc:sldMk cId="0" sldId="407"/>
            <ac:spMk id="7373" creationId="{00000000-0000-0000-0000-000000000000}"/>
          </ac:spMkLst>
        </pc:spChg>
        <pc:spChg chg="mod">
          <ac:chgData name="Dan Lewis" userId="2fqivccbEjZq/+Az6dS+BIT+wRd11pkeLa0d2FlMPfw=" providerId="None" clId="Web-{FA6AACC6-8CFA-47E9-AAE3-6DB9D258410D}" dt="2023-01-19T21:14:14.079" v="26" actId="1076"/>
          <ac:spMkLst>
            <pc:docMk/>
            <pc:sldMk cId="0" sldId="407"/>
            <ac:spMk id="7377" creationId="{00000000-0000-0000-0000-000000000000}"/>
          </ac:spMkLst>
        </pc:spChg>
      </pc:sldChg>
      <pc:sldChg chg="modSp">
        <pc:chgData name="Dan Lewis" userId="2fqivccbEjZq/+Az6dS+BIT+wRd11pkeLa0d2FlMPfw=" providerId="None" clId="Web-{FA6AACC6-8CFA-47E9-AAE3-6DB9D258410D}" dt="2023-01-19T21:17:13.433" v="39" actId="20577"/>
        <pc:sldMkLst>
          <pc:docMk/>
          <pc:sldMk cId="0" sldId="411"/>
        </pc:sldMkLst>
        <pc:spChg chg="mod">
          <ac:chgData name="Dan Lewis" userId="2fqivccbEjZq/+Az6dS+BIT+wRd11pkeLa0d2FlMPfw=" providerId="None" clId="Web-{FA6AACC6-8CFA-47E9-AAE3-6DB9D258410D}" dt="2023-01-19T21:17:13.433" v="39" actId="20577"/>
          <ac:spMkLst>
            <pc:docMk/>
            <pc:sldMk cId="0" sldId="411"/>
            <ac:spMk id="7395" creationId="{00000000-0000-0000-0000-000000000000}"/>
          </ac:spMkLst>
        </pc:spChg>
        <pc:picChg chg="mod modCrop">
          <ac:chgData name="Dan Lewis" userId="2fqivccbEjZq/+Az6dS+BIT+wRd11pkeLa0d2FlMPfw=" providerId="None" clId="Web-{FA6AACC6-8CFA-47E9-AAE3-6DB9D258410D}" dt="2023-01-19T21:15:54.366" v="34"/>
          <ac:picMkLst>
            <pc:docMk/>
            <pc:sldMk cId="0" sldId="411"/>
            <ac:picMk id="7394" creationId="{00000000-0000-0000-0000-000000000000}"/>
          </ac:picMkLst>
        </pc:picChg>
      </pc:sldChg>
      <pc:sldChg chg="modSp">
        <pc:chgData name="Dan Lewis" userId="2fqivccbEjZq/+Az6dS+BIT+wRd11pkeLa0d2FlMPfw=" providerId="None" clId="Web-{FA6AACC6-8CFA-47E9-AAE3-6DB9D258410D}" dt="2023-01-19T21:20:56.510" v="73" actId="20577"/>
        <pc:sldMkLst>
          <pc:docMk/>
          <pc:sldMk cId="0" sldId="412"/>
        </pc:sldMkLst>
        <pc:spChg chg="mod">
          <ac:chgData name="Dan Lewis" userId="2fqivccbEjZq/+Az6dS+BIT+wRd11pkeLa0d2FlMPfw=" providerId="None" clId="Web-{FA6AACC6-8CFA-47E9-AAE3-6DB9D258410D}" dt="2023-01-19T21:17:26.981" v="41" actId="20577"/>
          <ac:spMkLst>
            <pc:docMk/>
            <pc:sldMk cId="0" sldId="412"/>
            <ac:spMk id="7398" creationId="{00000000-0000-0000-0000-000000000000}"/>
          </ac:spMkLst>
        </pc:spChg>
        <pc:spChg chg="mod">
          <ac:chgData name="Dan Lewis" userId="2fqivccbEjZq/+Az6dS+BIT+wRd11pkeLa0d2FlMPfw=" providerId="None" clId="Web-{FA6AACC6-8CFA-47E9-AAE3-6DB9D258410D}" dt="2023-01-19T21:20:56.510" v="73" actId="20577"/>
          <ac:spMkLst>
            <pc:docMk/>
            <pc:sldMk cId="0" sldId="412"/>
            <ac:spMk id="7399" creationId="{00000000-0000-0000-0000-000000000000}"/>
          </ac:spMkLst>
        </pc:spChg>
      </pc:sldChg>
      <pc:sldChg chg="modSp">
        <pc:chgData name="Dan Lewis" userId="2fqivccbEjZq/+Az6dS+BIT+wRd11pkeLa0d2FlMPfw=" providerId="None" clId="Web-{FA6AACC6-8CFA-47E9-AAE3-6DB9D258410D}" dt="2023-01-19T21:20:18.039" v="70" actId="20577"/>
        <pc:sldMkLst>
          <pc:docMk/>
          <pc:sldMk cId="0" sldId="413"/>
        </pc:sldMkLst>
        <pc:spChg chg="mod">
          <ac:chgData name="Dan Lewis" userId="2fqivccbEjZq/+Az6dS+BIT+wRd11pkeLa0d2FlMPfw=" providerId="None" clId="Web-{FA6AACC6-8CFA-47E9-AAE3-6DB9D258410D}" dt="2023-01-19T21:19:35.489" v="60" actId="20577"/>
          <ac:spMkLst>
            <pc:docMk/>
            <pc:sldMk cId="0" sldId="413"/>
            <ac:spMk id="7402" creationId="{00000000-0000-0000-0000-000000000000}"/>
          </ac:spMkLst>
        </pc:spChg>
        <pc:spChg chg="mod">
          <ac:chgData name="Dan Lewis" userId="2fqivccbEjZq/+Az6dS+BIT+wRd11pkeLa0d2FlMPfw=" providerId="None" clId="Web-{FA6AACC6-8CFA-47E9-AAE3-6DB9D258410D}" dt="2023-01-19T21:20:18.039" v="70" actId="20577"/>
          <ac:spMkLst>
            <pc:docMk/>
            <pc:sldMk cId="0" sldId="413"/>
            <ac:spMk id="7403" creationId="{00000000-0000-0000-0000-000000000000}"/>
          </ac:spMkLst>
        </pc:spChg>
      </pc:sldChg>
      <pc:sldChg chg="modSp">
        <pc:chgData name="Dan Lewis" userId="2fqivccbEjZq/+Az6dS+BIT+wRd11pkeLa0d2FlMPfw=" providerId="None" clId="Web-{FA6AACC6-8CFA-47E9-AAE3-6DB9D258410D}" dt="2023-01-19T21:21:33.356" v="76" actId="20577"/>
        <pc:sldMkLst>
          <pc:docMk/>
          <pc:sldMk cId="0" sldId="414"/>
        </pc:sldMkLst>
        <pc:spChg chg="mod">
          <ac:chgData name="Dan Lewis" userId="2fqivccbEjZq/+Az6dS+BIT+wRd11pkeLa0d2FlMPfw=" providerId="None" clId="Web-{FA6AACC6-8CFA-47E9-AAE3-6DB9D258410D}" dt="2023-01-19T21:21:33.356" v="76" actId="20577"/>
          <ac:spMkLst>
            <pc:docMk/>
            <pc:sldMk cId="0" sldId="414"/>
            <ac:spMk id="7407" creationId="{00000000-0000-0000-0000-000000000000}"/>
          </ac:spMkLst>
        </pc:spChg>
      </pc:sldChg>
      <pc:sldChg chg="modSp">
        <pc:chgData name="Dan Lewis" userId="2fqivccbEjZq/+Az6dS+BIT+wRd11pkeLa0d2FlMPfw=" providerId="None" clId="Web-{FA6AACC6-8CFA-47E9-AAE3-6DB9D258410D}" dt="2023-01-19T21:22:13.421" v="81" actId="20577"/>
        <pc:sldMkLst>
          <pc:docMk/>
          <pc:sldMk cId="0" sldId="415"/>
        </pc:sldMkLst>
        <pc:spChg chg="mod">
          <ac:chgData name="Dan Lewis" userId="2fqivccbEjZq/+Az6dS+BIT+wRd11pkeLa0d2FlMPfw=" providerId="None" clId="Web-{FA6AACC6-8CFA-47E9-AAE3-6DB9D258410D}" dt="2023-01-19T21:22:13.421" v="81" actId="20577"/>
          <ac:spMkLst>
            <pc:docMk/>
            <pc:sldMk cId="0" sldId="415"/>
            <ac:spMk id="7411" creationId="{00000000-0000-0000-0000-000000000000}"/>
          </ac:spMkLst>
        </pc:spChg>
      </pc:sldChg>
      <pc:sldChg chg="modSp">
        <pc:chgData name="Dan Lewis" userId="2fqivccbEjZq/+Az6dS+BIT+wRd11pkeLa0d2FlMPfw=" providerId="None" clId="Web-{FA6AACC6-8CFA-47E9-AAE3-6DB9D258410D}" dt="2023-01-19T21:22:47.642" v="84" actId="20577"/>
        <pc:sldMkLst>
          <pc:docMk/>
          <pc:sldMk cId="0" sldId="416"/>
        </pc:sldMkLst>
        <pc:spChg chg="mod">
          <ac:chgData name="Dan Lewis" userId="2fqivccbEjZq/+Az6dS+BIT+wRd11pkeLa0d2FlMPfw=" providerId="None" clId="Web-{FA6AACC6-8CFA-47E9-AAE3-6DB9D258410D}" dt="2023-01-19T21:22:47.642" v="84" actId="20577"/>
          <ac:spMkLst>
            <pc:docMk/>
            <pc:sldMk cId="0" sldId="416"/>
            <ac:spMk id="7415" creationId="{00000000-0000-0000-0000-000000000000}"/>
          </ac:spMkLst>
        </pc:spChg>
      </pc:sldChg>
      <pc:sldChg chg="modSp">
        <pc:chgData name="Dan Lewis" userId="2fqivccbEjZq/+Az6dS+BIT+wRd11pkeLa0d2FlMPfw=" providerId="None" clId="Web-{FA6AACC6-8CFA-47E9-AAE3-6DB9D258410D}" dt="2023-01-19T21:24:19.725" v="95" actId="20577"/>
        <pc:sldMkLst>
          <pc:docMk/>
          <pc:sldMk cId="0" sldId="417"/>
        </pc:sldMkLst>
        <pc:spChg chg="mod">
          <ac:chgData name="Dan Lewis" userId="2fqivccbEjZq/+Az6dS+BIT+wRd11pkeLa0d2FlMPfw=" providerId="None" clId="Web-{FA6AACC6-8CFA-47E9-AAE3-6DB9D258410D}" dt="2023-01-19T21:23:39.489" v="87" actId="20577"/>
          <ac:spMkLst>
            <pc:docMk/>
            <pc:sldMk cId="0" sldId="417"/>
            <ac:spMk id="7419" creationId="{00000000-0000-0000-0000-000000000000}"/>
          </ac:spMkLst>
        </pc:spChg>
        <pc:spChg chg="mod">
          <ac:chgData name="Dan Lewis" userId="2fqivccbEjZq/+Az6dS+BIT+wRd11pkeLa0d2FlMPfw=" providerId="None" clId="Web-{FA6AACC6-8CFA-47E9-AAE3-6DB9D258410D}" dt="2023-01-19T21:24:19.725" v="95" actId="20577"/>
          <ac:spMkLst>
            <pc:docMk/>
            <pc:sldMk cId="0" sldId="417"/>
            <ac:spMk id="7420" creationId="{00000000-0000-0000-0000-000000000000}"/>
          </ac:spMkLst>
        </pc:spChg>
      </pc:sldChg>
      <pc:sldChg chg="modSp">
        <pc:chgData name="Dan Lewis" userId="2fqivccbEjZq/+Az6dS+BIT+wRd11pkeLa0d2FlMPfw=" providerId="None" clId="Web-{FA6AACC6-8CFA-47E9-AAE3-6DB9D258410D}" dt="2023-01-19T21:24:39.602" v="97" actId="20577"/>
        <pc:sldMkLst>
          <pc:docMk/>
          <pc:sldMk cId="0" sldId="418"/>
        </pc:sldMkLst>
        <pc:spChg chg="mod">
          <ac:chgData name="Dan Lewis" userId="2fqivccbEjZq/+Az6dS+BIT+wRd11pkeLa0d2FlMPfw=" providerId="None" clId="Web-{FA6AACC6-8CFA-47E9-AAE3-6DB9D258410D}" dt="2023-01-19T21:24:39.602" v="97" actId="20577"/>
          <ac:spMkLst>
            <pc:docMk/>
            <pc:sldMk cId="0" sldId="418"/>
            <ac:spMk id="7426" creationId="{00000000-0000-0000-0000-000000000000}"/>
          </ac:spMkLst>
        </pc:spChg>
      </pc:sldChg>
      <pc:sldChg chg="modSp">
        <pc:chgData name="Dan Lewis" userId="2fqivccbEjZq/+Az6dS+BIT+wRd11pkeLa0d2FlMPfw=" providerId="None" clId="Web-{FA6AACC6-8CFA-47E9-AAE3-6DB9D258410D}" dt="2023-01-19T21:25:11.760" v="101" actId="20577"/>
        <pc:sldMkLst>
          <pc:docMk/>
          <pc:sldMk cId="0" sldId="419"/>
        </pc:sldMkLst>
        <pc:spChg chg="mod">
          <ac:chgData name="Dan Lewis" userId="2fqivccbEjZq/+Az6dS+BIT+wRd11pkeLa0d2FlMPfw=" providerId="None" clId="Web-{FA6AACC6-8CFA-47E9-AAE3-6DB9D258410D}" dt="2023-01-19T21:25:11.760" v="101" actId="20577"/>
          <ac:spMkLst>
            <pc:docMk/>
            <pc:sldMk cId="0" sldId="419"/>
            <ac:spMk id="7429" creationId="{00000000-0000-0000-0000-000000000000}"/>
          </ac:spMkLst>
        </pc:spChg>
      </pc:sldChg>
      <pc:sldChg chg="modSp">
        <pc:chgData name="Dan Lewis" userId="2fqivccbEjZq/+Az6dS+BIT+wRd11pkeLa0d2FlMPfw=" providerId="None" clId="Web-{FA6AACC6-8CFA-47E9-AAE3-6DB9D258410D}" dt="2023-01-19T21:25:22.073" v="102" actId="20577"/>
        <pc:sldMkLst>
          <pc:docMk/>
          <pc:sldMk cId="0" sldId="420"/>
        </pc:sldMkLst>
        <pc:spChg chg="mod">
          <ac:chgData name="Dan Lewis" userId="2fqivccbEjZq/+Az6dS+BIT+wRd11pkeLa0d2FlMPfw=" providerId="None" clId="Web-{FA6AACC6-8CFA-47E9-AAE3-6DB9D258410D}" dt="2023-01-19T21:25:22.073" v="102" actId="20577"/>
          <ac:spMkLst>
            <pc:docMk/>
            <pc:sldMk cId="0" sldId="420"/>
            <ac:spMk id="7435" creationId="{00000000-0000-0000-0000-000000000000}"/>
          </ac:spMkLst>
        </pc:spChg>
      </pc:sldChg>
      <pc:sldChg chg="modSp">
        <pc:chgData name="Dan Lewis" userId="2fqivccbEjZq/+Az6dS+BIT+wRd11pkeLa0d2FlMPfw=" providerId="None" clId="Web-{FA6AACC6-8CFA-47E9-AAE3-6DB9D258410D}" dt="2023-01-19T21:26:51.782" v="120" actId="20577"/>
        <pc:sldMkLst>
          <pc:docMk/>
          <pc:sldMk cId="0" sldId="421"/>
        </pc:sldMkLst>
        <pc:spChg chg="mod">
          <ac:chgData name="Dan Lewis" userId="2fqivccbEjZq/+Az6dS+BIT+wRd11pkeLa0d2FlMPfw=" providerId="None" clId="Web-{FA6AACC6-8CFA-47E9-AAE3-6DB9D258410D}" dt="2023-01-19T21:26:11.154" v="114" actId="20577"/>
          <ac:spMkLst>
            <pc:docMk/>
            <pc:sldMk cId="0" sldId="421"/>
            <ac:spMk id="7438" creationId="{00000000-0000-0000-0000-000000000000}"/>
          </ac:spMkLst>
        </pc:spChg>
        <pc:spChg chg="mod">
          <ac:chgData name="Dan Lewis" userId="2fqivccbEjZq/+Az6dS+BIT+wRd11pkeLa0d2FlMPfw=" providerId="None" clId="Web-{FA6AACC6-8CFA-47E9-AAE3-6DB9D258410D}" dt="2023-01-19T21:26:51.782" v="120" actId="20577"/>
          <ac:spMkLst>
            <pc:docMk/>
            <pc:sldMk cId="0" sldId="421"/>
            <ac:spMk id="7439" creationId="{00000000-0000-0000-0000-000000000000}"/>
          </ac:spMkLst>
        </pc:spChg>
      </pc:sldChg>
      <pc:sldChg chg="modSp">
        <pc:chgData name="Dan Lewis" userId="2fqivccbEjZq/+Az6dS+BIT+wRd11pkeLa0d2FlMPfw=" providerId="None" clId="Web-{FA6AACC6-8CFA-47E9-AAE3-6DB9D258410D}" dt="2023-01-19T21:38:05.605" v="169" actId="20577"/>
        <pc:sldMkLst>
          <pc:docMk/>
          <pc:sldMk cId="0" sldId="422"/>
        </pc:sldMkLst>
        <pc:spChg chg="mod">
          <ac:chgData name="Dan Lewis" userId="2fqivccbEjZq/+Az6dS+BIT+wRd11pkeLa0d2FlMPfw=" providerId="None" clId="Web-{FA6AACC6-8CFA-47E9-AAE3-6DB9D258410D}" dt="2023-01-19T21:38:05.605" v="169" actId="20577"/>
          <ac:spMkLst>
            <pc:docMk/>
            <pc:sldMk cId="0" sldId="422"/>
            <ac:spMk id="7443" creationId="{00000000-0000-0000-0000-000000000000}"/>
          </ac:spMkLst>
        </pc:spChg>
        <pc:spChg chg="mod">
          <ac:chgData name="Dan Lewis" userId="2fqivccbEjZq/+Az6dS+BIT+wRd11pkeLa0d2FlMPfw=" providerId="None" clId="Web-{FA6AACC6-8CFA-47E9-AAE3-6DB9D258410D}" dt="2023-01-19T21:30:04.669" v="125"/>
          <ac:spMkLst>
            <pc:docMk/>
            <pc:sldMk cId="0" sldId="422"/>
            <ac:spMk id="7448" creationId="{00000000-0000-0000-0000-000000000000}"/>
          </ac:spMkLst>
        </pc:spChg>
        <pc:picChg chg="mod">
          <ac:chgData name="Dan Lewis" userId="2fqivccbEjZq/+Az6dS+BIT+wRd11pkeLa0d2FlMPfw=" providerId="None" clId="Web-{FA6AACC6-8CFA-47E9-AAE3-6DB9D258410D}" dt="2023-01-19T21:28:08.380" v="123"/>
          <ac:picMkLst>
            <pc:docMk/>
            <pc:sldMk cId="0" sldId="422"/>
            <ac:picMk id="7442" creationId="{00000000-0000-0000-0000-000000000000}"/>
          </ac:picMkLst>
        </pc:picChg>
      </pc:sldChg>
      <pc:sldChg chg="modSp">
        <pc:chgData name="Dan Lewis" userId="2fqivccbEjZq/+Az6dS+BIT+wRd11pkeLa0d2FlMPfw=" providerId="None" clId="Web-{FA6AACC6-8CFA-47E9-AAE3-6DB9D258410D}" dt="2023-01-19T21:30:20.935" v="126"/>
        <pc:sldMkLst>
          <pc:docMk/>
          <pc:sldMk cId="0" sldId="423"/>
        </pc:sldMkLst>
        <pc:spChg chg="mod">
          <ac:chgData name="Dan Lewis" userId="2fqivccbEjZq/+Az6dS+BIT+wRd11pkeLa0d2FlMPfw=" providerId="None" clId="Web-{FA6AACC6-8CFA-47E9-AAE3-6DB9D258410D}" dt="2023-01-19T21:30:20.935" v="126"/>
          <ac:spMkLst>
            <pc:docMk/>
            <pc:sldMk cId="0" sldId="423"/>
            <ac:spMk id="7459" creationId="{00000000-0000-0000-0000-000000000000}"/>
          </ac:spMkLst>
        </pc:spChg>
      </pc:sldChg>
      <pc:sldChg chg="modSp">
        <pc:chgData name="Dan Lewis" userId="2fqivccbEjZq/+Az6dS+BIT+wRd11pkeLa0d2FlMPfw=" providerId="None" clId="Web-{FA6AACC6-8CFA-47E9-AAE3-6DB9D258410D}" dt="2023-01-19T21:37:54.729" v="167" actId="20577"/>
        <pc:sldMkLst>
          <pc:docMk/>
          <pc:sldMk cId="0" sldId="424"/>
        </pc:sldMkLst>
        <pc:spChg chg="mod">
          <ac:chgData name="Dan Lewis" userId="2fqivccbEjZq/+Az6dS+BIT+wRd11pkeLa0d2FlMPfw=" providerId="None" clId="Web-{FA6AACC6-8CFA-47E9-AAE3-6DB9D258410D}" dt="2023-01-19T21:37:54.729" v="167" actId="20577"/>
          <ac:spMkLst>
            <pc:docMk/>
            <pc:sldMk cId="0" sldId="424"/>
            <ac:spMk id="7467" creationId="{00000000-0000-0000-0000-000000000000}"/>
          </ac:spMkLst>
        </pc:spChg>
        <pc:spChg chg="mod">
          <ac:chgData name="Dan Lewis" userId="2fqivccbEjZq/+Az6dS+BIT+wRd11pkeLa0d2FlMPfw=" providerId="None" clId="Web-{FA6AACC6-8CFA-47E9-AAE3-6DB9D258410D}" dt="2023-01-19T21:30:38.327" v="127"/>
          <ac:spMkLst>
            <pc:docMk/>
            <pc:sldMk cId="0" sldId="424"/>
            <ac:spMk id="7470" creationId="{00000000-0000-0000-0000-000000000000}"/>
          </ac:spMkLst>
        </pc:spChg>
      </pc:sldChg>
      <pc:sldChg chg="modSp">
        <pc:chgData name="Dan Lewis" userId="2fqivccbEjZq/+Az6dS+BIT+wRd11pkeLa0d2FlMPfw=" providerId="None" clId="Web-{FA6AACC6-8CFA-47E9-AAE3-6DB9D258410D}" dt="2023-01-19T21:31:58.191" v="131" actId="14100"/>
        <pc:sldMkLst>
          <pc:docMk/>
          <pc:sldMk cId="0" sldId="425"/>
        </pc:sldMkLst>
        <pc:spChg chg="mod">
          <ac:chgData name="Dan Lewis" userId="2fqivccbEjZq/+Az6dS+BIT+wRd11pkeLa0d2FlMPfw=" providerId="None" clId="Web-{FA6AACC6-8CFA-47E9-AAE3-6DB9D258410D}" dt="2023-01-19T21:31:58.191" v="131" actId="14100"/>
          <ac:spMkLst>
            <pc:docMk/>
            <pc:sldMk cId="0" sldId="425"/>
            <ac:spMk id="7483" creationId="{00000000-0000-0000-0000-000000000000}"/>
          </ac:spMkLst>
        </pc:spChg>
        <pc:spChg chg="mod">
          <ac:chgData name="Dan Lewis" userId="2fqivccbEjZq/+Az6dS+BIT+wRd11pkeLa0d2FlMPfw=" providerId="None" clId="Web-{FA6AACC6-8CFA-47E9-AAE3-6DB9D258410D}" dt="2023-01-19T21:30:49.140" v="128"/>
          <ac:spMkLst>
            <pc:docMk/>
            <pc:sldMk cId="0" sldId="425"/>
            <ac:spMk id="7486" creationId="{00000000-0000-0000-0000-000000000000}"/>
          </ac:spMkLst>
        </pc:spChg>
      </pc:sldChg>
      <pc:sldChg chg="modSp">
        <pc:chgData name="Dan Lewis" userId="2fqivccbEjZq/+Az6dS+BIT+wRd11pkeLa0d2FlMPfw=" providerId="None" clId="Web-{FA6AACC6-8CFA-47E9-AAE3-6DB9D258410D}" dt="2023-01-19T21:33:05.133" v="135" actId="20577"/>
        <pc:sldMkLst>
          <pc:docMk/>
          <pc:sldMk cId="0" sldId="426"/>
        </pc:sldMkLst>
        <pc:spChg chg="mod">
          <ac:chgData name="Dan Lewis" userId="2fqivccbEjZq/+Az6dS+BIT+wRd11pkeLa0d2FlMPfw=" providerId="None" clId="Web-{FA6AACC6-8CFA-47E9-AAE3-6DB9D258410D}" dt="2023-01-19T21:33:05.133" v="135" actId="20577"/>
          <ac:spMkLst>
            <pc:docMk/>
            <pc:sldMk cId="0" sldId="426"/>
            <ac:spMk id="7497" creationId="{00000000-0000-0000-0000-000000000000}"/>
          </ac:spMkLst>
        </pc:spChg>
        <pc:spChg chg="mod">
          <ac:chgData name="Dan Lewis" userId="2fqivccbEjZq/+Az6dS+BIT+wRd11pkeLa0d2FlMPfw=" providerId="None" clId="Web-{FA6AACC6-8CFA-47E9-AAE3-6DB9D258410D}" dt="2023-01-19T21:31:07.891" v="129"/>
          <ac:spMkLst>
            <pc:docMk/>
            <pc:sldMk cId="0" sldId="426"/>
            <ac:spMk id="7501" creationId="{00000000-0000-0000-0000-000000000000}"/>
          </ac:spMkLst>
        </pc:spChg>
      </pc:sldChg>
      <pc:sldChg chg="modSp">
        <pc:chgData name="Dan Lewis" userId="2fqivccbEjZq/+Az6dS+BIT+wRd11pkeLa0d2FlMPfw=" providerId="None" clId="Web-{FA6AACC6-8CFA-47E9-AAE3-6DB9D258410D}" dt="2023-01-19T21:37:41.119" v="165" actId="20577"/>
        <pc:sldMkLst>
          <pc:docMk/>
          <pc:sldMk cId="0" sldId="427"/>
        </pc:sldMkLst>
        <pc:spChg chg="mod">
          <ac:chgData name="Dan Lewis" userId="2fqivccbEjZq/+Az6dS+BIT+wRd11pkeLa0d2FlMPfw=" providerId="None" clId="Web-{FA6AACC6-8CFA-47E9-AAE3-6DB9D258410D}" dt="2023-01-19T21:37:41.119" v="165" actId="20577"/>
          <ac:spMkLst>
            <pc:docMk/>
            <pc:sldMk cId="0" sldId="427"/>
            <ac:spMk id="7507" creationId="{00000000-0000-0000-0000-000000000000}"/>
          </ac:spMkLst>
        </pc:spChg>
        <pc:spChg chg="mod">
          <ac:chgData name="Dan Lewis" userId="2fqivccbEjZq/+Az6dS+BIT+wRd11pkeLa0d2FlMPfw=" providerId="None" clId="Web-{FA6AACC6-8CFA-47E9-AAE3-6DB9D258410D}" dt="2023-01-19T21:31:18.423" v="130"/>
          <ac:spMkLst>
            <pc:docMk/>
            <pc:sldMk cId="0" sldId="427"/>
            <ac:spMk id="7512" creationId="{00000000-0000-0000-0000-000000000000}"/>
          </ac:spMkLst>
        </pc:spChg>
      </pc:sldChg>
      <pc:sldChg chg="modSp">
        <pc:chgData name="Dan Lewis" userId="2fqivccbEjZq/+Az6dS+BIT+wRd11pkeLa0d2FlMPfw=" providerId="None" clId="Web-{FA6AACC6-8CFA-47E9-AAE3-6DB9D258410D}" dt="2023-01-19T21:35:45.502" v="158" actId="20577"/>
        <pc:sldMkLst>
          <pc:docMk/>
          <pc:sldMk cId="0" sldId="428"/>
        </pc:sldMkLst>
        <pc:spChg chg="mod">
          <ac:chgData name="Dan Lewis" userId="2fqivccbEjZq/+Az6dS+BIT+wRd11pkeLa0d2FlMPfw=" providerId="None" clId="Web-{FA6AACC6-8CFA-47E9-AAE3-6DB9D258410D}" dt="2023-01-19T21:35:45.502" v="158" actId="20577"/>
          <ac:spMkLst>
            <pc:docMk/>
            <pc:sldMk cId="0" sldId="428"/>
            <ac:spMk id="7524" creationId="{00000000-0000-0000-0000-000000000000}"/>
          </ac:spMkLst>
        </pc:spChg>
        <pc:picChg chg="mod">
          <ac:chgData name="Dan Lewis" userId="2fqivccbEjZq/+Az6dS+BIT+wRd11pkeLa0d2FlMPfw=" providerId="None" clId="Web-{FA6AACC6-8CFA-47E9-AAE3-6DB9D258410D}" dt="2023-01-19T21:35:23.376" v="155" actId="14100"/>
          <ac:picMkLst>
            <pc:docMk/>
            <pc:sldMk cId="0" sldId="428"/>
            <ac:picMk id="7523" creationId="{00000000-0000-0000-0000-000000000000}"/>
          </ac:picMkLst>
        </pc:picChg>
      </pc:sldChg>
      <pc:sldChg chg="modSp">
        <pc:chgData name="Dan Lewis" userId="2fqivccbEjZq/+Az6dS+BIT+wRd11pkeLa0d2FlMPfw=" providerId="None" clId="Web-{FA6AACC6-8CFA-47E9-AAE3-6DB9D258410D}" dt="2023-01-19T21:37:29.431" v="164" actId="20577"/>
        <pc:sldMkLst>
          <pc:docMk/>
          <pc:sldMk cId="0" sldId="429"/>
        </pc:sldMkLst>
        <pc:spChg chg="mod">
          <ac:chgData name="Dan Lewis" userId="2fqivccbEjZq/+Az6dS+BIT+wRd11pkeLa0d2FlMPfw=" providerId="None" clId="Web-{FA6AACC6-8CFA-47E9-AAE3-6DB9D258410D}" dt="2023-01-19T21:37:29.431" v="164" actId="20577"/>
          <ac:spMkLst>
            <pc:docMk/>
            <pc:sldMk cId="0" sldId="429"/>
            <ac:spMk id="7527" creationId="{00000000-0000-0000-0000-000000000000}"/>
          </ac:spMkLst>
        </pc:spChg>
      </pc:sldChg>
      <pc:sldChg chg="modSp">
        <pc:chgData name="Dan Lewis" userId="2fqivccbEjZq/+Az6dS+BIT+wRd11pkeLa0d2FlMPfw=" providerId="None" clId="Web-{FA6AACC6-8CFA-47E9-AAE3-6DB9D258410D}" dt="2023-01-19T21:39:47.939" v="184" actId="20577"/>
        <pc:sldMkLst>
          <pc:docMk/>
          <pc:sldMk cId="0" sldId="431"/>
        </pc:sldMkLst>
        <pc:spChg chg="mod">
          <ac:chgData name="Dan Lewis" userId="2fqivccbEjZq/+Az6dS+BIT+wRd11pkeLa0d2FlMPfw=" providerId="None" clId="Web-{FA6AACC6-8CFA-47E9-AAE3-6DB9D258410D}" dt="2023-01-19T21:38:32.872" v="170" actId="20577"/>
          <ac:spMkLst>
            <pc:docMk/>
            <pc:sldMk cId="0" sldId="431"/>
            <ac:spMk id="7537" creationId="{00000000-0000-0000-0000-000000000000}"/>
          </ac:spMkLst>
        </pc:spChg>
        <pc:spChg chg="mod">
          <ac:chgData name="Dan Lewis" userId="2fqivccbEjZq/+Az6dS+BIT+wRd11pkeLa0d2FlMPfw=" providerId="None" clId="Web-{FA6AACC6-8CFA-47E9-AAE3-6DB9D258410D}" dt="2023-01-19T21:39:47.939" v="184" actId="20577"/>
          <ac:spMkLst>
            <pc:docMk/>
            <pc:sldMk cId="0" sldId="431"/>
            <ac:spMk id="7538" creationId="{00000000-0000-0000-0000-000000000000}"/>
          </ac:spMkLst>
        </pc:spChg>
      </pc:sldChg>
    </pc:docChg>
  </pc:docChgLst>
  <pc:docChgLst>
    <pc:chgData name="Dan Lewis" userId="2fqivccbEjZq/+Az6dS+BIT+wRd11pkeLa0d2FlMPfw=" providerId="None" clId="Web-{65CDBF8A-5AC6-4438-9717-47094282ABC7}"/>
    <pc:docChg chg="modSld">
      <pc:chgData name="Dan Lewis" userId="2fqivccbEjZq/+Az6dS+BIT+wRd11pkeLa0d2FlMPfw=" providerId="None" clId="Web-{65CDBF8A-5AC6-4438-9717-47094282ABC7}" dt="2023-01-17T14:31:23.575" v="164" actId="14100"/>
      <pc:docMkLst>
        <pc:docMk/>
      </pc:docMkLst>
      <pc:sldChg chg="modSp">
        <pc:chgData name="Dan Lewis" userId="2fqivccbEjZq/+Az6dS+BIT+wRd11pkeLa0d2FlMPfw=" providerId="None" clId="Web-{65CDBF8A-5AC6-4438-9717-47094282ABC7}" dt="2023-01-17T14:22:41.571" v="55" actId="14100"/>
        <pc:sldMkLst>
          <pc:docMk/>
          <pc:sldMk cId="0" sldId="302"/>
        </pc:sldMkLst>
        <pc:spChg chg="mod">
          <ac:chgData name="Dan Lewis" userId="2fqivccbEjZq/+Az6dS+BIT+wRd11pkeLa0d2FlMPfw=" providerId="None" clId="Web-{65CDBF8A-5AC6-4438-9717-47094282ABC7}" dt="2023-01-17T14:22:23.118" v="53" actId="20577"/>
          <ac:spMkLst>
            <pc:docMk/>
            <pc:sldMk cId="0" sldId="302"/>
            <ac:spMk id="6838" creationId="{00000000-0000-0000-0000-000000000000}"/>
          </ac:spMkLst>
        </pc:spChg>
        <pc:spChg chg="mod">
          <ac:chgData name="Dan Lewis" userId="2fqivccbEjZq/+Az6dS+BIT+wRd11pkeLa0d2FlMPfw=" providerId="None" clId="Web-{65CDBF8A-5AC6-4438-9717-47094282ABC7}" dt="2023-01-17T14:22:41.571" v="55" actId="14100"/>
          <ac:spMkLst>
            <pc:docMk/>
            <pc:sldMk cId="0" sldId="302"/>
            <ac:spMk id="6839" creationId="{00000000-0000-0000-0000-000000000000}"/>
          </ac:spMkLst>
        </pc:spChg>
      </pc:sldChg>
      <pc:sldChg chg="modSp">
        <pc:chgData name="Dan Lewis" userId="2fqivccbEjZq/+Az6dS+BIT+wRd11pkeLa0d2FlMPfw=" providerId="None" clId="Web-{65CDBF8A-5AC6-4438-9717-47094282ABC7}" dt="2023-01-17T14:31:23.575" v="164" actId="14100"/>
        <pc:sldMkLst>
          <pc:docMk/>
          <pc:sldMk cId="0" sldId="303"/>
        </pc:sldMkLst>
        <pc:spChg chg="mod">
          <ac:chgData name="Dan Lewis" userId="2fqivccbEjZq/+Az6dS+BIT+wRd11pkeLa0d2FlMPfw=" providerId="None" clId="Web-{65CDBF8A-5AC6-4438-9717-47094282ABC7}" dt="2023-01-17T14:29:03.195" v="160" actId="20577"/>
          <ac:spMkLst>
            <pc:docMk/>
            <pc:sldMk cId="0" sldId="303"/>
            <ac:spMk id="6842" creationId="{00000000-0000-0000-0000-000000000000}"/>
          </ac:spMkLst>
        </pc:spChg>
        <pc:spChg chg="mod">
          <ac:chgData name="Dan Lewis" userId="2fqivccbEjZq/+Az6dS+BIT+wRd11pkeLa0d2FlMPfw=" providerId="None" clId="Web-{65CDBF8A-5AC6-4438-9717-47094282ABC7}" dt="2023-01-17T14:31:23.575" v="164" actId="14100"/>
          <ac:spMkLst>
            <pc:docMk/>
            <pc:sldMk cId="0" sldId="303"/>
            <ac:spMk id="6843" creationId="{00000000-0000-0000-0000-000000000000}"/>
          </ac:spMkLst>
        </pc:spChg>
      </pc:sldChg>
    </pc:docChg>
  </pc:docChgLst>
  <pc:docChgLst>
    <pc:chgData name="Dan Lewis" userId="2fqivccbEjZq/+Az6dS+BIT+wRd11pkeLa0d2FlMPfw=" providerId="None" clId="Web-{133499A5-1AB8-4266-9D31-D62322857A17}"/>
    <pc:docChg chg="modSld">
      <pc:chgData name="Dan Lewis" userId="2fqivccbEjZq/+Az6dS+BIT+wRd11pkeLa0d2FlMPfw=" providerId="None" clId="Web-{133499A5-1AB8-4266-9D31-D62322857A17}" dt="2023-01-18T18:36:15.587" v="404" actId="20577"/>
      <pc:docMkLst>
        <pc:docMk/>
      </pc:docMkLst>
      <pc:sldChg chg="modSp">
        <pc:chgData name="Dan Lewis" userId="2fqivccbEjZq/+Az6dS+BIT+wRd11pkeLa0d2FlMPfw=" providerId="None" clId="Web-{133499A5-1AB8-4266-9D31-D62322857A17}" dt="2023-01-18T18:22:23.096" v="1" actId="20577"/>
        <pc:sldMkLst>
          <pc:docMk/>
          <pc:sldMk cId="0" sldId="256"/>
        </pc:sldMkLst>
        <pc:spChg chg="mod">
          <ac:chgData name="Dan Lewis" userId="2fqivccbEjZq/+Az6dS+BIT+wRd11pkeLa0d2FlMPfw=" providerId="None" clId="Web-{133499A5-1AB8-4266-9D31-D62322857A17}" dt="2023-01-18T18:22:23.096" v="1" actId="20577"/>
          <ac:spMkLst>
            <pc:docMk/>
            <pc:sldMk cId="0" sldId="256"/>
            <ac:spMk id="2" creationId="{747FE166-16E1-4790-9E7B-2D1DC50D17E4}"/>
          </ac:spMkLst>
        </pc:spChg>
      </pc:sldChg>
      <pc:sldChg chg="modSp addAnim delAnim">
        <pc:chgData name="Dan Lewis" userId="2fqivccbEjZq/+Az6dS+BIT+wRd11pkeLa0d2FlMPfw=" providerId="None" clId="Web-{133499A5-1AB8-4266-9D31-D62322857A17}" dt="2023-01-18T18:36:15.587" v="404" actId="20577"/>
        <pc:sldMkLst>
          <pc:docMk/>
          <pc:sldMk cId="0" sldId="323"/>
        </pc:sldMkLst>
        <pc:spChg chg="mod">
          <ac:chgData name="Dan Lewis" userId="2fqivccbEjZq/+Az6dS+BIT+wRd11pkeLa0d2FlMPfw=" providerId="None" clId="Web-{133499A5-1AB8-4266-9D31-D62322857A17}" dt="2023-01-18T18:36:15.587" v="404" actId="20577"/>
          <ac:spMkLst>
            <pc:docMk/>
            <pc:sldMk cId="0" sldId="323"/>
            <ac:spMk id="6945" creationId="{00000000-0000-0000-0000-000000000000}"/>
          </ac:spMkLst>
        </pc:spChg>
      </pc:sldChg>
    </pc:docChg>
  </pc:docChgLst>
  <pc:docChgLst>
    <pc:chgData name="Dan Lewis" userId="2fqivccbEjZq/+Az6dS+BIT+wRd11pkeLa0d2FlMPfw=" providerId="None" clId="Web-{A9907F5E-6016-4FE8-AADA-CD77025417E2}"/>
    <pc:docChg chg="modSld">
      <pc:chgData name="Dan Lewis" userId="2fqivccbEjZq/+Az6dS+BIT+wRd11pkeLa0d2FlMPfw=" providerId="None" clId="Web-{A9907F5E-6016-4FE8-AADA-CD77025417E2}" dt="2023-01-17T13:28:22.005" v="25" actId="20577"/>
      <pc:docMkLst>
        <pc:docMk/>
      </pc:docMkLst>
      <pc:sldChg chg="modSp">
        <pc:chgData name="Dan Lewis" userId="2fqivccbEjZq/+Az6dS+BIT+wRd11pkeLa0d2FlMPfw=" providerId="None" clId="Web-{A9907F5E-6016-4FE8-AADA-CD77025417E2}" dt="2023-01-17T13:28:22.005" v="25" actId="20577"/>
        <pc:sldMkLst>
          <pc:docMk/>
          <pc:sldMk cId="0" sldId="491"/>
        </pc:sldMkLst>
        <pc:spChg chg="mod">
          <ac:chgData name="Dan Lewis" userId="2fqivccbEjZq/+Az6dS+BIT+wRd11pkeLa0d2FlMPfw=" providerId="None" clId="Web-{A9907F5E-6016-4FE8-AADA-CD77025417E2}" dt="2023-01-17T13:28:22.005" v="25" actId="20577"/>
          <ac:spMkLst>
            <pc:docMk/>
            <pc:sldMk cId="0" sldId="491"/>
            <ac:spMk id="81923" creationId="{3896B131-9D86-1176-CA6B-8412678AA7C4}"/>
          </ac:spMkLst>
        </pc:spChg>
        <pc:spChg chg="mod">
          <ac:chgData name="Dan Lewis" userId="2fqivccbEjZq/+Az6dS+BIT+wRd11pkeLa0d2FlMPfw=" providerId="None" clId="Web-{A9907F5E-6016-4FE8-AADA-CD77025417E2}" dt="2023-01-17T13:26:44.033" v="10" actId="1076"/>
          <ac:spMkLst>
            <pc:docMk/>
            <pc:sldMk cId="0" sldId="491"/>
            <ac:spMk id="81924" creationId="{ABB1A564-D214-7347-478D-4728AAB20C10}"/>
          </ac:spMkLst>
        </pc:spChg>
      </pc:sldChg>
    </pc:docChg>
  </pc:docChgLst>
  <pc:docChgLst>
    <pc:chgData name="Dan Lewis" userId="2fqivccbEjZq/+Az6dS+BIT+wRd11pkeLa0d2FlMPfw=" providerId="None" clId="Web-{EB27E27F-49D6-4C1D-A797-C3932AE87971}"/>
    <pc:docChg chg="modSld">
      <pc:chgData name="Dan Lewis" userId="2fqivccbEjZq/+Az6dS+BIT+wRd11pkeLa0d2FlMPfw=" providerId="None" clId="Web-{EB27E27F-49D6-4C1D-A797-C3932AE87971}" dt="2023-01-18T19:20:52.535" v="39" actId="20577"/>
      <pc:docMkLst>
        <pc:docMk/>
      </pc:docMkLst>
      <pc:sldChg chg="delAnim modAnim">
        <pc:chgData name="Dan Lewis" userId="2fqivccbEjZq/+Az6dS+BIT+wRd11pkeLa0d2FlMPfw=" providerId="None" clId="Web-{EB27E27F-49D6-4C1D-A797-C3932AE87971}" dt="2023-01-18T19:02:53.033" v="3"/>
        <pc:sldMkLst>
          <pc:docMk/>
          <pc:sldMk cId="0" sldId="258"/>
        </pc:sldMkLst>
      </pc:sldChg>
      <pc:sldChg chg="addAnim modAnim">
        <pc:chgData name="Dan Lewis" userId="2fqivccbEjZq/+Az6dS+BIT+wRd11pkeLa0d2FlMPfw=" providerId="None" clId="Web-{EB27E27F-49D6-4C1D-A797-C3932AE87971}" dt="2023-01-18T19:06:39.899" v="8"/>
        <pc:sldMkLst>
          <pc:docMk/>
          <pc:sldMk cId="0" sldId="273"/>
        </pc:sldMkLst>
      </pc:sldChg>
      <pc:sldChg chg="delAnim modAnim">
        <pc:chgData name="Dan Lewis" userId="2fqivccbEjZq/+Az6dS+BIT+wRd11pkeLa0d2FlMPfw=" providerId="None" clId="Web-{EB27E27F-49D6-4C1D-A797-C3932AE87971}" dt="2023-01-18T19:07:55.105" v="10"/>
        <pc:sldMkLst>
          <pc:docMk/>
          <pc:sldMk cId="0" sldId="278"/>
        </pc:sldMkLst>
      </pc:sldChg>
      <pc:sldChg chg="delAnim modAnim">
        <pc:chgData name="Dan Lewis" userId="2fqivccbEjZq/+Az6dS+BIT+wRd11pkeLa0d2FlMPfw=" providerId="None" clId="Web-{EB27E27F-49D6-4C1D-A797-C3932AE87971}" dt="2023-01-18T19:09:30.467" v="11"/>
        <pc:sldMkLst>
          <pc:docMk/>
          <pc:sldMk cId="0" sldId="291"/>
        </pc:sldMkLst>
      </pc:sldChg>
      <pc:sldChg chg="modSp delAnim modAnim">
        <pc:chgData name="Dan Lewis" userId="2fqivccbEjZq/+Az6dS+BIT+wRd11pkeLa0d2FlMPfw=" providerId="None" clId="Web-{EB27E27F-49D6-4C1D-A797-C3932AE87971}" dt="2023-01-18T19:10:24.109" v="14" actId="20577"/>
        <pc:sldMkLst>
          <pc:docMk/>
          <pc:sldMk cId="0" sldId="292"/>
        </pc:sldMkLst>
        <pc:spChg chg="mod">
          <ac:chgData name="Dan Lewis" userId="2fqivccbEjZq/+Az6dS+BIT+wRd11pkeLa0d2FlMPfw=" providerId="None" clId="Web-{EB27E27F-49D6-4C1D-A797-C3932AE87971}" dt="2023-01-18T19:10:24.109" v="14" actId="20577"/>
          <ac:spMkLst>
            <pc:docMk/>
            <pc:sldMk cId="0" sldId="292"/>
            <ac:spMk id="6791" creationId="{00000000-0000-0000-0000-000000000000}"/>
          </ac:spMkLst>
        </pc:spChg>
      </pc:sldChg>
      <pc:sldChg chg="delAnim modAnim">
        <pc:chgData name="Dan Lewis" userId="2fqivccbEjZq/+Az6dS+BIT+wRd11pkeLa0d2FlMPfw=" providerId="None" clId="Web-{EB27E27F-49D6-4C1D-A797-C3932AE87971}" dt="2023-01-18T19:12:13.582" v="16"/>
        <pc:sldMkLst>
          <pc:docMk/>
          <pc:sldMk cId="0" sldId="298"/>
        </pc:sldMkLst>
      </pc:sldChg>
      <pc:sldChg chg="delAnim modAnim">
        <pc:chgData name="Dan Lewis" userId="2fqivccbEjZq/+Az6dS+BIT+wRd11pkeLa0d2FlMPfw=" providerId="None" clId="Web-{EB27E27F-49D6-4C1D-A797-C3932AE87971}" dt="2023-01-18T19:12:30.973" v="18"/>
        <pc:sldMkLst>
          <pc:docMk/>
          <pc:sldMk cId="0" sldId="300"/>
        </pc:sldMkLst>
      </pc:sldChg>
      <pc:sldChg chg="delAnim modAnim">
        <pc:chgData name="Dan Lewis" userId="2fqivccbEjZq/+Az6dS+BIT+wRd11pkeLa0d2FlMPfw=" providerId="None" clId="Web-{EB27E27F-49D6-4C1D-A797-C3932AE87971}" dt="2023-01-18T19:12:50.020" v="20"/>
        <pc:sldMkLst>
          <pc:docMk/>
          <pc:sldMk cId="0" sldId="301"/>
        </pc:sldMkLst>
      </pc:sldChg>
      <pc:sldChg chg="delAnim modAnim">
        <pc:chgData name="Dan Lewis" userId="2fqivccbEjZq/+Az6dS+BIT+wRd11pkeLa0d2FlMPfw=" providerId="None" clId="Web-{EB27E27F-49D6-4C1D-A797-C3932AE87971}" dt="2023-01-18T19:15:08.962" v="22"/>
        <pc:sldMkLst>
          <pc:docMk/>
          <pc:sldMk cId="0" sldId="305"/>
        </pc:sldMkLst>
      </pc:sldChg>
      <pc:sldChg chg="delAnim modAnim">
        <pc:chgData name="Dan Lewis" userId="2fqivccbEjZq/+Az6dS+BIT+wRd11pkeLa0d2FlMPfw=" providerId="None" clId="Web-{EB27E27F-49D6-4C1D-A797-C3932AE87971}" dt="2023-01-18T19:16:01.511" v="23"/>
        <pc:sldMkLst>
          <pc:docMk/>
          <pc:sldMk cId="0" sldId="313"/>
        </pc:sldMkLst>
      </pc:sldChg>
      <pc:sldChg chg="modSp">
        <pc:chgData name="Dan Lewis" userId="2fqivccbEjZq/+Az6dS+BIT+wRd11pkeLa0d2FlMPfw=" providerId="None" clId="Web-{EB27E27F-49D6-4C1D-A797-C3932AE87971}" dt="2023-01-18T19:16:49.793" v="25" actId="20577"/>
        <pc:sldMkLst>
          <pc:docMk/>
          <pc:sldMk cId="0" sldId="314"/>
        </pc:sldMkLst>
        <pc:spChg chg="mod">
          <ac:chgData name="Dan Lewis" userId="2fqivccbEjZq/+Az6dS+BIT+wRd11pkeLa0d2FlMPfw=" providerId="None" clId="Web-{EB27E27F-49D6-4C1D-A797-C3932AE87971}" dt="2023-01-18T19:16:49.793" v="25" actId="20577"/>
          <ac:spMkLst>
            <pc:docMk/>
            <pc:sldMk cId="0" sldId="314"/>
            <ac:spMk id="6895" creationId="{00000000-0000-0000-0000-000000000000}"/>
          </ac:spMkLst>
        </pc:spChg>
      </pc:sldChg>
      <pc:sldChg chg="delAnim modAnim">
        <pc:chgData name="Dan Lewis" userId="2fqivccbEjZq/+Az6dS+BIT+wRd11pkeLa0d2FlMPfw=" providerId="None" clId="Web-{EB27E27F-49D6-4C1D-A797-C3932AE87971}" dt="2023-01-18T19:18:55.625" v="31"/>
        <pc:sldMkLst>
          <pc:docMk/>
          <pc:sldMk cId="0" sldId="318"/>
        </pc:sldMkLst>
      </pc:sldChg>
      <pc:sldChg chg="delAnim modAnim">
        <pc:chgData name="Dan Lewis" userId="2fqivccbEjZq/+Az6dS+BIT+wRd11pkeLa0d2FlMPfw=" providerId="None" clId="Web-{EB27E27F-49D6-4C1D-A797-C3932AE87971}" dt="2023-01-18T19:18:24.952" v="28"/>
        <pc:sldMkLst>
          <pc:docMk/>
          <pc:sldMk cId="0" sldId="319"/>
        </pc:sldMkLst>
      </pc:sldChg>
      <pc:sldChg chg="modSp">
        <pc:chgData name="Dan Lewis" userId="2fqivccbEjZq/+Az6dS+BIT+wRd11pkeLa0d2FlMPfw=" providerId="None" clId="Web-{EB27E27F-49D6-4C1D-A797-C3932AE87971}" dt="2023-01-18T19:20:05.299" v="37" actId="20577"/>
        <pc:sldMkLst>
          <pc:docMk/>
          <pc:sldMk cId="0" sldId="320"/>
        </pc:sldMkLst>
        <pc:spChg chg="mod">
          <ac:chgData name="Dan Lewis" userId="2fqivccbEjZq/+Az6dS+BIT+wRd11pkeLa0d2FlMPfw=" providerId="None" clId="Web-{EB27E27F-49D6-4C1D-A797-C3932AE87971}" dt="2023-01-18T19:20:05.299" v="37" actId="20577"/>
          <ac:spMkLst>
            <pc:docMk/>
            <pc:sldMk cId="0" sldId="320"/>
            <ac:spMk id="6931" creationId="{00000000-0000-0000-0000-000000000000}"/>
          </ac:spMkLst>
        </pc:spChg>
      </pc:sldChg>
      <pc:sldChg chg="modSp">
        <pc:chgData name="Dan Lewis" userId="2fqivccbEjZq/+Az6dS+BIT+wRd11pkeLa0d2FlMPfw=" providerId="None" clId="Web-{EB27E27F-49D6-4C1D-A797-C3932AE87971}" dt="2023-01-18T19:20:52.535" v="39" actId="20577"/>
        <pc:sldMkLst>
          <pc:docMk/>
          <pc:sldMk cId="0" sldId="321"/>
        </pc:sldMkLst>
        <pc:spChg chg="mod">
          <ac:chgData name="Dan Lewis" userId="2fqivccbEjZq/+Az6dS+BIT+wRd11pkeLa0d2FlMPfw=" providerId="None" clId="Web-{EB27E27F-49D6-4C1D-A797-C3932AE87971}" dt="2023-01-18T19:20:52.535" v="39" actId="20577"/>
          <ac:spMkLst>
            <pc:docMk/>
            <pc:sldMk cId="0" sldId="321"/>
            <ac:spMk id="6936" creationId="{00000000-0000-0000-0000-000000000000}"/>
          </ac:spMkLst>
        </pc:spChg>
      </pc:sldChg>
      <pc:sldChg chg="delAnim modAnim">
        <pc:chgData name="Dan Lewis" userId="2fqivccbEjZq/+Az6dS+BIT+wRd11pkeLa0d2FlMPfw=" providerId="None" clId="Web-{EB27E27F-49D6-4C1D-A797-C3932AE87971}" dt="2023-01-18T19:02:44.095" v="1"/>
        <pc:sldMkLst>
          <pc:docMk/>
          <pc:sldMk cId="0" sldId="491"/>
        </pc:sldMkLst>
      </pc:sldChg>
      <pc:sldChg chg="addAnim modAnim">
        <pc:chgData name="Dan Lewis" userId="2fqivccbEjZq/+Az6dS+BIT+wRd11pkeLa0d2FlMPfw=" providerId="None" clId="Web-{EB27E27F-49D6-4C1D-A797-C3932AE87971}" dt="2023-01-18T19:06:17.852" v="6"/>
        <pc:sldMkLst>
          <pc:docMk/>
          <pc:sldMk cId="3628697487" sldId="2624"/>
        </pc:sldMkLst>
      </pc:sldChg>
      <pc:sldChg chg="delAnim">
        <pc:chgData name="Dan Lewis" userId="2fqivccbEjZq/+Az6dS+BIT+wRd11pkeLa0d2FlMPfw=" providerId="None" clId="Web-{EB27E27F-49D6-4C1D-A797-C3932AE87971}" dt="2023-01-18T19:07:41.214" v="9"/>
        <pc:sldMkLst>
          <pc:docMk/>
          <pc:sldMk cId="0" sldId="26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20" name="Shape 6620"/>
          <p:cNvSpPr>
            <a:spLocks noGrp="1" noRot="1" noChangeAspect="1"/>
          </p:cNvSpPr>
          <p:nvPr>
            <p:ph type="sldImg"/>
          </p:nvPr>
        </p:nvSpPr>
        <p:spPr>
          <a:xfrm>
            <a:off x="1143000" y="685800"/>
            <a:ext cx="4572000" cy="3429000"/>
          </a:xfrm>
          <a:prstGeom prst="rect">
            <a:avLst/>
          </a:prstGeom>
        </p:spPr>
        <p:txBody>
          <a:bodyPr/>
          <a:lstStyle/>
          <a:p>
            <a:endParaRPr/>
          </a:p>
        </p:txBody>
      </p:sp>
      <p:sp>
        <p:nvSpPr>
          <p:cNvPr id="6621" name="Shape 662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911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712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4"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15" name="Picture 6" descr="Picture 6"/>
          <p:cNvPicPr>
            <a:picLocks noChangeAspect="1"/>
          </p:cNvPicPr>
          <p:nvPr/>
        </p:nvPicPr>
        <p:blipFill>
          <a:blip r:embed="rId2"/>
          <a:stretch>
            <a:fillRect/>
          </a:stretch>
        </p:blipFill>
        <p:spPr>
          <a:xfrm>
            <a:off x="0" y="6126479"/>
            <a:ext cx="12192000" cy="731525"/>
          </a:xfrm>
          <a:prstGeom prst="rect">
            <a:avLst/>
          </a:prstGeom>
          <a:ln w="12700">
            <a:miter lim="400000"/>
          </a:ln>
        </p:spPr>
      </p:pic>
      <p:sp>
        <p:nvSpPr>
          <p:cNvPr id="16"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sp>
        <p:nvSpPr>
          <p:cNvPr id="17" name="Title Text"/>
          <p:cNvSpPr txBox="1">
            <a:spLocks noGrp="1"/>
          </p:cNvSpPr>
          <p:nvPr>
            <p:ph type="title"/>
          </p:nvPr>
        </p:nvSpPr>
        <p:spPr>
          <a:xfrm>
            <a:off x="2417778" y="802297"/>
            <a:ext cx="8637074" cy="2541432"/>
          </a:xfrm>
          <a:prstGeom prst="rect">
            <a:avLst/>
          </a:prstGeom>
        </p:spPr>
        <p:txBody>
          <a:bodyPr lIns="0" tIns="0" rIns="0" bIns="0" anchor="b"/>
          <a:lstStyle>
            <a:lvl1pPr>
              <a:defRPr sz="6600"/>
            </a:lvl1pPr>
          </a:lstStyle>
          <a:p>
            <a:r>
              <a:t>Title Text</a:t>
            </a:r>
          </a:p>
        </p:txBody>
      </p:sp>
      <p:sp>
        <p:nvSpPr>
          <p:cNvPr id="18" name="Body Level One…"/>
          <p:cNvSpPr txBox="1">
            <a:spLocks noGrp="1"/>
          </p:cNvSpPr>
          <p:nvPr>
            <p:ph type="body" sz="quarter" idx="1"/>
          </p:nvPr>
        </p:nvSpPr>
        <p:spPr>
          <a:xfrm>
            <a:off x="2417779" y="3531203"/>
            <a:ext cx="8637073" cy="977622"/>
          </a:xfrm>
          <a:prstGeom prst="rect">
            <a:avLst/>
          </a:prstGeom>
        </p:spPr>
        <p:txBody>
          <a:bodyPr lIns="91439" tIns="91439" rIns="91439" bIns="91439"/>
          <a:lstStyle>
            <a:lvl1pPr marL="0" indent="0">
              <a:buClrTx/>
              <a:buSzTx/>
              <a:buFontTx/>
              <a:buNone/>
              <a:defRPr sz="1800" cap="all"/>
            </a:lvl1pPr>
            <a:lvl2pPr marL="0" indent="457200">
              <a:buClrTx/>
              <a:buSzTx/>
              <a:buFontTx/>
              <a:buNone/>
              <a:defRPr sz="1800" cap="all"/>
            </a:lvl2pPr>
            <a:lvl3pPr marL="0" indent="914400">
              <a:buClrTx/>
              <a:buSzTx/>
              <a:buFontTx/>
              <a:buNone/>
              <a:defRPr sz="1800" cap="all"/>
            </a:lvl3pPr>
            <a:lvl4pPr marL="0" indent="1371600">
              <a:buClrTx/>
              <a:buSzTx/>
              <a:buFontTx/>
              <a:buNone/>
              <a:defRPr sz="1800" cap="all"/>
            </a:lvl4pPr>
            <a:lvl5pPr marL="0" indent="1828800">
              <a:buClrTx/>
              <a:buSzTx/>
              <a:buFontTx/>
              <a:buNone/>
              <a:defRPr sz="1800" cap="all"/>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xfrm>
            <a:off x="1749007" y="798972"/>
            <a:ext cx="499676" cy="523241"/>
          </a:xfrm>
          <a:prstGeom prst="rect">
            <a:avLst/>
          </a:prstGeom>
        </p:spPr>
        <p:txBody>
          <a:bodyPr/>
          <a:lstStyle/>
          <a:p>
            <a:fld id="{86CB4B4D-7CA3-9044-876B-883B54F8677D}" type="slidenum">
              <a:t>‹#›</a:t>
            </a:fld>
            <a:endParaRPr/>
          </a:p>
        </p:txBody>
      </p:sp>
      <p:sp>
        <p:nvSpPr>
          <p:cNvPr id="20" name="Straight Connector 14"/>
          <p:cNvSpPr/>
          <p:nvPr/>
        </p:nvSpPr>
        <p:spPr>
          <a:xfrm>
            <a:off x="2417779" y="3528541"/>
            <a:ext cx="8637073" cy="1"/>
          </a:xfrm>
          <a:prstGeom prst="line">
            <a:avLst/>
          </a:prstGeom>
          <a:ln w="31750">
            <a:solidFill>
              <a:schemeClr val="accent1"/>
            </a:solidFill>
          </a:ln>
        </p:spPr>
        <p:txBody>
          <a:bodyPr lIns="45719" rIns="45719"/>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765E58"/>
        </a:solidFill>
        <a:effectLst/>
      </p:bgPr>
    </p:bg>
    <p:spTree>
      <p:nvGrpSpPr>
        <p:cNvPr id="1" name=""/>
        <p:cNvGrpSpPr/>
        <p:nvPr/>
      </p:nvGrpSpPr>
      <p:grpSpPr>
        <a:xfrm>
          <a:off x="0" y="0"/>
          <a:ext cx="0" cy="0"/>
          <a:chOff x="0" y="0"/>
          <a:chExt cx="0" cy="0"/>
        </a:xfrm>
      </p:grpSpPr>
      <p:grpSp>
        <p:nvGrpSpPr>
          <p:cNvPr id="146" name="Group 2"/>
          <p:cNvGrpSpPr/>
          <p:nvPr/>
        </p:nvGrpSpPr>
        <p:grpSpPr>
          <a:xfrm>
            <a:off x="0" y="3902076"/>
            <a:ext cx="4533901" cy="2949576"/>
            <a:chOff x="0" y="0"/>
            <a:chExt cx="4533900" cy="2949575"/>
          </a:xfrm>
        </p:grpSpPr>
        <p:sp>
          <p:nvSpPr>
            <p:cNvPr id="139"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40"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41"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42"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43"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44"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45"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147" name="Title Text"/>
          <p:cNvSpPr txBox="1">
            <a:spLocks noGrp="1"/>
          </p:cNvSpPr>
          <p:nvPr>
            <p:ph type="title"/>
          </p:nvPr>
        </p:nvSpPr>
        <p:spPr>
          <a:xfrm>
            <a:off x="914400" y="1873250"/>
            <a:ext cx="10363200" cy="1555750"/>
          </a:xfrm>
          <a:prstGeom prst="rect">
            <a:avLst/>
          </a:prstGeom>
        </p:spPr>
        <p:txBody>
          <a:bodyPr anchor="ctr"/>
          <a:lstStyle>
            <a:lvl1pPr algn="ctr">
              <a:lnSpc>
                <a:spcPct val="100000"/>
              </a:lnSpc>
              <a:defRPr sz="48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48"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1_Two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220"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21"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22"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23"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24"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25"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26"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27"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28"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29"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1230" name="Body Level One…"/>
          <p:cNvSpPr txBox="1">
            <a:spLocks noGrp="1"/>
          </p:cNvSpPr>
          <p:nvPr>
            <p:ph type="body" sz="half" idx="1"/>
          </p:nvPr>
        </p:nvSpPr>
        <p:spPr>
          <a:xfrm>
            <a:off x="1219200" y="1784350"/>
            <a:ext cx="5080000" cy="45720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231"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1_Blank">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238"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39"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40"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41"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42"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43"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44"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45"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46"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47"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254"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55"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56"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57"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58"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59"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60"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61"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62"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63"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1264" name="Body Level One…"/>
          <p:cNvSpPr txBox="1">
            <a:spLocks noGrp="1"/>
          </p:cNvSpPr>
          <p:nvPr>
            <p:ph type="body" sz="half" idx="1"/>
          </p:nvPr>
        </p:nvSpPr>
        <p:spPr>
          <a:xfrm>
            <a:off x="1219200" y="1784350"/>
            <a:ext cx="5080000" cy="45720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265"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272"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73"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74"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75"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76"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77"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78"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79"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80"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81" name="Body Level One…"/>
          <p:cNvSpPr txBox="1">
            <a:spLocks noGrp="1"/>
          </p:cNvSpPr>
          <p:nvPr>
            <p:ph type="body" idx="1"/>
          </p:nvPr>
        </p:nvSpPr>
        <p:spPr>
          <a:xfrm>
            <a:off x="1219200" y="512764"/>
            <a:ext cx="10363200" cy="5843588"/>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282"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Title, 2 Content and Tex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289"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90"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91"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92"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93"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94"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95"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96"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97"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98"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1299" name="Body Level One…"/>
          <p:cNvSpPr txBox="1">
            <a:spLocks noGrp="1"/>
          </p:cNvSpPr>
          <p:nvPr>
            <p:ph type="body" sz="quarter" idx="1"/>
          </p:nvPr>
        </p:nvSpPr>
        <p:spPr>
          <a:xfrm>
            <a:off x="1219200" y="1784350"/>
            <a:ext cx="5080000" cy="22098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300" name="Text Placeholder 4"/>
          <p:cNvSpPr>
            <a:spLocks noGrp="1"/>
          </p:cNvSpPr>
          <p:nvPr>
            <p:ph type="body" sz="half" idx="21"/>
          </p:nvPr>
        </p:nvSpPr>
        <p:spPr>
          <a:xfrm>
            <a:off x="6502400" y="1784350"/>
            <a:ext cx="5080000" cy="4572000"/>
          </a:xfrm>
          <a:prstGeom prst="rect">
            <a:avLst/>
          </a:prstGeom>
        </p:spPr>
        <p:txBody>
          <a:bodyPr/>
          <a:lstStyle/>
          <a:p>
            <a: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pPr>
            <a:endParaRPr/>
          </a:p>
        </p:txBody>
      </p:sp>
      <p:sp>
        <p:nvSpPr>
          <p:cNvPr id="1301"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308"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09"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10"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11"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12"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13"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14"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15"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16"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17"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1318" name="Body Level One…"/>
          <p:cNvSpPr txBox="1">
            <a:spLocks noGrp="1"/>
          </p:cNvSpPr>
          <p:nvPr>
            <p:ph type="body" sz="quarter" idx="1"/>
          </p:nvPr>
        </p:nvSpPr>
        <p:spPr>
          <a:xfrm>
            <a:off x="1219200" y="1784350"/>
            <a:ext cx="5080000" cy="22098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319"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326"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27"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28"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29"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30"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31"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32"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33"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34"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35"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1336" name="Body Level One…"/>
          <p:cNvSpPr txBox="1">
            <a:spLocks noGrp="1"/>
          </p:cNvSpPr>
          <p:nvPr>
            <p:ph type="body" sz="half" idx="1"/>
          </p:nvPr>
        </p:nvSpPr>
        <p:spPr>
          <a:xfrm>
            <a:off x="1219200" y="1784350"/>
            <a:ext cx="5080000" cy="45720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337"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Title and Content Over Tex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344"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45"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46"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47"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48"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49"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50"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51"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52"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53"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1354" name="Body Level One…"/>
          <p:cNvSpPr txBox="1">
            <a:spLocks noGrp="1"/>
          </p:cNvSpPr>
          <p:nvPr>
            <p:ph type="body" sz="half" idx="1"/>
          </p:nvPr>
        </p:nvSpPr>
        <p:spPr>
          <a:xfrm>
            <a:off x="1219200" y="1784350"/>
            <a:ext cx="10363200" cy="22098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355" name="Text Placeholder 3"/>
          <p:cNvSpPr>
            <a:spLocks noGrp="1"/>
          </p:cNvSpPr>
          <p:nvPr>
            <p:ph type="body" sz="half" idx="21"/>
          </p:nvPr>
        </p:nvSpPr>
        <p:spPr>
          <a:xfrm>
            <a:off x="1219200" y="4146550"/>
            <a:ext cx="10363200" cy="2209800"/>
          </a:xfrm>
          <a:prstGeom prst="rect">
            <a:avLst/>
          </a:prstGeom>
        </p:spPr>
        <p:txBody>
          <a:bodyPr/>
          <a:lstStyle/>
          <a:p>
            <a: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pPr>
            <a:endParaRPr/>
          </a:p>
        </p:txBody>
      </p:sp>
      <p:sp>
        <p:nvSpPr>
          <p:cNvPr id="1356"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Title and Diagram or Organization Char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363"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64"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65"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66"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67"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68"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69"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70"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71"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372"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1373"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grpSp>
        <p:nvGrpSpPr>
          <p:cNvPr id="1416" name="Group 2"/>
          <p:cNvGrpSpPr/>
          <p:nvPr/>
        </p:nvGrpSpPr>
        <p:grpSpPr>
          <a:xfrm>
            <a:off x="2" y="0"/>
            <a:ext cx="12198352" cy="6851650"/>
            <a:chOff x="1" y="0"/>
            <a:chExt cx="12198350" cy="6851650"/>
          </a:xfrm>
        </p:grpSpPr>
        <p:sp>
          <p:nvSpPr>
            <p:cNvPr id="1380" name="Freeform 3"/>
            <p:cNvSpPr/>
            <p:nvPr/>
          </p:nvSpPr>
          <p:spPr>
            <a:xfrm>
              <a:off x="10676468" y="4168775"/>
              <a:ext cx="1521884"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81" name="Freeform 4"/>
            <p:cNvSpPr/>
            <p:nvPr/>
          </p:nvSpPr>
          <p:spPr>
            <a:xfrm>
              <a:off x="11398251" y="6022975"/>
              <a:ext cx="800101"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82" name="Freeform 5"/>
            <p:cNvSpPr/>
            <p:nvPr/>
          </p:nvSpPr>
          <p:spPr>
            <a:xfrm>
              <a:off x="12020551" y="6689725"/>
              <a:ext cx="17780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nvGrpSpPr>
            <p:cNvPr id="1396" name="Group 6"/>
            <p:cNvGrpSpPr/>
            <p:nvPr/>
          </p:nvGrpSpPr>
          <p:grpSpPr>
            <a:xfrm>
              <a:off x="607484" y="0"/>
              <a:ext cx="10790768" cy="6851650"/>
              <a:chOff x="0" y="0"/>
              <a:chExt cx="10790766" cy="6851650"/>
            </a:xfrm>
          </p:grpSpPr>
          <p:sp>
            <p:nvSpPr>
              <p:cNvPr id="1383" name="Freeform 7"/>
              <p:cNvSpPr/>
              <p:nvPr/>
            </p:nvSpPr>
            <p:spPr>
              <a:xfrm>
                <a:off x="5293783" y="0"/>
                <a:ext cx="1524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84" name="Freeform 8"/>
              <p:cNvSpPr/>
              <p:nvPr/>
            </p:nvSpPr>
            <p:spPr>
              <a:xfrm>
                <a:off x="5928783" y="0"/>
                <a:ext cx="368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85" name="Freeform 9"/>
              <p:cNvSpPr/>
              <p:nvPr/>
            </p:nvSpPr>
            <p:spPr>
              <a:xfrm>
                <a:off x="6498166" y="0"/>
                <a:ext cx="71331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86" name="Freeform 10"/>
              <p:cNvSpPr/>
              <p:nvPr/>
            </p:nvSpPr>
            <p:spPr>
              <a:xfrm>
                <a:off x="7171266" y="0"/>
                <a:ext cx="903818"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87" name="Freeform 11"/>
              <p:cNvSpPr/>
              <p:nvPr/>
            </p:nvSpPr>
            <p:spPr>
              <a:xfrm>
                <a:off x="7742766" y="0"/>
                <a:ext cx="11811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88" name="Freeform 12"/>
              <p:cNvSpPr/>
              <p:nvPr/>
            </p:nvSpPr>
            <p:spPr>
              <a:xfrm>
                <a:off x="8377766" y="0"/>
                <a:ext cx="1460502"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89" name="Freeform 13"/>
              <p:cNvSpPr/>
              <p:nvPr/>
            </p:nvSpPr>
            <p:spPr>
              <a:xfrm>
                <a:off x="8961966" y="0"/>
                <a:ext cx="18288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90" name="Freeform 14"/>
              <p:cNvSpPr/>
              <p:nvPr/>
            </p:nvSpPr>
            <p:spPr>
              <a:xfrm>
                <a:off x="4468283" y="0"/>
                <a:ext cx="317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91" name="Freeform 15"/>
              <p:cNvSpPr/>
              <p:nvPr/>
            </p:nvSpPr>
            <p:spPr>
              <a:xfrm>
                <a:off x="3553883" y="0"/>
                <a:ext cx="63500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92" name="Freeform 16"/>
              <p:cNvSpPr/>
              <p:nvPr/>
            </p:nvSpPr>
            <p:spPr>
              <a:xfrm>
                <a:off x="2705100" y="0"/>
                <a:ext cx="899584"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93" name="Freeform 17"/>
              <p:cNvSpPr/>
              <p:nvPr/>
            </p:nvSpPr>
            <p:spPr>
              <a:xfrm>
                <a:off x="1778000" y="0"/>
                <a:ext cx="121708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94" name="Freeform 18"/>
              <p:cNvSpPr/>
              <p:nvPr/>
            </p:nvSpPr>
            <p:spPr>
              <a:xfrm>
                <a:off x="876300" y="0"/>
                <a:ext cx="1559984"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95" name="Freeform 19"/>
              <p:cNvSpPr/>
              <p:nvPr/>
            </p:nvSpPr>
            <p:spPr>
              <a:xfrm>
                <a:off x="0" y="0"/>
                <a:ext cx="17780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sp>
          <p:nvSpPr>
            <p:cNvPr id="1397" name="Freeform 20"/>
            <p:cNvSpPr/>
            <p:nvPr/>
          </p:nvSpPr>
          <p:spPr>
            <a:xfrm>
              <a:off x="10584" y="4605337"/>
              <a:ext cx="1282701"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98" name="Freeform 21"/>
            <p:cNvSpPr/>
            <p:nvPr/>
          </p:nvSpPr>
          <p:spPr>
            <a:xfrm>
              <a:off x="10584" y="6175375"/>
              <a:ext cx="48260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399" name="Freeform 22"/>
            <p:cNvSpPr/>
            <p:nvPr/>
          </p:nvSpPr>
          <p:spPr>
            <a:xfrm>
              <a:off x="10107084" y="0"/>
              <a:ext cx="20828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00" name="Freeform 23"/>
            <p:cNvSpPr/>
            <p:nvPr/>
          </p:nvSpPr>
          <p:spPr>
            <a:xfrm>
              <a:off x="10668001" y="0"/>
              <a:ext cx="1521885"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01" name="Freeform 24"/>
            <p:cNvSpPr/>
            <p:nvPr/>
          </p:nvSpPr>
          <p:spPr>
            <a:xfrm>
              <a:off x="11326284" y="0"/>
              <a:ext cx="8636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02" name="Freeform 25"/>
            <p:cNvSpPr/>
            <p:nvPr/>
          </p:nvSpPr>
          <p:spPr>
            <a:xfrm>
              <a:off x="10584" y="0"/>
              <a:ext cx="1816101"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03" name="Freeform 26"/>
            <p:cNvSpPr/>
            <p:nvPr/>
          </p:nvSpPr>
          <p:spPr>
            <a:xfrm>
              <a:off x="10584" y="0"/>
              <a:ext cx="124460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04" name="Freeform 27"/>
            <p:cNvSpPr/>
            <p:nvPr/>
          </p:nvSpPr>
          <p:spPr>
            <a:xfrm>
              <a:off x="10584" y="0"/>
              <a:ext cx="571501"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05" name="Line 28"/>
            <p:cNvSpPr/>
            <p:nvPr/>
          </p:nvSpPr>
          <p:spPr>
            <a:xfrm>
              <a:off x="1" y="4364037"/>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406" name="Line 29"/>
            <p:cNvSpPr/>
            <p:nvPr/>
          </p:nvSpPr>
          <p:spPr>
            <a:xfrm>
              <a:off x="1" y="374015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407" name="Line 30"/>
            <p:cNvSpPr/>
            <p:nvPr/>
          </p:nvSpPr>
          <p:spPr>
            <a:xfrm>
              <a:off x="1" y="4987925"/>
              <a:ext cx="12187768"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nvGrpSpPr>
            <p:cNvPr id="1413" name="Group 31"/>
            <p:cNvGrpSpPr/>
            <p:nvPr/>
          </p:nvGrpSpPr>
          <p:grpSpPr>
            <a:xfrm>
              <a:off x="1" y="622300"/>
              <a:ext cx="12187768" cy="2493963"/>
              <a:chOff x="0" y="0"/>
              <a:chExt cx="12187766" cy="2493962"/>
            </a:xfrm>
          </p:grpSpPr>
          <p:sp>
            <p:nvSpPr>
              <p:cNvPr id="1408" name="Line 32"/>
              <p:cNvSpPr/>
              <p:nvPr/>
            </p:nvSpPr>
            <p:spPr>
              <a:xfrm>
                <a:off x="0" y="622300"/>
                <a:ext cx="12187767"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409" name="Line 33"/>
              <p:cNvSpPr/>
              <p:nvPr/>
            </p:nvSpPr>
            <p:spPr>
              <a:xfrm>
                <a:off x="0" y="2493962"/>
                <a:ext cx="12187767"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410" name="Line 34"/>
              <p:cNvSpPr/>
              <p:nvPr/>
            </p:nvSpPr>
            <p:spPr>
              <a:xfrm>
                <a:off x="0" y="1870075"/>
                <a:ext cx="12187767"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411" name="Line 35"/>
              <p:cNvSpPr/>
              <p:nvPr/>
            </p:nvSpPr>
            <p:spPr>
              <a:xfrm>
                <a:off x="0" y="1246187"/>
                <a:ext cx="12187767"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412" name="Line 36"/>
              <p:cNvSpPr/>
              <p:nvPr/>
            </p:nvSpPr>
            <p:spPr>
              <a:xfrm>
                <a:off x="0" y="0"/>
                <a:ext cx="12187767"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grpSp>
        <p:sp>
          <p:nvSpPr>
            <p:cNvPr id="1414" name="Line 37"/>
            <p:cNvSpPr/>
            <p:nvPr/>
          </p:nvSpPr>
          <p:spPr>
            <a:xfrm>
              <a:off x="1" y="6235700"/>
              <a:ext cx="12187768"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sp>
          <p:nvSpPr>
            <p:cNvPr id="1415" name="Line 38"/>
            <p:cNvSpPr/>
            <p:nvPr/>
          </p:nvSpPr>
          <p:spPr>
            <a:xfrm>
              <a:off x="1" y="5611812"/>
              <a:ext cx="12187768" cy="1"/>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sp>
        <p:nvSpPr>
          <p:cNvPr id="1417" name="Title Text"/>
          <p:cNvSpPr txBox="1">
            <a:spLocks noGrp="1"/>
          </p:cNvSpPr>
          <p:nvPr>
            <p:ph type="title"/>
          </p:nvPr>
        </p:nvSpPr>
        <p:spPr>
          <a:xfrm>
            <a:off x="914400" y="1692275"/>
            <a:ext cx="10363200" cy="1736726"/>
          </a:xfrm>
          <a:prstGeom prst="rect">
            <a:avLst/>
          </a:prstGeom>
        </p:spPr>
        <p:txBody>
          <a:bodyPr anchor="b"/>
          <a:lstStyle>
            <a:lvl1pPr algn="ctr">
              <a:lnSpc>
                <a:spcPct val="100000"/>
              </a:lnSpc>
              <a:defRPr sz="5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418"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solidFill>
                  <a:srgbClr val="FFFFFF"/>
                </a:solidFill>
                <a:effectLst>
                  <a:outerShdw blurRad="38100" dist="38100" dir="2700000" rotWithShape="0">
                    <a:srgbClr val="000000"/>
                  </a:outerShdw>
                </a:effectLst>
                <a:latin typeface="Verdana"/>
                <a:ea typeface="Verdana"/>
                <a:cs typeface="Verdana"/>
                <a:sym typeface="Verdana"/>
              </a:defRPr>
            </a:lvl1pPr>
            <a:lvl2pPr marL="783771" indent="-326571" algn="ctr">
              <a:lnSpc>
                <a:spcPct val="100000"/>
              </a:lnSpc>
              <a:spcBef>
                <a:spcPts val="700"/>
              </a:spcBef>
              <a:buClrTx/>
              <a:buFontTx/>
              <a:defRPr sz="3200">
                <a:solidFill>
                  <a:srgbClr val="FFFFFF"/>
                </a:solidFill>
                <a:effectLst>
                  <a:outerShdw blurRad="38100" dist="38100" dir="2700000" rotWithShape="0">
                    <a:srgbClr val="000000"/>
                  </a:outerShdw>
                </a:effectLst>
                <a:latin typeface="Verdana"/>
                <a:ea typeface="Verdana"/>
                <a:cs typeface="Verdana"/>
                <a:sym typeface="Verdana"/>
              </a:defRPr>
            </a:lvl2pPr>
            <a:lvl3pPr marL="1219200" indent="-304800" algn="ctr">
              <a:lnSpc>
                <a:spcPct val="100000"/>
              </a:lnSpc>
              <a:spcBef>
                <a:spcPts val="700"/>
              </a:spcBef>
              <a:buClrTx/>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3pPr>
            <a:lvl4pPr marL="1737360" indent="-365760" algn="ctr">
              <a:lnSpc>
                <a:spcPct val="100000"/>
              </a:lnSpc>
              <a:spcBef>
                <a:spcPts val="700"/>
              </a:spcBef>
              <a:buClrTx/>
              <a:buFontTx/>
              <a:defRPr sz="3200">
                <a:solidFill>
                  <a:srgbClr val="FFFFFF"/>
                </a:solidFill>
                <a:effectLst>
                  <a:outerShdw blurRad="38100" dist="38100" dir="2700000" rotWithShape="0">
                    <a:srgbClr val="000000"/>
                  </a:outerShdw>
                </a:effectLst>
                <a:latin typeface="Verdana"/>
                <a:ea typeface="Verdana"/>
                <a:cs typeface="Verdana"/>
                <a:sym typeface="Verdana"/>
              </a:defRPr>
            </a:lvl4pPr>
            <a:lvl5pPr marL="2194560" indent="-365760" algn="ctr">
              <a:lnSpc>
                <a:spcPct val="100000"/>
              </a:lnSpc>
              <a:spcBef>
                <a:spcPts val="700"/>
              </a:spcBef>
              <a:buClrTx/>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419"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765E58"/>
        </a:solidFill>
        <a:effectLst/>
      </p:bgPr>
    </p:bg>
    <p:spTree>
      <p:nvGrpSpPr>
        <p:cNvPr id="1" name=""/>
        <p:cNvGrpSpPr/>
        <p:nvPr/>
      </p:nvGrpSpPr>
      <p:grpSpPr>
        <a:xfrm>
          <a:off x="0" y="0"/>
          <a:ext cx="0" cy="0"/>
          <a:chOff x="0" y="0"/>
          <a:chExt cx="0" cy="0"/>
        </a:xfrm>
      </p:grpSpPr>
      <p:grpSp>
        <p:nvGrpSpPr>
          <p:cNvPr id="163" name="Group 2"/>
          <p:cNvGrpSpPr/>
          <p:nvPr/>
        </p:nvGrpSpPr>
        <p:grpSpPr>
          <a:xfrm>
            <a:off x="0" y="3902076"/>
            <a:ext cx="4533901" cy="2949576"/>
            <a:chOff x="0" y="0"/>
            <a:chExt cx="4533900" cy="2949575"/>
          </a:xfrm>
        </p:grpSpPr>
        <p:sp>
          <p:nvSpPr>
            <p:cNvPr id="156"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57"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58"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59"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60"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61"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62"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164"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65"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sp>
        <p:nvSpPr>
          <p:cNvPr id="1426" name="Title Text"/>
          <p:cNvSpPr txBox="1">
            <a:spLocks noGrp="1"/>
          </p:cNvSpPr>
          <p:nvPr>
            <p:ph type="title"/>
          </p:nvPr>
        </p:nvSpPr>
        <p:spPr>
          <a:xfrm>
            <a:off x="914400" y="1692275"/>
            <a:ext cx="10363200" cy="1736726"/>
          </a:xfrm>
          <a:prstGeom prst="rect">
            <a:avLst/>
          </a:prstGeom>
        </p:spPr>
        <p:txBody>
          <a:bodyPr anchor="b"/>
          <a:lstStyle>
            <a:lvl1pPr algn="ctr">
              <a:lnSpc>
                <a:spcPct val="100000"/>
              </a:lnSpc>
              <a:defRPr sz="5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427"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solidFill>
                  <a:srgbClr val="FFFFFF"/>
                </a:solidFill>
                <a:effectLst>
                  <a:outerShdw blurRad="38100" dist="38100" dir="2700000" rotWithShape="0">
                    <a:srgbClr val="000000"/>
                  </a:outerShdw>
                </a:effectLst>
                <a:latin typeface="Verdana"/>
                <a:ea typeface="Verdana"/>
                <a:cs typeface="Verdana"/>
                <a:sym typeface="Verdana"/>
              </a:defRPr>
            </a:lvl1pPr>
            <a:lvl2pPr marL="783771" indent="-326571" algn="ctr">
              <a:lnSpc>
                <a:spcPct val="100000"/>
              </a:lnSpc>
              <a:spcBef>
                <a:spcPts val="700"/>
              </a:spcBef>
              <a:buClrTx/>
              <a:buFontTx/>
              <a:defRPr sz="3200">
                <a:solidFill>
                  <a:srgbClr val="FFFFFF"/>
                </a:solidFill>
                <a:effectLst>
                  <a:outerShdw blurRad="38100" dist="38100" dir="2700000" rotWithShape="0">
                    <a:srgbClr val="000000"/>
                  </a:outerShdw>
                </a:effectLst>
                <a:latin typeface="Verdana"/>
                <a:ea typeface="Verdana"/>
                <a:cs typeface="Verdana"/>
                <a:sym typeface="Verdana"/>
              </a:defRPr>
            </a:lvl2pPr>
            <a:lvl3pPr marL="1219200" indent="-304800" algn="ctr">
              <a:lnSpc>
                <a:spcPct val="100000"/>
              </a:lnSpc>
              <a:spcBef>
                <a:spcPts val="700"/>
              </a:spcBef>
              <a:buClrTx/>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3pPr>
            <a:lvl4pPr marL="1737360" indent="-365760" algn="ctr">
              <a:lnSpc>
                <a:spcPct val="100000"/>
              </a:lnSpc>
              <a:spcBef>
                <a:spcPts val="700"/>
              </a:spcBef>
              <a:buClrTx/>
              <a:buFontTx/>
              <a:defRPr sz="3200">
                <a:solidFill>
                  <a:srgbClr val="FFFFFF"/>
                </a:solidFill>
                <a:effectLst>
                  <a:outerShdw blurRad="38100" dist="38100" dir="2700000" rotWithShape="0">
                    <a:srgbClr val="000000"/>
                  </a:outerShdw>
                </a:effectLst>
                <a:latin typeface="Verdana"/>
                <a:ea typeface="Verdana"/>
                <a:cs typeface="Verdana"/>
                <a:sym typeface="Verdana"/>
              </a:defRPr>
            </a:lvl4pPr>
            <a:lvl5pPr marL="2194560" indent="-365760" algn="ctr">
              <a:lnSpc>
                <a:spcPct val="100000"/>
              </a:lnSpc>
              <a:spcBef>
                <a:spcPts val="700"/>
              </a:spcBef>
              <a:buClrTx/>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428"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grpSp>
        <p:nvGrpSpPr>
          <p:cNvPr id="1471" name="Group 2"/>
          <p:cNvGrpSpPr/>
          <p:nvPr/>
        </p:nvGrpSpPr>
        <p:grpSpPr>
          <a:xfrm>
            <a:off x="2117" y="0"/>
            <a:ext cx="12198351" cy="6851650"/>
            <a:chOff x="0" y="0"/>
            <a:chExt cx="12198349" cy="6851650"/>
          </a:xfrm>
        </p:grpSpPr>
        <p:sp>
          <p:nvSpPr>
            <p:cNvPr id="1435" name="Freeform 3"/>
            <p:cNvSpPr/>
            <p:nvPr/>
          </p:nvSpPr>
          <p:spPr>
            <a:xfrm>
              <a:off x="10676466" y="4168775"/>
              <a:ext cx="1521884"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36" name="Freeform 4"/>
            <p:cNvSpPr/>
            <p:nvPr/>
          </p:nvSpPr>
          <p:spPr>
            <a:xfrm>
              <a:off x="11398249" y="6022975"/>
              <a:ext cx="800101"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37" name="Freeform 5"/>
            <p:cNvSpPr/>
            <p:nvPr/>
          </p:nvSpPr>
          <p:spPr>
            <a:xfrm>
              <a:off x="12020549" y="6689725"/>
              <a:ext cx="17780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nvGrpSpPr>
            <p:cNvPr id="1451" name="Group 6"/>
            <p:cNvGrpSpPr/>
            <p:nvPr/>
          </p:nvGrpSpPr>
          <p:grpSpPr>
            <a:xfrm>
              <a:off x="607483" y="0"/>
              <a:ext cx="10790767" cy="6851650"/>
              <a:chOff x="0" y="0"/>
              <a:chExt cx="10790765" cy="6851650"/>
            </a:xfrm>
          </p:grpSpPr>
          <p:sp>
            <p:nvSpPr>
              <p:cNvPr id="1438" name="Freeform 7"/>
              <p:cNvSpPr/>
              <p:nvPr/>
            </p:nvSpPr>
            <p:spPr>
              <a:xfrm>
                <a:off x="5293783" y="0"/>
                <a:ext cx="1524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39" name="Freeform 8"/>
              <p:cNvSpPr/>
              <p:nvPr/>
            </p:nvSpPr>
            <p:spPr>
              <a:xfrm>
                <a:off x="5928783" y="0"/>
                <a:ext cx="368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40" name="Freeform 9"/>
              <p:cNvSpPr/>
              <p:nvPr/>
            </p:nvSpPr>
            <p:spPr>
              <a:xfrm>
                <a:off x="6498166" y="0"/>
                <a:ext cx="7133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41" name="Freeform 10"/>
              <p:cNvSpPr/>
              <p:nvPr/>
            </p:nvSpPr>
            <p:spPr>
              <a:xfrm>
                <a:off x="7171266" y="0"/>
                <a:ext cx="9038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42" name="Freeform 11"/>
              <p:cNvSpPr/>
              <p:nvPr/>
            </p:nvSpPr>
            <p:spPr>
              <a:xfrm>
                <a:off x="7742766" y="0"/>
                <a:ext cx="11811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43" name="Freeform 12"/>
              <p:cNvSpPr/>
              <p:nvPr/>
            </p:nvSpPr>
            <p:spPr>
              <a:xfrm>
                <a:off x="8377766" y="0"/>
                <a:ext cx="1460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44" name="Freeform 13"/>
              <p:cNvSpPr/>
              <p:nvPr/>
            </p:nvSpPr>
            <p:spPr>
              <a:xfrm>
                <a:off x="8961966" y="0"/>
                <a:ext cx="1828800"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45" name="Freeform 14"/>
              <p:cNvSpPr/>
              <p:nvPr/>
            </p:nvSpPr>
            <p:spPr>
              <a:xfrm>
                <a:off x="4468283" y="0"/>
                <a:ext cx="317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46" name="Freeform 15"/>
              <p:cNvSpPr/>
              <p:nvPr/>
            </p:nvSpPr>
            <p:spPr>
              <a:xfrm>
                <a:off x="3553883" y="0"/>
                <a:ext cx="63500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47" name="Freeform 16"/>
              <p:cNvSpPr/>
              <p:nvPr/>
            </p:nvSpPr>
            <p:spPr>
              <a:xfrm>
                <a:off x="2705099" y="0"/>
                <a:ext cx="89958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48" name="Freeform 17"/>
              <p:cNvSpPr/>
              <p:nvPr/>
            </p:nvSpPr>
            <p:spPr>
              <a:xfrm>
                <a:off x="1778000" y="0"/>
                <a:ext cx="121708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49" name="Freeform 18"/>
              <p:cNvSpPr/>
              <p:nvPr/>
            </p:nvSpPr>
            <p:spPr>
              <a:xfrm>
                <a:off x="876300" y="0"/>
                <a:ext cx="1559984"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50" name="Freeform 19"/>
              <p:cNvSpPr/>
              <p:nvPr/>
            </p:nvSpPr>
            <p:spPr>
              <a:xfrm>
                <a:off x="0" y="0"/>
                <a:ext cx="17780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sp>
          <p:nvSpPr>
            <p:cNvPr id="1452" name="Freeform 20"/>
            <p:cNvSpPr/>
            <p:nvPr/>
          </p:nvSpPr>
          <p:spPr>
            <a:xfrm>
              <a:off x="10583" y="4605337"/>
              <a:ext cx="1282701"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53" name="Freeform 21"/>
            <p:cNvSpPr/>
            <p:nvPr/>
          </p:nvSpPr>
          <p:spPr>
            <a:xfrm>
              <a:off x="10583" y="6175375"/>
              <a:ext cx="48260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54" name="Freeform 22"/>
            <p:cNvSpPr/>
            <p:nvPr/>
          </p:nvSpPr>
          <p:spPr>
            <a:xfrm>
              <a:off x="10107083" y="0"/>
              <a:ext cx="2082800"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55" name="Freeform 23"/>
            <p:cNvSpPr/>
            <p:nvPr/>
          </p:nvSpPr>
          <p:spPr>
            <a:xfrm>
              <a:off x="10667999" y="0"/>
              <a:ext cx="1521884"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56" name="Freeform 24"/>
            <p:cNvSpPr/>
            <p:nvPr/>
          </p:nvSpPr>
          <p:spPr>
            <a:xfrm>
              <a:off x="11326282" y="0"/>
              <a:ext cx="8636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57" name="Freeform 25"/>
            <p:cNvSpPr/>
            <p:nvPr/>
          </p:nvSpPr>
          <p:spPr>
            <a:xfrm>
              <a:off x="10583" y="0"/>
              <a:ext cx="1816101"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58" name="Freeform 26"/>
            <p:cNvSpPr/>
            <p:nvPr/>
          </p:nvSpPr>
          <p:spPr>
            <a:xfrm>
              <a:off x="10583" y="0"/>
              <a:ext cx="124460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59" name="Freeform 27"/>
            <p:cNvSpPr/>
            <p:nvPr/>
          </p:nvSpPr>
          <p:spPr>
            <a:xfrm>
              <a:off x="10583" y="0"/>
              <a:ext cx="571501"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60" name="Line 28"/>
            <p:cNvSpPr/>
            <p:nvPr/>
          </p:nvSpPr>
          <p:spPr>
            <a:xfrm>
              <a:off x="-1" y="4364037"/>
              <a:ext cx="12187767"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461" name="Line 29"/>
            <p:cNvSpPr/>
            <p:nvPr/>
          </p:nvSpPr>
          <p:spPr>
            <a:xfrm>
              <a:off x="-1" y="3740150"/>
              <a:ext cx="12187767"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462" name="Line 30"/>
            <p:cNvSpPr/>
            <p:nvPr/>
          </p:nvSpPr>
          <p:spPr>
            <a:xfrm>
              <a:off x="-1" y="4987925"/>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nvGrpSpPr>
            <p:cNvPr id="1468" name="Group 31"/>
            <p:cNvGrpSpPr/>
            <p:nvPr/>
          </p:nvGrpSpPr>
          <p:grpSpPr>
            <a:xfrm>
              <a:off x="-1" y="622300"/>
              <a:ext cx="12187767" cy="2493963"/>
              <a:chOff x="0" y="0"/>
              <a:chExt cx="12187766" cy="2493962"/>
            </a:xfrm>
          </p:grpSpPr>
          <p:sp>
            <p:nvSpPr>
              <p:cNvPr id="1463" name="Line 32"/>
              <p:cNvSpPr/>
              <p:nvPr/>
            </p:nvSpPr>
            <p:spPr>
              <a:xfrm>
                <a:off x="-1" y="62230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464" name="Line 33"/>
              <p:cNvSpPr/>
              <p:nvPr/>
            </p:nvSpPr>
            <p:spPr>
              <a:xfrm>
                <a:off x="-1" y="2493962"/>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465" name="Line 34"/>
              <p:cNvSpPr/>
              <p:nvPr/>
            </p:nvSpPr>
            <p:spPr>
              <a:xfrm>
                <a:off x="-1" y="1870075"/>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466" name="Line 35"/>
              <p:cNvSpPr/>
              <p:nvPr/>
            </p:nvSpPr>
            <p:spPr>
              <a:xfrm>
                <a:off x="-1" y="1246187"/>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467" name="Line 36"/>
              <p:cNvSpPr/>
              <p:nvPr/>
            </p:nvSpPr>
            <p:spPr>
              <a:xfrm>
                <a:off x="-1" y="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grpSp>
        <p:sp>
          <p:nvSpPr>
            <p:cNvPr id="1469" name="Line 37"/>
            <p:cNvSpPr/>
            <p:nvPr/>
          </p:nvSpPr>
          <p:spPr>
            <a:xfrm>
              <a:off x="-1" y="6235700"/>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sp>
          <p:nvSpPr>
            <p:cNvPr id="1470" name="Line 38"/>
            <p:cNvSpPr/>
            <p:nvPr/>
          </p:nvSpPr>
          <p:spPr>
            <a:xfrm>
              <a:off x="-1" y="5611812"/>
              <a:ext cx="12187767" cy="1"/>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sp>
        <p:nvSpPr>
          <p:cNvPr id="1472"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473"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CFD375"/>
              </a:buClr>
              <a:buFontTx/>
              <a:defRPr sz="3200">
                <a:solidFill>
                  <a:srgbClr val="FFFFFF"/>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CFD375"/>
              </a:buClr>
              <a:buFontTx/>
              <a:defRPr sz="3200">
                <a:solidFill>
                  <a:srgbClr val="FFFFFF"/>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474"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Title and Content 0">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sp>
        <p:nvSpPr>
          <p:cNvPr id="1481"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482"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CFD375"/>
              </a:buClr>
              <a:buFontTx/>
              <a:defRPr sz="3200">
                <a:solidFill>
                  <a:srgbClr val="FFFFFF"/>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CFD375"/>
              </a:buClr>
              <a:buFontTx/>
              <a:defRPr sz="3200">
                <a:solidFill>
                  <a:srgbClr val="FFFFFF"/>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483"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grpSp>
        <p:nvGrpSpPr>
          <p:cNvPr id="1526" name="Group 2"/>
          <p:cNvGrpSpPr/>
          <p:nvPr/>
        </p:nvGrpSpPr>
        <p:grpSpPr>
          <a:xfrm>
            <a:off x="2117" y="0"/>
            <a:ext cx="12198351" cy="6851650"/>
            <a:chOff x="0" y="0"/>
            <a:chExt cx="12198349" cy="6851650"/>
          </a:xfrm>
        </p:grpSpPr>
        <p:sp>
          <p:nvSpPr>
            <p:cNvPr id="1490" name="Freeform 3"/>
            <p:cNvSpPr/>
            <p:nvPr/>
          </p:nvSpPr>
          <p:spPr>
            <a:xfrm>
              <a:off x="10676466" y="4168775"/>
              <a:ext cx="1521884"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91" name="Freeform 4"/>
            <p:cNvSpPr/>
            <p:nvPr/>
          </p:nvSpPr>
          <p:spPr>
            <a:xfrm>
              <a:off x="11398249" y="6022975"/>
              <a:ext cx="800101"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92" name="Freeform 5"/>
            <p:cNvSpPr/>
            <p:nvPr/>
          </p:nvSpPr>
          <p:spPr>
            <a:xfrm>
              <a:off x="12020549" y="6689725"/>
              <a:ext cx="17780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nvGrpSpPr>
            <p:cNvPr id="1506" name="Group 6"/>
            <p:cNvGrpSpPr/>
            <p:nvPr/>
          </p:nvGrpSpPr>
          <p:grpSpPr>
            <a:xfrm>
              <a:off x="607483" y="0"/>
              <a:ext cx="10790767" cy="6851650"/>
              <a:chOff x="0" y="0"/>
              <a:chExt cx="10790765" cy="6851650"/>
            </a:xfrm>
          </p:grpSpPr>
          <p:sp>
            <p:nvSpPr>
              <p:cNvPr id="1493" name="Freeform 7"/>
              <p:cNvSpPr/>
              <p:nvPr/>
            </p:nvSpPr>
            <p:spPr>
              <a:xfrm>
                <a:off x="5293783" y="0"/>
                <a:ext cx="1524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94" name="Freeform 8"/>
              <p:cNvSpPr/>
              <p:nvPr/>
            </p:nvSpPr>
            <p:spPr>
              <a:xfrm>
                <a:off x="5928783" y="0"/>
                <a:ext cx="368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95" name="Freeform 9"/>
              <p:cNvSpPr/>
              <p:nvPr/>
            </p:nvSpPr>
            <p:spPr>
              <a:xfrm>
                <a:off x="6498166" y="0"/>
                <a:ext cx="7133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96" name="Freeform 10"/>
              <p:cNvSpPr/>
              <p:nvPr/>
            </p:nvSpPr>
            <p:spPr>
              <a:xfrm>
                <a:off x="7171266" y="0"/>
                <a:ext cx="9038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97" name="Freeform 11"/>
              <p:cNvSpPr/>
              <p:nvPr/>
            </p:nvSpPr>
            <p:spPr>
              <a:xfrm>
                <a:off x="7742766" y="0"/>
                <a:ext cx="11811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98" name="Freeform 12"/>
              <p:cNvSpPr/>
              <p:nvPr/>
            </p:nvSpPr>
            <p:spPr>
              <a:xfrm>
                <a:off x="8377766" y="0"/>
                <a:ext cx="1460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499" name="Freeform 13"/>
              <p:cNvSpPr/>
              <p:nvPr/>
            </p:nvSpPr>
            <p:spPr>
              <a:xfrm>
                <a:off x="8961966" y="0"/>
                <a:ext cx="1828800"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00" name="Freeform 14"/>
              <p:cNvSpPr/>
              <p:nvPr/>
            </p:nvSpPr>
            <p:spPr>
              <a:xfrm>
                <a:off x="4468283" y="0"/>
                <a:ext cx="317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01" name="Freeform 15"/>
              <p:cNvSpPr/>
              <p:nvPr/>
            </p:nvSpPr>
            <p:spPr>
              <a:xfrm>
                <a:off x="3553883" y="0"/>
                <a:ext cx="63500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02" name="Freeform 16"/>
              <p:cNvSpPr/>
              <p:nvPr/>
            </p:nvSpPr>
            <p:spPr>
              <a:xfrm>
                <a:off x="2705099" y="0"/>
                <a:ext cx="89958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03" name="Freeform 17"/>
              <p:cNvSpPr/>
              <p:nvPr/>
            </p:nvSpPr>
            <p:spPr>
              <a:xfrm>
                <a:off x="1778000" y="0"/>
                <a:ext cx="121708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04" name="Freeform 18"/>
              <p:cNvSpPr/>
              <p:nvPr/>
            </p:nvSpPr>
            <p:spPr>
              <a:xfrm>
                <a:off x="876300" y="0"/>
                <a:ext cx="1559984"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05" name="Freeform 19"/>
              <p:cNvSpPr/>
              <p:nvPr/>
            </p:nvSpPr>
            <p:spPr>
              <a:xfrm>
                <a:off x="0" y="0"/>
                <a:ext cx="17780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sp>
          <p:nvSpPr>
            <p:cNvPr id="1507" name="Freeform 20"/>
            <p:cNvSpPr/>
            <p:nvPr/>
          </p:nvSpPr>
          <p:spPr>
            <a:xfrm>
              <a:off x="10583" y="4605337"/>
              <a:ext cx="1282701"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08" name="Freeform 21"/>
            <p:cNvSpPr/>
            <p:nvPr/>
          </p:nvSpPr>
          <p:spPr>
            <a:xfrm>
              <a:off x="10583" y="6175375"/>
              <a:ext cx="48260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09" name="Freeform 22"/>
            <p:cNvSpPr/>
            <p:nvPr/>
          </p:nvSpPr>
          <p:spPr>
            <a:xfrm>
              <a:off x="10107083" y="0"/>
              <a:ext cx="2082800"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10" name="Freeform 23"/>
            <p:cNvSpPr/>
            <p:nvPr/>
          </p:nvSpPr>
          <p:spPr>
            <a:xfrm>
              <a:off x="10667999" y="0"/>
              <a:ext cx="1521884"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11" name="Freeform 24"/>
            <p:cNvSpPr/>
            <p:nvPr/>
          </p:nvSpPr>
          <p:spPr>
            <a:xfrm>
              <a:off x="11326282" y="0"/>
              <a:ext cx="8636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12" name="Freeform 25"/>
            <p:cNvSpPr/>
            <p:nvPr/>
          </p:nvSpPr>
          <p:spPr>
            <a:xfrm>
              <a:off x="10583" y="0"/>
              <a:ext cx="1816101"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13" name="Freeform 26"/>
            <p:cNvSpPr/>
            <p:nvPr/>
          </p:nvSpPr>
          <p:spPr>
            <a:xfrm>
              <a:off x="10583" y="0"/>
              <a:ext cx="124460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14" name="Freeform 27"/>
            <p:cNvSpPr/>
            <p:nvPr/>
          </p:nvSpPr>
          <p:spPr>
            <a:xfrm>
              <a:off x="10583" y="0"/>
              <a:ext cx="571501"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15" name="Line 28"/>
            <p:cNvSpPr/>
            <p:nvPr/>
          </p:nvSpPr>
          <p:spPr>
            <a:xfrm>
              <a:off x="-1" y="4364037"/>
              <a:ext cx="12187767"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516" name="Line 29"/>
            <p:cNvSpPr/>
            <p:nvPr/>
          </p:nvSpPr>
          <p:spPr>
            <a:xfrm>
              <a:off x="-1" y="3740150"/>
              <a:ext cx="12187767"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517" name="Line 30"/>
            <p:cNvSpPr/>
            <p:nvPr/>
          </p:nvSpPr>
          <p:spPr>
            <a:xfrm>
              <a:off x="-1" y="4987925"/>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nvGrpSpPr>
            <p:cNvPr id="1523" name="Group 31"/>
            <p:cNvGrpSpPr/>
            <p:nvPr/>
          </p:nvGrpSpPr>
          <p:grpSpPr>
            <a:xfrm>
              <a:off x="-1" y="622300"/>
              <a:ext cx="12187767" cy="2493963"/>
              <a:chOff x="0" y="0"/>
              <a:chExt cx="12187766" cy="2493962"/>
            </a:xfrm>
          </p:grpSpPr>
          <p:sp>
            <p:nvSpPr>
              <p:cNvPr id="1518" name="Line 32"/>
              <p:cNvSpPr/>
              <p:nvPr/>
            </p:nvSpPr>
            <p:spPr>
              <a:xfrm>
                <a:off x="-1" y="62230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519" name="Line 33"/>
              <p:cNvSpPr/>
              <p:nvPr/>
            </p:nvSpPr>
            <p:spPr>
              <a:xfrm>
                <a:off x="-1" y="2493962"/>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520" name="Line 34"/>
              <p:cNvSpPr/>
              <p:nvPr/>
            </p:nvSpPr>
            <p:spPr>
              <a:xfrm>
                <a:off x="-1" y="1870075"/>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521" name="Line 35"/>
              <p:cNvSpPr/>
              <p:nvPr/>
            </p:nvSpPr>
            <p:spPr>
              <a:xfrm>
                <a:off x="-1" y="1246187"/>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522" name="Line 36"/>
              <p:cNvSpPr/>
              <p:nvPr/>
            </p:nvSpPr>
            <p:spPr>
              <a:xfrm>
                <a:off x="-1" y="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grpSp>
        <p:sp>
          <p:nvSpPr>
            <p:cNvPr id="1524" name="Line 37"/>
            <p:cNvSpPr/>
            <p:nvPr/>
          </p:nvSpPr>
          <p:spPr>
            <a:xfrm>
              <a:off x="-1" y="6235700"/>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sp>
          <p:nvSpPr>
            <p:cNvPr id="1525" name="Line 38"/>
            <p:cNvSpPr/>
            <p:nvPr/>
          </p:nvSpPr>
          <p:spPr>
            <a:xfrm>
              <a:off x="-1" y="5611812"/>
              <a:ext cx="12187767" cy="1"/>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sp>
        <p:nvSpPr>
          <p:cNvPr id="1527"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528"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Verdana"/>
                <a:ea typeface="Verdana"/>
                <a:cs typeface="Verdana"/>
                <a:sym typeface="Verdana"/>
              </a:defRPr>
            </a:lvl1pPr>
            <a:lvl2pPr marL="0" indent="4572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Verdana"/>
                <a:ea typeface="Verdana"/>
                <a:cs typeface="Verdana"/>
                <a:sym typeface="Verdana"/>
              </a:defRPr>
            </a:lvl2pPr>
            <a:lvl3pPr marL="0" indent="9144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Verdana"/>
                <a:ea typeface="Verdana"/>
                <a:cs typeface="Verdana"/>
                <a:sym typeface="Verdana"/>
              </a:defRPr>
            </a:lvl3pPr>
            <a:lvl4pPr marL="0" indent="13716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Verdana"/>
                <a:ea typeface="Verdana"/>
                <a:cs typeface="Verdana"/>
                <a:sym typeface="Verdana"/>
              </a:defRPr>
            </a:lvl4pPr>
            <a:lvl5pPr marL="0" indent="18288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529"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grpSp>
        <p:nvGrpSpPr>
          <p:cNvPr id="1572" name="Group 2"/>
          <p:cNvGrpSpPr/>
          <p:nvPr/>
        </p:nvGrpSpPr>
        <p:grpSpPr>
          <a:xfrm>
            <a:off x="2117" y="0"/>
            <a:ext cx="12198351" cy="6851650"/>
            <a:chOff x="0" y="0"/>
            <a:chExt cx="12198349" cy="6851650"/>
          </a:xfrm>
        </p:grpSpPr>
        <p:sp>
          <p:nvSpPr>
            <p:cNvPr id="1536" name="Freeform 3"/>
            <p:cNvSpPr/>
            <p:nvPr/>
          </p:nvSpPr>
          <p:spPr>
            <a:xfrm>
              <a:off x="10676466" y="4168775"/>
              <a:ext cx="1521884"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37" name="Freeform 4"/>
            <p:cNvSpPr/>
            <p:nvPr/>
          </p:nvSpPr>
          <p:spPr>
            <a:xfrm>
              <a:off x="11398249" y="6022975"/>
              <a:ext cx="800101"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38" name="Freeform 5"/>
            <p:cNvSpPr/>
            <p:nvPr/>
          </p:nvSpPr>
          <p:spPr>
            <a:xfrm>
              <a:off x="12020549" y="6689725"/>
              <a:ext cx="17780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nvGrpSpPr>
            <p:cNvPr id="1552" name="Group 6"/>
            <p:cNvGrpSpPr/>
            <p:nvPr/>
          </p:nvGrpSpPr>
          <p:grpSpPr>
            <a:xfrm>
              <a:off x="607483" y="0"/>
              <a:ext cx="10790767" cy="6851650"/>
              <a:chOff x="0" y="0"/>
              <a:chExt cx="10790765" cy="6851650"/>
            </a:xfrm>
          </p:grpSpPr>
          <p:sp>
            <p:nvSpPr>
              <p:cNvPr id="1539" name="Freeform 7"/>
              <p:cNvSpPr/>
              <p:nvPr/>
            </p:nvSpPr>
            <p:spPr>
              <a:xfrm>
                <a:off x="5293783" y="0"/>
                <a:ext cx="1524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40" name="Freeform 8"/>
              <p:cNvSpPr/>
              <p:nvPr/>
            </p:nvSpPr>
            <p:spPr>
              <a:xfrm>
                <a:off x="5928783" y="0"/>
                <a:ext cx="368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41" name="Freeform 9"/>
              <p:cNvSpPr/>
              <p:nvPr/>
            </p:nvSpPr>
            <p:spPr>
              <a:xfrm>
                <a:off x="6498166" y="0"/>
                <a:ext cx="7133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42" name="Freeform 10"/>
              <p:cNvSpPr/>
              <p:nvPr/>
            </p:nvSpPr>
            <p:spPr>
              <a:xfrm>
                <a:off x="7171266" y="0"/>
                <a:ext cx="9038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43" name="Freeform 11"/>
              <p:cNvSpPr/>
              <p:nvPr/>
            </p:nvSpPr>
            <p:spPr>
              <a:xfrm>
                <a:off x="7742766" y="0"/>
                <a:ext cx="11811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44" name="Freeform 12"/>
              <p:cNvSpPr/>
              <p:nvPr/>
            </p:nvSpPr>
            <p:spPr>
              <a:xfrm>
                <a:off x="8377766" y="0"/>
                <a:ext cx="1460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45" name="Freeform 13"/>
              <p:cNvSpPr/>
              <p:nvPr/>
            </p:nvSpPr>
            <p:spPr>
              <a:xfrm>
                <a:off x="8961966" y="0"/>
                <a:ext cx="1828800"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46" name="Freeform 14"/>
              <p:cNvSpPr/>
              <p:nvPr/>
            </p:nvSpPr>
            <p:spPr>
              <a:xfrm>
                <a:off x="4468283" y="0"/>
                <a:ext cx="317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47" name="Freeform 15"/>
              <p:cNvSpPr/>
              <p:nvPr/>
            </p:nvSpPr>
            <p:spPr>
              <a:xfrm>
                <a:off x="3553883" y="0"/>
                <a:ext cx="63500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48" name="Freeform 16"/>
              <p:cNvSpPr/>
              <p:nvPr/>
            </p:nvSpPr>
            <p:spPr>
              <a:xfrm>
                <a:off x="2705099" y="0"/>
                <a:ext cx="89958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49" name="Freeform 17"/>
              <p:cNvSpPr/>
              <p:nvPr/>
            </p:nvSpPr>
            <p:spPr>
              <a:xfrm>
                <a:off x="1778000" y="0"/>
                <a:ext cx="121708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50" name="Freeform 18"/>
              <p:cNvSpPr/>
              <p:nvPr/>
            </p:nvSpPr>
            <p:spPr>
              <a:xfrm>
                <a:off x="876300" y="0"/>
                <a:ext cx="1559984"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51" name="Freeform 19"/>
              <p:cNvSpPr/>
              <p:nvPr/>
            </p:nvSpPr>
            <p:spPr>
              <a:xfrm>
                <a:off x="0" y="0"/>
                <a:ext cx="17780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sp>
          <p:nvSpPr>
            <p:cNvPr id="1553" name="Freeform 20"/>
            <p:cNvSpPr/>
            <p:nvPr/>
          </p:nvSpPr>
          <p:spPr>
            <a:xfrm>
              <a:off x="10583" y="4605337"/>
              <a:ext cx="1282701"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54" name="Freeform 21"/>
            <p:cNvSpPr/>
            <p:nvPr/>
          </p:nvSpPr>
          <p:spPr>
            <a:xfrm>
              <a:off x="10583" y="6175375"/>
              <a:ext cx="48260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55" name="Freeform 22"/>
            <p:cNvSpPr/>
            <p:nvPr/>
          </p:nvSpPr>
          <p:spPr>
            <a:xfrm>
              <a:off x="10107083" y="0"/>
              <a:ext cx="2082800"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56" name="Freeform 23"/>
            <p:cNvSpPr/>
            <p:nvPr/>
          </p:nvSpPr>
          <p:spPr>
            <a:xfrm>
              <a:off x="10667999" y="0"/>
              <a:ext cx="1521884"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57" name="Freeform 24"/>
            <p:cNvSpPr/>
            <p:nvPr/>
          </p:nvSpPr>
          <p:spPr>
            <a:xfrm>
              <a:off x="11326282" y="0"/>
              <a:ext cx="8636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58" name="Freeform 25"/>
            <p:cNvSpPr/>
            <p:nvPr/>
          </p:nvSpPr>
          <p:spPr>
            <a:xfrm>
              <a:off x="10583" y="0"/>
              <a:ext cx="1816101"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59" name="Freeform 26"/>
            <p:cNvSpPr/>
            <p:nvPr/>
          </p:nvSpPr>
          <p:spPr>
            <a:xfrm>
              <a:off x="10583" y="0"/>
              <a:ext cx="124460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60" name="Freeform 27"/>
            <p:cNvSpPr/>
            <p:nvPr/>
          </p:nvSpPr>
          <p:spPr>
            <a:xfrm>
              <a:off x="10583" y="0"/>
              <a:ext cx="571501"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61" name="Line 28"/>
            <p:cNvSpPr/>
            <p:nvPr/>
          </p:nvSpPr>
          <p:spPr>
            <a:xfrm>
              <a:off x="-1" y="4364037"/>
              <a:ext cx="12187767"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562" name="Line 29"/>
            <p:cNvSpPr/>
            <p:nvPr/>
          </p:nvSpPr>
          <p:spPr>
            <a:xfrm>
              <a:off x="-1" y="3740150"/>
              <a:ext cx="12187767"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563" name="Line 30"/>
            <p:cNvSpPr/>
            <p:nvPr/>
          </p:nvSpPr>
          <p:spPr>
            <a:xfrm>
              <a:off x="-1" y="4987925"/>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nvGrpSpPr>
            <p:cNvPr id="1569" name="Group 31"/>
            <p:cNvGrpSpPr/>
            <p:nvPr/>
          </p:nvGrpSpPr>
          <p:grpSpPr>
            <a:xfrm>
              <a:off x="-1" y="622300"/>
              <a:ext cx="12187767" cy="2493963"/>
              <a:chOff x="0" y="0"/>
              <a:chExt cx="12187766" cy="2493962"/>
            </a:xfrm>
          </p:grpSpPr>
          <p:sp>
            <p:nvSpPr>
              <p:cNvPr id="1564" name="Line 32"/>
              <p:cNvSpPr/>
              <p:nvPr/>
            </p:nvSpPr>
            <p:spPr>
              <a:xfrm>
                <a:off x="-1" y="62230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565" name="Line 33"/>
              <p:cNvSpPr/>
              <p:nvPr/>
            </p:nvSpPr>
            <p:spPr>
              <a:xfrm>
                <a:off x="-1" y="2493962"/>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566" name="Line 34"/>
              <p:cNvSpPr/>
              <p:nvPr/>
            </p:nvSpPr>
            <p:spPr>
              <a:xfrm>
                <a:off x="-1" y="1870075"/>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567" name="Line 35"/>
              <p:cNvSpPr/>
              <p:nvPr/>
            </p:nvSpPr>
            <p:spPr>
              <a:xfrm>
                <a:off x="-1" y="1246187"/>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568" name="Line 36"/>
              <p:cNvSpPr/>
              <p:nvPr/>
            </p:nvSpPr>
            <p:spPr>
              <a:xfrm>
                <a:off x="-1" y="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grpSp>
        <p:sp>
          <p:nvSpPr>
            <p:cNvPr id="1570" name="Line 37"/>
            <p:cNvSpPr/>
            <p:nvPr/>
          </p:nvSpPr>
          <p:spPr>
            <a:xfrm>
              <a:off x="-1" y="6235700"/>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sp>
          <p:nvSpPr>
            <p:cNvPr id="1571" name="Line 38"/>
            <p:cNvSpPr/>
            <p:nvPr/>
          </p:nvSpPr>
          <p:spPr>
            <a:xfrm>
              <a:off x="-1" y="5611812"/>
              <a:ext cx="12187767" cy="1"/>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sp>
        <p:nvSpPr>
          <p:cNvPr id="1573"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574"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CFD375"/>
              </a:buClr>
              <a:buFontTx/>
              <a:defRPr sz="3200">
                <a:solidFill>
                  <a:srgbClr val="FFFFFF"/>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CFD375"/>
              </a:buClr>
              <a:buFontTx/>
              <a:defRPr sz="3200">
                <a:solidFill>
                  <a:srgbClr val="FFFFFF"/>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575"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grpSp>
        <p:nvGrpSpPr>
          <p:cNvPr id="1618" name="Group 2"/>
          <p:cNvGrpSpPr/>
          <p:nvPr/>
        </p:nvGrpSpPr>
        <p:grpSpPr>
          <a:xfrm>
            <a:off x="2117" y="0"/>
            <a:ext cx="12198351" cy="6851650"/>
            <a:chOff x="0" y="0"/>
            <a:chExt cx="12198349" cy="6851650"/>
          </a:xfrm>
        </p:grpSpPr>
        <p:sp>
          <p:nvSpPr>
            <p:cNvPr id="1582" name="Freeform 3"/>
            <p:cNvSpPr/>
            <p:nvPr/>
          </p:nvSpPr>
          <p:spPr>
            <a:xfrm>
              <a:off x="10676466" y="4168775"/>
              <a:ext cx="1521884"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83" name="Freeform 4"/>
            <p:cNvSpPr/>
            <p:nvPr/>
          </p:nvSpPr>
          <p:spPr>
            <a:xfrm>
              <a:off x="11398249" y="6022975"/>
              <a:ext cx="800101"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84" name="Freeform 5"/>
            <p:cNvSpPr/>
            <p:nvPr/>
          </p:nvSpPr>
          <p:spPr>
            <a:xfrm>
              <a:off x="12020549" y="6689725"/>
              <a:ext cx="17780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nvGrpSpPr>
            <p:cNvPr id="1598" name="Group 6"/>
            <p:cNvGrpSpPr/>
            <p:nvPr/>
          </p:nvGrpSpPr>
          <p:grpSpPr>
            <a:xfrm>
              <a:off x="607483" y="0"/>
              <a:ext cx="10790767" cy="6851650"/>
              <a:chOff x="0" y="0"/>
              <a:chExt cx="10790765" cy="6851650"/>
            </a:xfrm>
          </p:grpSpPr>
          <p:sp>
            <p:nvSpPr>
              <p:cNvPr id="1585" name="Freeform 7"/>
              <p:cNvSpPr/>
              <p:nvPr/>
            </p:nvSpPr>
            <p:spPr>
              <a:xfrm>
                <a:off x="5293783" y="0"/>
                <a:ext cx="1524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86" name="Freeform 8"/>
              <p:cNvSpPr/>
              <p:nvPr/>
            </p:nvSpPr>
            <p:spPr>
              <a:xfrm>
                <a:off x="5928783" y="0"/>
                <a:ext cx="368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87" name="Freeform 9"/>
              <p:cNvSpPr/>
              <p:nvPr/>
            </p:nvSpPr>
            <p:spPr>
              <a:xfrm>
                <a:off x="6498166" y="0"/>
                <a:ext cx="7133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88" name="Freeform 10"/>
              <p:cNvSpPr/>
              <p:nvPr/>
            </p:nvSpPr>
            <p:spPr>
              <a:xfrm>
                <a:off x="7171266" y="0"/>
                <a:ext cx="9038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89" name="Freeform 11"/>
              <p:cNvSpPr/>
              <p:nvPr/>
            </p:nvSpPr>
            <p:spPr>
              <a:xfrm>
                <a:off x="7742766" y="0"/>
                <a:ext cx="11811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90" name="Freeform 12"/>
              <p:cNvSpPr/>
              <p:nvPr/>
            </p:nvSpPr>
            <p:spPr>
              <a:xfrm>
                <a:off x="8377766" y="0"/>
                <a:ext cx="1460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91" name="Freeform 13"/>
              <p:cNvSpPr/>
              <p:nvPr/>
            </p:nvSpPr>
            <p:spPr>
              <a:xfrm>
                <a:off x="8961966" y="0"/>
                <a:ext cx="1828800"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92" name="Freeform 14"/>
              <p:cNvSpPr/>
              <p:nvPr/>
            </p:nvSpPr>
            <p:spPr>
              <a:xfrm>
                <a:off x="4468283" y="0"/>
                <a:ext cx="317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93" name="Freeform 15"/>
              <p:cNvSpPr/>
              <p:nvPr/>
            </p:nvSpPr>
            <p:spPr>
              <a:xfrm>
                <a:off x="3553883" y="0"/>
                <a:ext cx="63500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94" name="Freeform 16"/>
              <p:cNvSpPr/>
              <p:nvPr/>
            </p:nvSpPr>
            <p:spPr>
              <a:xfrm>
                <a:off x="2705099" y="0"/>
                <a:ext cx="89958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95" name="Freeform 17"/>
              <p:cNvSpPr/>
              <p:nvPr/>
            </p:nvSpPr>
            <p:spPr>
              <a:xfrm>
                <a:off x="1778000" y="0"/>
                <a:ext cx="121708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96" name="Freeform 18"/>
              <p:cNvSpPr/>
              <p:nvPr/>
            </p:nvSpPr>
            <p:spPr>
              <a:xfrm>
                <a:off x="876300" y="0"/>
                <a:ext cx="1559984"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597" name="Freeform 19"/>
              <p:cNvSpPr/>
              <p:nvPr/>
            </p:nvSpPr>
            <p:spPr>
              <a:xfrm>
                <a:off x="0" y="0"/>
                <a:ext cx="17780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sp>
          <p:nvSpPr>
            <p:cNvPr id="1599" name="Freeform 20"/>
            <p:cNvSpPr/>
            <p:nvPr/>
          </p:nvSpPr>
          <p:spPr>
            <a:xfrm>
              <a:off x="10583" y="4605337"/>
              <a:ext cx="1282701"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00" name="Freeform 21"/>
            <p:cNvSpPr/>
            <p:nvPr/>
          </p:nvSpPr>
          <p:spPr>
            <a:xfrm>
              <a:off x="10583" y="6175375"/>
              <a:ext cx="48260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01" name="Freeform 22"/>
            <p:cNvSpPr/>
            <p:nvPr/>
          </p:nvSpPr>
          <p:spPr>
            <a:xfrm>
              <a:off x="10107083" y="0"/>
              <a:ext cx="2082800"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02" name="Freeform 23"/>
            <p:cNvSpPr/>
            <p:nvPr/>
          </p:nvSpPr>
          <p:spPr>
            <a:xfrm>
              <a:off x="10667999" y="0"/>
              <a:ext cx="1521884"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03" name="Freeform 24"/>
            <p:cNvSpPr/>
            <p:nvPr/>
          </p:nvSpPr>
          <p:spPr>
            <a:xfrm>
              <a:off x="11326282" y="0"/>
              <a:ext cx="8636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04" name="Freeform 25"/>
            <p:cNvSpPr/>
            <p:nvPr/>
          </p:nvSpPr>
          <p:spPr>
            <a:xfrm>
              <a:off x="10583" y="0"/>
              <a:ext cx="1816101"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05" name="Freeform 26"/>
            <p:cNvSpPr/>
            <p:nvPr/>
          </p:nvSpPr>
          <p:spPr>
            <a:xfrm>
              <a:off x="10583" y="0"/>
              <a:ext cx="124460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06" name="Freeform 27"/>
            <p:cNvSpPr/>
            <p:nvPr/>
          </p:nvSpPr>
          <p:spPr>
            <a:xfrm>
              <a:off x="10583" y="0"/>
              <a:ext cx="571501"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07" name="Line 28"/>
            <p:cNvSpPr/>
            <p:nvPr/>
          </p:nvSpPr>
          <p:spPr>
            <a:xfrm>
              <a:off x="-1" y="4364037"/>
              <a:ext cx="12187767"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608" name="Line 29"/>
            <p:cNvSpPr/>
            <p:nvPr/>
          </p:nvSpPr>
          <p:spPr>
            <a:xfrm>
              <a:off x="-1" y="3740150"/>
              <a:ext cx="12187767"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609" name="Line 30"/>
            <p:cNvSpPr/>
            <p:nvPr/>
          </p:nvSpPr>
          <p:spPr>
            <a:xfrm>
              <a:off x="-1" y="4987925"/>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nvGrpSpPr>
            <p:cNvPr id="1615" name="Group 31"/>
            <p:cNvGrpSpPr/>
            <p:nvPr/>
          </p:nvGrpSpPr>
          <p:grpSpPr>
            <a:xfrm>
              <a:off x="-1" y="622300"/>
              <a:ext cx="12187767" cy="2493963"/>
              <a:chOff x="0" y="0"/>
              <a:chExt cx="12187766" cy="2493962"/>
            </a:xfrm>
          </p:grpSpPr>
          <p:sp>
            <p:nvSpPr>
              <p:cNvPr id="1610" name="Line 32"/>
              <p:cNvSpPr/>
              <p:nvPr/>
            </p:nvSpPr>
            <p:spPr>
              <a:xfrm>
                <a:off x="-1" y="62230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611" name="Line 33"/>
              <p:cNvSpPr/>
              <p:nvPr/>
            </p:nvSpPr>
            <p:spPr>
              <a:xfrm>
                <a:off x="-1" y="2493962"/>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612" name="Line 34"/>
              <p:cNvSpPr/>
              <p:nvPr/>
            </p:nvSpPr>
            <p:spPr>
              <a:xfrm>
                <a:off x="-1" y="1870075"/>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613" name="Line 35"/>
              <p:cNvSpPr/>
              <p:nvPr/>
            </p:nvSpPr>
            <p:spPr>
              <a:xfrm>
                <a:off x="-1" y="1246187"/>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614" name="Line 36"/>
              <p:cNvSpPr/>
              <p:nvPr/>
            </p:nvSpPr>
            <p:spPr>
              <a:xfrm>
                <a:off x="-1" y="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grpSp>
        <p:sp>
          <p:nvSpPr>
            <p:cNvPr id="1616" name="Line 37"/>
            <p:cNvSpPr/>
            <p:nvPr/>
          </p:nvSpPr>
          <p:spPr>
            <a:xfrm>
              <a:off x="-1" y="6235700"/>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sp>
          <p:nvSpPr>
            <p:cNvPr id="1617" name="Line 38"/>
            <p:cNvSpPr/>
            <p:nvPr/>
          </p:nvSpPr>
          <p:spPr>
            <a:xfrm>
              <a:off x="-1" y="5611812"/>
              <a:ext cx="12187767" cy="1"/>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sp>
        <p:nvSpPr>
          <p:cNvPr id="1619"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620"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Verdana"/>
                <a:ea typeface="Verdana"/>
                <a:cs typeface="Verdana"/>
                <a:sym typeface="Verdana"/>
              </a:defRPr>
            </a:lvl1pPr>
            <a:lvl2pPr marL="0" indent="4572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Verdana"/>
                <a:ea typeface="Verdana"/>
                <a:cs typeface="Verdana"/>
                <a:sym typeface="Verdana"/>
              </a:defRPr>
            </a:lvl2pPr>
            <a:lvl3pPr marL="0" indent="9144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Verdana"/>
                <a:ea typeface="Verdana"/>
                <a:cs typeface="Verdana"/>
                <a:sym typeface="Verdana"/>
              </a:defRPr>
            </a:lvl3pPr>
            <a:lvl4pPr marL="0" indent="13716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Verdana"/>
                <a:ea typeface="Verdana"/>
                <a:cs typeface="Verdana"/>
                <a:sym typeface="Verdana"/>
              </a:defRPr>
            </a:lvl4pPr>
            <a:lvl5pPr marL="0" indent="18288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621"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Verdana"/>
                <a:ea typeface="Verdana"/>
                <a:cs typeface="Verdana"/>
                <a:sym typeface="Verdana"/>
              </a:defRPr>
            </a:pPr>
            <a:endParaRPr/>
          </a:p>
        </p:txBody>
      </p:sp>
      <p:sp>
        <p:nvSpPr>
          <p:cNvPr id="1622"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grpSp>
        <p:nvGrpSpPr>
          <p:cNvPr id="1665" name="Group 2"/>
          <p:cNvGrpSpPr/>
          <p:nvPr/>
        </p:nvGrpSpPr>
        <p:grpSpPr>
          <a:xfrm>
            <a:off x="2117" y="0"/>
            <a:ext cx="12198351" cy="6851650"/>
            <a:chOff x="0" y="0"/>
            <a:chExt cx="12198349" cy="6851650"/>
          </a:xfrm>
        </p:grpSpPr>
        <p:sp>
          <p:nvSpPr>
            <p:cNvPr id="1629" name="Freeform 3"/>
            <p:cNvSpPr/>
            <p:nvPr/>
          </p:nvSpPr>
          <p:spPr>
            <a:xfrm>
              <a:off x="10676466" y="4168775"/>
              <a:ext cx="1521884"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30" name="Freeform 4"/>
            <p:cNvSpPr/>
            <p:nvPr/>
          </p:nvSpPr>
          <p:spPr>
            <a:xfrm>
              <a:off x="11398249" y="6022975"/>
              <a:ext cx="800101"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31" name="Freeform 5"/>
            <p:cNvSpPr/>
            <p:nvPr/>
          </p:nvSpPr>
          <p:spPr>
            <a:xfrm>
              <a:off x="12020549" y="6689725"/>
              <a:ext cx="17780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nvGrpSpPr>
            <p:cNvPr id="1645" name="Group 6"/>
            <p:cNvGrpSpPr/>
            <p:nvPr/>
          </p:nvGrpSpPr>
          <p:grpSpPr>
            <a:xfrm>
              <a:off x="607483" y="0"/>
              <a:ext cx="10790767" cy="6851650"/>
              <a:chOff x="0" y="0"/>
              <a:chExt cx="10790765" cy="6851650"/>
            </a:xfrm>
          </p:grpSpPr>
          <p:sp>
            <p:nvSpPr>
              <p:cNvPr id="1632" name="Freeform 7"/>
              <p:cNvSpPr/>
              <p:nvPr/>
            </p:nvSpPr>
            <p:spPr>
              <a:xfrm>
                <a:off x="5293783" y="0"/>
                <a:ext cx="1524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33" name="Freeform 8"/>
              <p:cNvSpPr/>
              <p:nvPr/>
            </p:nvSpPr>
            <p:spPr>
              <a:xfrm>
                <a:off x="5928783" y="0"/>
                <a:ext cx="368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34" name="Freeform 9"/>
              <p:cNvSpPr/>
              <p:nvPr/>
            </p:nvSpPr>
            <p:spPr>
              <a:xfrm>
                <a:off x="6498166" y="0"/>
                <a:ext cx="7133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35" name="Freeform 10"/>
              <p:cNvSpPr/>
              <p:nvPr/>
            </p:nvSpPr>
            <p:spPr>
              <a:xfrm>
                <a:off x="7171266" y="0"/>
                <a:ext cx="9038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36" name="Freeform 11"/>
              <p:cNvSpPr/>
              <p:nvPr/>
            </p:nvSpPr>
            <p:spPr>
              <a:xfrm>
                <a:off x="7742766" y="0"/>
                <a:ext cx="11811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37" name="Freeform 12"/>
              <p:cNvSpPr/>
              <p:nvPr/>
            </p:nvSpPr>
            <p:spPr>
              <a:xfrm>
                <a:off x="8377766" y="0"/>
                <a:ext cx="1460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38" name="Freeform 13"/>
              <p:cNvSpPr/>
              <p:nvPr/>
            </p:nvSpPr>
            <p:spPr>
              <a:xfrm>
                <a:off x="8961966" y="0"/>
                <a:ext cx="1828800"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39" name="Freeform 14"/>
              <p:cNvSpPr/>
              <p:nvPr/>
            </p:nvSpPr>
            <p:spPr>
              <a:xfrm>
                <a:off x="4468283" y="0"/>
                <a:ext cx="317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40" name="Freeform 15"/>
              <p:cNvSpPr/>
              <p:nvPr/>
            </p:nvSpPr>
            <p:spPr>
              <a:xfrm>
                <a:off x="3553883" y="0"/>
                <a:ext cx="63500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41" name="Freeform 16"/>
              <p:cNvSpPr/>
              <p:nvPr/>
            </p:nvSpPr>
            <p:spPr>
              <a:xfrm>
                <a:off x="2705099" y="0"/>
                <a:ext cx="89958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42" name="Freeform 17"/>
              <p:cNvSpPr/>
              <p:nvPr/>
            </p:nvSpPr>
            <p:spPr>
              <a:xfrm>
                <a:off x="1778000" y="0"/>
                <a:ext cx="121708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43" name="Freeform 18"/>
              <p:cNvSpPr/>
              <p:nvPr/>
            </p:nvSpPr>
            <p:spPr>
              <a:xfrm>
                <a:off x="876300" y="0"/>
                <a:ext cx="1559984"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44" name="Freeform 19"/>
              <p:cNvSpPr/>
              <p:nvPr/>
            </p:nvSpPr>
            <p:spPr>
              <a:xfrm>
                <a:off x="0" y="0"/>
                <a:ext cx="17780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sp>
          <p:nvSpPr>
            <p:cNvPr id="1646" name="Freeform 20"/>
            <p:cNvSpPr/>
            <p:nvPr/>
          </p:nvSpPr>
          <p:spPr>
            <a:xfrm>
              <a:off x="10583" y="4605337"/>
              <a:ext cx="1282701"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47" name="Freeform 21"/>
            <p:cNvSpPr/>
            <p:nvPr/>
          </p:nvSpPr>
          <p:spPr>
            <a:xfrm>
              <a:off x="10583" y="6175375"/>
              <a:ext cx="48260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48" name="Freeform 22"/>
            <p:cNvSpPr/>
            <p:nvPr/>
          </p:nvSpPr>
          <p:spPr>
            <a:xfrm>
              <a:off x="10107083" y="0"/>
              <a:ext cx="2082800"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49" name="Freeform 23"/>
            <p:cNvSpPr/>
            <p:nvPr/>
          </p:nvSpPr>
          <p:spPr>
            <a:xfrm>
              <a:off x="10667999" y="0"/>
              <a:ext cx="1521884"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50" name="Freeform 24"/>
            <p:cNvSpPr/>
            <p:nvPr/>
          </p:nvSpPr>
          <p:spPr>
            <a:xfrm>
              <a:off x="11326282" y="0"/>
              <a:ext cx="8636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51" name="Freeform 25"/>
            <p:cNvSpPr/>
            <p:nvPr/>
          </p:nvSpPr>
          <p:spPr>
            <a:xfrm>
              <a:off x="10583" y="0"/>
              <a:ext cx="1816101"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52" name="Freeform 26"/>
            <p:cNvSpPr/>
            <p:nvPr/>
          </p:nvSpPr>
          <p:spPr>
            <a:xfrm>
              <a:off x="10583" y="0"/>
              <a:ext cx="124460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53" name="Freeform 27"/>
            <p:cNvSpPr/>
            <p:nvPr/>
          </p:nvSpPr>
          <p:spPr>
            <a:xfrm>
              <a:off x="10583" y="0"/>
              <a:ext cx="571501"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54" name="Line 28"/>
            <p:cNvSpPr/>
            <p:nvPr/>
          </p:nvSpPr>
          <p:spPr>
            <a:xfrm>
              <a:off x="-1" y="4364037"/>
              <a:ext cx="12187767"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655" name="Line 29"/>
            <p:cNvSpPr/>
            <p:nvPr/>
          </p:nvSpPr>
          <p:spPr>
            <a:xfrm>
              <a:off x="-1" y="3740150"/>
              <a:ext cx="12187767"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656" name="Line 30"/>
            <p:cNvSpPr/>
            <p:nvPr/>
          </p:nvSpPr>
          <p:spPr>
            <a:xfrm>
              <a:off x="-1" y="4987925"/>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nvGrpSpPr>
            <p:cNvPr id="1662" name="Group 31"/>
            <p:cNvGrpSpPr/>
            <p:nvPr/>
          </p:nvGrpSpPr>
          <p:grpSpPr>
            <a:xfrm>
              <a:off x="-1" y="622300"/>
              <a:ext cx="12187767" cy="2493963"/>
              <a:chOff x="0" y="0"/>
              <a:chExt cx="12187766" cy="2493962"/>
            </a:xfrm>
          </p:grpSpPr>
          <p:sp>
            <p:nvSpPr>
              <p:cNvPr id="1657" name="Line 32"/>
              <p:cNvSpPr/>
              <p:nvPr/>
            </p:nvSpPr>
            <p:spPr>
              <a:xfrm>
                <a:off x="-1" y="62230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658" name="Line 33"/>
              <p:cNvSpPr/>
              <p:nvPr/>
            </p:nvSpPr>
            <p:spPr>
              <a:xfrm>
                <a:off x="-1" y="2493962"/>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659" name="Line 34"/>
              <p:cNvSpPr/>
              <p:nvPr/>
            </p:nvSpPr>
            <p:spPr>
              <a:xfrm>
                <a:off x="-1" y="1870075"/>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660" name="Line 35"/>
              <p:cNvSpPr/>
              <p:nvPr/>
            </p:nvSpPr>
            <p:spPr>
              <a:xfrm>
                <a:off x="-1" y="1246187"/>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661" name="Line 36"/>
              <p:cNvSpPr/>
              <p:nvPr/>
            </p:nvSpPr>
            <p:spPr>
              <a:xfrm>
                <a:off x="-1" y="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grpSp>
        <p:sp>
          <p:nvSpPr>
            <p:cNvPr id="1663" name="Line 37"/>
            <p:cNvSpPr/>
            <p:nvPr/>
          </p:nvSpPr>
          <p:spPr>
            <a:xfrm>
              <a:off x="-1" y="6235700"/>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sp>
          <p:nvSpPr>
            <p:cNvPr id="1664" name="Line 38"/>
            <p:cNvSpPr/>
            <p:nvPr/>
          </p:nvSpPr>
          <p:spPr>
            <a:xfrm>
              <a:off x="-1" y="5611812"/>
              <a:ext cx="12187767" cy="1"/>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sp>
        <p:nvSpPr>
          <p:cNvPr id="1666"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667"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grpSp>
        <p:nvGrpSpPr>
          <p:cNvPr id="1710" name="Group 2"/>
          <p:cNvGrpSpPr/>
          <p:nvPr/>
        </p:nvGrpSpPr>
        <p:grpSpPr>
          <a:xfrm>
            <a:off x="2117" y="0"/>
            <a:ext cx="12198351" cy="6851650"/>
            <a:chOff x="0" y="0"/>
            <a:chExt cx="12198349" cy="6851650"/>
          </a:xfrm>
        </p:grpSpPr>
        <p:sp>
          <p:nvSpPr>
            <p:cNvPr id="1674" name="Freeform 3"/>
            <p:cNvSpPr/>
            <p:nvPr/>
          </p:nvSpPr>
          <p:spPr>
            <a:xfrm>
              <a:off x="10676466" y="4168775"/>
              <a:ext cx="1521884"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75" name="Freeform 4"/>
            <p:cNvSpPr/>
            <p:nvPr/>
          </p:nvSpPr>
          <p:spPr>
            <a:xfrm>
              <a:off x="11398249" y="6022975"/>
              <a:ext cx="800101"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76" name="Freeform 5"/>
            <p:cNvSpPr/>
            <p:nvPr/>
          </p:nvSpPr>
          <p:spPr>
            <a:xfrm>
              <a:off x="12020549" y="6689725"/>
              <a:ext cx="17780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nvGrpSpPr>
            <p:cNvPr id="1690" name="Group 6"/>
            <p:cNvGrpSpPr/>
            <p:nvPr/>
          </p:nvGrpSpPr>
          <p:grpSpPr>
            <a:xfrm>
              <a:off x="607483" y="0"/>
              <a:ext cx="10790767" cy="6851650"/>
              <a:chOff x="0" y="0"/>
              <a:chExt cx="10790765" cy="6851650"/>
            </a:xfrm>
          </p:grpSpPr>
          <p:sp>
            <p:nvSpPr>
              <p:cNvPr id="1677" name="Freeform 7"/>
              <p:cNvSpPr/>
              <p:nvPr/>
            </p:nvSpPr>
            <p:spPr>
              <a:xfrm>
                <a:off x="5293783" y="0"/>
                <a:ext cx="1524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78" name="Freeform 8"/>
              <p:cNvSpPr/>
              <p:nvPr/>
            </p:nvSpPr>
            <p:spPr>
              <a:xfrm>
                <a:off x="5928783" y="0"/>
                <a:ext cx="368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79" name="Freeform 9"/>
              <p:cNvSpPr/>
              <p:nvPr/>
            </p:nvSpPr>
            <p:spPr>
              <a:xfrm>
                <a:off x="6498166" y="0"/>
                <a:ext cx="7133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80" name="Freeform 10"/>
              <p:cNvSpPr/>
              <p:nvPr/>
            </p:nvSpPr>
            <p:spPr>
              <a:xfrm>
                <a:off x="7171266" y="0"/>
                <a:ext cx="9038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81" name="Freeform 11"/>
              <p:cNvSpPr/>
              <p:nvPr/>
            </p:nvSpPr>
            <p:spPr>
              <a:xfrm>
                <a:off x="7742766" y="0"/>
                <a:ext cx="11811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82" name="Freeform 12"/>
              <p:cNvSpPr/>
              <p:nvPr/>
            </p:nvSpPr>
            <p:spPr>
              <a:xfrm>
                <a:off x="8377766" y="0"/>
                <a:ext cx="1460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83" name="Freeform 13"/>
              <p:cNvSpPr/>
              <p:nvPr/>
            </p:nvSpPr>
            <p:spPr>
              <a:xfrm>
                <a:off x="8961966" y="0"/>
                <a:ext cx="1828800"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84" name="Freeform 14"/>
              <p:cNvSpPr/>
              <p:nvPr/>
            </p:nvSpPr>
            <p:spPr>
              <a:xfrm>
                <a:off x="4468283" y="0"/>
                <a:ext cx="317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85" name="Freeform 15"/>
              <p:cNvSpPr/>
              <p:nvPr/>
            </p:nvSpPr>
            <p:spPr>
              <a:xfrm>
                <a:off x="3553883" y="0"/>
                <a:ext cx="63500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86" name="Freeform 16"/>
              <p:cNvSpPr/>
              <p:nvPr/>
            </p:nvSpPr>
            <p:spPr>
              <a:xfrm>
                <a:off x="2705099" y="0"/>
                <a:ext cx="89958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87" name="Freeform 17"/>
              <p:cNvSpPr/>
              <p:nvPr/>
            </p:nvSpPr>
            <p:spPr>
              <a:xfrm>
                <a:off x="1778000" y="0"/>
                <a:ext cx="121708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88" name="Freeform 18"/>
              <p:cNvSpPr/>
              <p:nvPr/>
            </p:nvSpPr>
            <p:spPr>
              <a:xfrm>
                <a:off x="876300" y="0"/>
                <a:ext cx="1559984"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89" name="Freeform 19"/>
              <p:cNvSpPr/>
              <p:nvPr/>
            </p:nvSpPr>
            <p:spPr>
              <a:xfrm>
                <a:off x="0" y="0"/>
                <a:ext cx="17780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sp>
          <p:nvSpPr>
            <p:cNvPr id="1691" name="Freeform 20"/>
            <p:cNvSpPr/>
            <p:nvPr/>
          </p:nvSpPr>
          <p:spPr>
            <a:xfrm>
              <a:off x="10583" y="4605337"/>
              <a:ext cx="1282701"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92" name="Freeform 21"/>
            <p:cNvSpPr/>
            <p:nvPr/>
          </p:nvSpPr>
          <p:spPr>
            <a:xfrm>
              <a:off x="10583" y="6175375"/>
              <a:ext cx="48260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93" name="Freeform 22"/>
            <p:cNvSpPr/>
            <p:nvPr/>
          </p:nvSpPr>
          <p:spPr>
            <a:xfrm>
              <a:off x="10107083" y="0"/>
              <a:ext cx="2082800"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94" name="Freeform 23"/>
            <p:cNvSpPr/>
            <p:nvPr/>
          </p:nvSpPr>
          <p:spPr>
            <a:xfrm>
              <a:off x="10667999" y="0"/>
              <a:ext cx="1521884"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95" name="Freeform 24"/>
            <p:cNvSpPr/>
            <p:nvPr/>
          </p:nvSpPr>
          <p:spPr>
            <a:xfrm>
              <a:off x="11326282" y="0"/>
              <a:ext cx="8636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96" name="Freeform 25"/>
            <p:cNvSpPr/>
            <p:nvPr/>
          </p:nvSpPr>
          <p:spPr>
            <a:xfrm>
              <a:off x="10583" y="0"/>
              <a:ext cx="1816101"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97" name="Freeform 26"/>
            <p:cNvSpPr/>
            <p:nvPr/>
          </p:nvSpPr>
          <p:spPr>
            <a:xfrm>
              <a:off x="10583" y="0"/>
              <a:ext cx="124460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98" name="Freeform 27"/>
            <p:cNvSpPr/>
            <p:nvPr/>
          </p:nvSpPr>
          <p:spPr>
            <a:xfrm>
              <a:off x="10583" y="0"/>
              <a:ext cx="571501"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699" name="Line 28"/>
            <p:cNvSpPr/>
            <p:nvPr/>
          </p:nvSpPr>
          <p:spPr>
            <a:xfrm>
              <a:off x="-1" y="4364037"/>
              <a:ext cx="12187767"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00" name="Line 29"/>
            <p:cNvSpPr/>
            <p:nvPr/>
          </p:nvSpPr>
          <p:spPr>
            <a:xfrm>
              <a:off x="-1" y="3740150"/>
              <a:ext cx="12187767"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01" name="Line 30"/>
            <p:cNvSpPr/>
            <p:nvPr/>
          </p:nvSpPr>
          <p:spPr>
            <a:xfrm>
              <a:off x="-1" y="4987925"/>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nvGrpSpPr>
            <p:cNvPr id="1707" name="Group 31"/>
            <p:cNvGrpSpPr/>
            <p:nvPr/>
          </p:nvGrpSpPr>
          <p:grpSpPr>
            <a:xfrm>
              <a:off x="-1" y="622300"/>
              <a:ext cx="12187767" cy="2493963"/>
              <a:chOff x="0" y="0"/>
              <a:chExt cx="12187766" cy="2493962"/>
            </a:xfrm>
          </p:grpSpPr>
          <p:sp>
            <p:nvSpPr>
              <p:cNvPr id="1702" name="Line 32"/>
              <p:cNvSpPr/>
              <p:nvPr/>
            </p:nvSpPr>
            <p:spPr>
              <a:xfrm>
                <a:off x="-1" y="62230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03" name="Line 33"/>
              <p:cNvSpPr/>
              <p:nvPr/>
            </p:nvSpPr>
            <p:spPr>
              <a:xfrm>
                <a:off x="-1" y="2493962"/>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04" name="Line 34"/>
              <p:cNvSpPr/>
              <p:nvPr/>
            </p:nvSpPr>
            <p:spPr>
              <a:xfrm>
                <a:off x="-1" y="1870075"/>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05" name="Line 35"/>
              <p:cNvSpPr/>
              <p:nvPr/>
            </p:nvSpPr>
            <p:spPr>
              <a:xfrm>
                <a:off x="-1" y="1246187"/>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06" name="Line 36"/>
              <p:cNvSpPr/>
              <p:nvPr/>
            </p:nvSpPr>
            <p:spPr>
              <a:xfrm>
                <a:off x="-1" y="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grpSp>
        <p:sp>
          <p:nvSpPr>
            <p:cNvPr id="1708" name="Line 37"/>
            <p:cNvSpPr/>
            <p:nvPr/>
          </p:nvSpPr>
          <p:spPr>
            <a:xfrm>
              <a:off x="-1" y="6235700"/>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sp>
          <p:nvSpPr>
            <p:cNvPr id="1709" name="Line 38"/>
            <p:cNvSpPr/>
            <p:nvPr/>
          </p:nvSpPr>
          <p:spPr>
            <a:xfrm>
              <a:off x="-1" y="5611812"/>
              <a:ext cx="12187767" cy="1"/>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sp>
        <p:nvSpPr>
          <p:cNvPr id="1711"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grpSp>
        <p:nvGrpSpPr>
          <p:cNvPr id="1754" name="Group 2"/>
          <p:cNvGrpSpPr/>
          <p:nvPr/>
        </p:nvGrpSpPr>
        <p:grpSpPr>
          <a:xfrm>
            <a:off x="2117" y="0"/>
            <a:ext cx="12198351" cy="6851650"/>
            <a:chOff x="0" y="0"/>
            <a:chExt cx="12198349" cy="6851650"/>
          </a:xfrm>
        </p:grpSpPr>
        <p:sp>
          <p:nvSpPr>
            <p:cNvPr id="1718" name="Freeform 3"/>
            <p:cNvSpPr/>
            <p:nvPr/>
          </p:nvSpPr>
          <p:spPr>
            <a:xfrm>
              <a:off x="10676466" y="4168775"/>
              <a:ext cx="1521884"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19" name="Freeform 4"/>
            <p:cNvSpPr/>
            <p:nvPr/>
          </p:nvSpPr>
          <p:spPr>
            <a:xfrm>
              <a:off x="11398249" y="6022975"/>
              <a:ext cx="800101"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20" name="Freeform 5"/>
            <p:cNvSpPr/>
            <p:nvPr/>
          </p:nvSpPr>
          <p:spPr>
            <a:xfrm>
              <a:off x="12020549" y="6689725"/>
              <a:ext cx="17780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nvGrpSpPr>
            <p:cNvPr id="1734" name="Group 6"/>
            <p:cNvGrpSpPr/>
            <p:nvPr/>
          </p:nvGrpSpPr>
          <p:grpSpPr>
            <a:xfrm>
              <a:off x="607483" y="0"/>
              <a:ext cx="10790767" cy="6851650"/>
              <a:chOff x="0" y="0"/>
              <a:chExt cx="10790765" cy="6851650"/>
            </a:xfrm>
          </p:grpSpPr>
          <p:sp>
            <p:nvSpPr>
              <p:cNvPr id="1721" name="Freeform 7"/>
              <p:cNvSpPr/>
              <p:nvPr/>
            </p:nvSpPr>
            <p:spPr>
              <a:xfrm>
                <a:off x="5293783" y="0"/>
                <a:ext cx="1524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22" name="Freeform 8"/>
              <p:cNvSpPr/>
              <p:nvPr/>
            </p:nvSpPr>
            <p:spPr>
              <a:xfrm>
                <a:off x="5928783" y="0"/>
                <a:ext cx="368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23" name="Freeform 9"/>
              <p:cNvSpPr/>
              <p:nvPr/>
            </p:nvSpPr>
            <p:spPr>
              <a:xfrm>
                <a:off x="6498166" y="0"/>
                <a:ext cx="7133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24" name="Freeform 10"/>
              <p:cNvSpPr/>
              <p:nvPr/>
            </p:nvSpPr>
            <p:spPr>
              <a:xfrm>
                <a:off x="7171266" y="0"/>
                <a:ext cx="9038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25" name="Freeform 11"/>
              <p:cNvSpPr/>
              <p:nvPr/>
            </p:nvSpPr>
            <p:spPr>
              <a:xfrm>
                <a:off x="7742766" y="0"/>
                <a:ext cx="11811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26" name="Freeform 12"/>
              <p:cNvSpPr/>
              <p:nvPr/>
            </p:nvSpPr>
            <p:spPr>
              <a:xfrm>
                <a:off x="8377766" y="0"/>
                <a:ext cx="1460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27" name="Freeform 13"/>
              <p:cNvSpPr/>
              <p:nvPr/>
            </p:nvSpPr>
            <p:spPr>
              <a:xfrm>
                <a:off x="8961966" y="0"/>
                <a:ext cx="1828800"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28" name="Freeform 14"/>
              <p:cNvSpPr/>
              <p:nvPr/>
            </p:nvSpPr>
            <p:spPr>
              <a:xfrm>
                <a:off x="4468283" y="0"/>
                <a:ext cx="317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29" name="Freeform 15"/>
              <p:cNvSpPr/>
              <p:nvPr/>
            </p:nvSpPr>
            <p:spPr>
              <a:xfrm>
                <a:off x="3553883" y="0"/>
                <a:ext cx="63500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30" name="Freeform 16"/>
              <p:cNvSpPr/>
              <p:nvPr/>
            </p:nvSpPr>
            <p:spPr>
              <a:xfrm>
                <a:off x="2705099" y="0"/>
                <a:ext cx="89958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31" name="Freeform 17"/>
              <p:cNvSpPr/>
              <p:nvPr/>
            </p:nvSpPr>
            <p:spPr>
              <a:xfrm>
                <a:off x="1778000" y="0"/>
                <a:ext cx="121708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32" name="Freeform 18"/>
              <p:cNvSpPr/>
              <p:nvPr/>
            </p:nvSpPr>
            <p:spPr>
              <a:xfrm>
                <a:off x="876300" y="0"/>
                <a:ext cx="1559984"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33" name="Freeform 19"/>
              <p:cNvSpPr/>
              <p:nvPr/>
            </p:nvSpPr>
            <p:spPr>
              <a:xfrm>
                <a:off x="0" y="0"/>
                <a:ext cx="17780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sp>
          <p:nvSpPr>
            <p:cNvPr id="1735" name="Freeform 20"/>
            <p:cNvSpPr/>
            <p:nvPr/>
          </p:nvSpPr>
          <p:spPr>
            <a:xfrm>
              <a:off x="10583" y="4605337"/>
              <a:ext cx="1282701"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36" name="Freeform 21"/>
            <p:cNvSpPr/>
            <p:nvPr/>
          </p:nvSpPr>
          <p:spPr>
            <a:xfrm>
              <a:off x="10583" y="6175375"/>
              <a:ext cx="48260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37" name="Freeform 22"/>
            <p:cNvSpPr/>
            <p:nvPr/>
          </p:nvSpPr>
          <p:spPr>
            <a:xfrm>
              <a:off x="10107083" y="0"/>
              <a:ext cx="2082800"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38" name="Freeform 23"/>
            <p:cNvSpPr/>
            <p:nvPr/>
          </p:nvSpPr>
          <p:spPr>
            <a:xfrm>
              <a:off x="10667999" y="0"/>
              <a:ext cx="1521884"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39" name="Freeform 24"/>
            <p:cNvSpPr/>
            <p:nvPr/>
          </p:nvSpPr>
          <p:spPr>
            <a:xfrm>
              <a:off x="11326282" y="0"/>
              <a:ext cx="8636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40" name="Freeform 25"/>
            <p:cNvSpPr/>
            <p:nvPr/>
          </p:nvSpPr>
          <p:spPr>
            <a:xfrm>
              <a:off x="10583" y="0"/>
              <a:ext cx="1816101"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41" name="Freeform 26"/>
            <p:cNvSpPr/>
            <p:nvPr/>
          </p:nvSpPr>
          <p:spPr>
            <a:xfrm>
              <a:off x="10583" y="0"/>
              <a:ext cx="124460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42" name="Freeform 27"/>
            <p:cNvSpPr/>
            <p:nvPr/>
          </p:nvSpPr>
          <p:spPr>
            <a:xfrm>
              <a:off x="10583" y="0"/>
              <a:ext cx="571501"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43" name="Line 28"/>
            <p:cNvSpPr/>
            <p:nvPr/>
          </p:nvSpPr>
          <p:spPr>
            <a:xfrm>
              <a:off x="-1" y="4364037"/>
              <a:ext cx="12187767"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44" name="Line 29"/>
            <p:cNvSpPr/>
            <p:nvPr/>
          </p:nvSpPr>
          <p:spPr>
            <a:xfrm>
              <a:off x="-1" y="3740150"/>
              <a:ext cx="12187767"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45" name="Line 30"/>
            <p:cNvSpPr/>
            <p:nvPr/>
          </p:nvSpPr>
          <p:spPr>
            <a:xfrm>
              <a:off x="-1" y="4987925"/>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nvGrpSpPr>
            <p:cNvPr id="1751" name="Group 31"/>
            <p:cNvGrpSpPr/>
            <p:nvPr/>
          </p:nvGrpSpPr>
          <p:grpSpPr>
            <a:xfrm>
              <a:off x="-1" y="622300"/>
              <a:ext cx="12187767" cy="2493963"/>
              <a:chOff x="0" y="0"/>
              <a:chExt cx="12187766" cy="2493962"/>
            </a:xfrm>
          </p:grpSpPr>
          <p:sp>
            <p:nvSpPr>
              <p:cNvPr id="1746" name="Line 32"/>
              <p:cNvSpPr/>
              <p:nvPr/>
            </p:nvSpPr>
            <p:spPr>
              <a:xfrm>
                <a:off x="-1" y="62230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47" name="Line 33"/>
              <p:cNvSpPr/>
              <p:nvPr/>
            </p:nvSpPr>
            <p:spPr>
              <a:xfrm>
                <a:off x="-1" y="2493962"/>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48" name="Line 34"/>
              <p:cNvSpPr/>
              <p:nvPr/>
            </p:nvSpPr>
            <p:spPr>
              <a:xfrm>
                <a:off x="-1" y="1870075"/>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49" name="Line 35"/>
              <p:cNvSpPr/>
              <p:nvPr/>
            </p:nvSpPr>
            <p:spPr>
              <a:xfrm>
                <a:off x="-1" y="1246187"/>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50" name="Line 36"/>
              <p:cNvSpPr/>
              <p:nvPr/>
            </p:nvSpPr>
            <p:spPr>
              <a:xfrm>
                <a:off x="-1" y="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grpSp>
        <p:sp>
          <p:nvSpPr>
            <p:cNvPr id="1752" name="Line 37"/>
            <p:cNvSpPr/>
            <p:nvPr/>
          </p:nvSpPr>
          <p:spPr>
            <a:xfrm>
              <a:off x="-1" y="6235700"/>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sp>
          <p:nvSpPr>
            <p:cNvPr id="1753" name="Line 38"/>
            <p:cNvSpPr/>
            <p:nvPr/>
          </p:nvSpPr>
          <p:spPr>
            <a:xfrm>
              <a:off x="-1" y="5611812"/>
              <a:ext cx="12187767" cy="1"/>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sp>
        <p:nvSpPr>
          <p:cNvPr id="1755"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756"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CFD375"/>
              </a:buClr>
              <a:buFontTx/>
              <a:defRPr sz="3200">
                <a:solidFill>
                  <a:srgbClr val="FFFFFF"/>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CFD375"/>
              </a:buClr>
              <a:buFontTx/>
              <a:defRPr sz="3200">
                <a:solidFill>
                  <a:srgbClr val="FFFFFF"/>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757"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Verdana"/>
                <a:ea typeface="Verdana"/>
                <a:cs typeface="Verdana"/>
                <a:sym typeface="Verdana"/>
              </a:defRPr>
            </a:pPr>
            <a:endParaRPr/>
          </a:p>
        </p:txBody>
      </p:sp>
      <p:sp>
        <p:nvSpPr>
          <p:cNvPr id="1758"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grpSp>
        <p:nvGrpSpPr>
          <p:cNvPr id="1801" name="Group 2"/>
          <p:cNvGrpSpPr/>
          <p:nvPr/>
        </p:nvGrpSpPr>
        <p:grpSpPr>
          <a:xfrm>
            <a:off x="2117" y="0"/>
            <a:ext cx="12198351" cy="6851650"/>
            <a:chOff x="0" y="0"/>
            <a:chExt cx="12198349" cy="6851650"/>
          </a:xfrm>
        </p:grpSpPr>
        <p:sp>
          <p:nvSpPr>
            <p:cNvPr id="1765" name="Freeform 3"/>
            <p:cNvSpPr/>
            <p:nvPr/>
          </p:nvSpPr>
          <p:spPr>
            <a:xfrm>
              <a:off x="10676466" y="4168775"/>
              <a:ext cx="1521884"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66" name="Freeform 4"/>
            <p:cNvSpPr/>
            <p:nvPr/>
          </p:nvSpPr>
          <p:spPr>
            <a:xfrm>
              <a:off x="11398249" y="6022975"/>
              <a:ext cx="800101"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67" name="Freeform 5"/>
            <p:cNvSpPr/>
            <p:nvPr/>
          </p:nvSpPr>
          <p:spPr>
            <a:xfrm>
              <a:off x="12020549" y="6689725"/>
              <a:ext cx="17780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nvGrpSpPr>
            <p:cNvPr id="1781" name="Group 6"/>
            <p:cNvGrpSpPr/>
            <p:nvPr/>
          </p:nvGrpSpPr>
          <p:grpSpPr>
            <a:xfrm>
              <a:off x="607483" y="0"/>
              <a:ext cx="10790767" cy="6851650"/>
              <a:chOff x="0" y="0"/>
              <a:chExt cx="10790765" cy="6851650"/>
            </a:xfrm>
          </p:grpSpPr>
          <p:sp>
            <p:nvSpPr>
              <p:cNvPr id="1768" name="Freeform 7"/>
              <p:cNvSpPr/>
              <p:nvPr/>
            </p:nvSpPr>
            <p:spPr>
              <a:xfrm>
                <a:off x="5293783" y="0"/>
                <a:ext cx="1524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69" name="Freeform 8"/>
              <p:cNvSpPr/>
              <p:nvPr/>
            </p:nvSpPr>
            <p:spPr>
              <a:xfrm>
                <a:off x="5928783" y="0"/>
                <a:ext cx="368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70" name="Freeform 9"/>
              <p:cNvSpPr/>
              <p:nvPr/>
            </p:nvSpPr>
            <p:spPr>
              <a:xfrm>
                <a:off x="6498166" y="0"/>
                <a:ext cx="7133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71" name="Freeform 10"/>
              <p:cNvSpPr/>
              <p:nvPr/>
            </p:nvSpPr>
            <p:spPr>
              <a:xfrm>
                <a:off x="7171266" y="0"/>
                <a:ext cx="9038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72" name="Freeform 11"/>
              <p:cNvSpPr/>
              <p:nvPr/>
            </p:nvSpPr>
            <p:spPr>
              <a:xfrm>
                <a:off x="7742766" y="0"/>
                <a:ext cx="11811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73" name="Freeform 12"/>
              <p:cNvSpPr/>
              <p:nvPr/>
            </p:nvSpPr>
            <p:spPr>
              <a:xfrm>
                <a:off x="8377766" y="0"/>
                <a:ext cx="1460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74" name="Freeform 13"/>
              <p:cNvSpPr/>
              <p:nvPr/>
            </p:nvSpPr>
            <p:spPr>
              <a:xfrm>
                <a:off x="8961966" y="0"/>
                <a:ext cx="1828800"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75" name="Freeform 14"/>
              <p:cNvSpPr/>
              <p:nvPr/>
            </p:nvSpPr>
            <p:spPr>
              <a:xfrm>
                <a:off x="4468283" y="0"/>
                <a:ext cx="317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76" name="Freeform 15"/>
              <p:cNvSpPr/>
              <p:nvPr/>
            </p:nvSpPr>
            <p:spPr>
              <a:xfrm>
                <a:off x="3553883" y="0"/>
                <a:ext cx="63500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77" name="Freeform 16"/>
              <p:cNvSpPr/>
              <p:nvPr/>
            </p:nvSpPr>
            <p:spPr>
              <a:xfrm>
                <a:off x="2705099" y="0"/>
                <a:ext cx="89958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78" name="Freeform 17"/>
              <p:cNvSpPr/>
              <p:nvPr/>
            </p:nvSpPr>
            <p:spPr>
              <a:xfrm>
                <a:off x="1778000" y="0"/>
                <a:ext cx="121708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79" name="Freeform 18"/>
              <p:cNvSpPr/>
              <p:nvPr/>
            </p:nvSpPr>
            <p:spPr>
              <a:xfrm>
                <a:off x="876300" y="0"/>
                <a:ext cx="1559984"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80" name="Freeform 19"/>
              <p:cNvSpPr/>
              <p:nvPr/>
            </p:nvSpPr>
            <p:spPr>
              <a:xfrm>
                <a:off x="0" y="0"/>
                <a:ext cx="17780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sp>
          <p:nvSpPr>
            <p:cNvPr id="1782" name="Freeform 20"/>
            <p:cNvSpPr/>
            <p:nvPr/>
          </p:nvSpPr>
          <p:spPr>
            <a:xfrm>
              <a:off x="10583" y="4605337"/>
              <a:ext cx="1282701"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83" name="Freeform 21"/>
            <p:cNvSpPr/>
            <p:nvPr/>
          </p:nvSpPr>
          <p:spPr>
            <a:xfrm>
              <a:off x="10583" y="6175375"/>
              <a:ext cx="48260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84" name="Freeform 22"/>
            <p:cNvSpPr/>
            <p:nvPr/>
          </p:nvSpPr>
          <p:spPr>
            <a:xfrm>
              <a:off x="10107083" y="0"/>
              <a:ext cx="2082800"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85" name="Freeform 23"/>
            <p:cNvSpPr/>
            <p:nvPr/>
          </p:nvSpPr>
          <p:spPr>
            <a:xfrm>
              <a:off x="10667999" y="0"/>
              <a:ext cx="1521884"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86" name="Freeform 24"/>
            <p:cNvSpPr/>
            <p:nvPr/>
          </p:nvSpPr>
          <p:spPr>
            <a:xfrm>
              <a:off x="11326282" y="0"/>
              <a:ext cx="8636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87" name="Freeform 25"/>
            <p:cNvSpPr/>
            <p:nvPr/>
          </p:nvSpPr>
          <p:spPr>
            <a:xfrm>
              <a:off x="10583" y="0"/>
              <a:ext cx="1816101"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88" name="Freeform 26"/>
            <p:cNvSpPr/>
            <p:nvPr/>
          </p:nvSpPr>
          <p:spPr>
            <a:xfrm>
              <a:off x="10583" y="0"/>
              <a:ext cx="124460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89" name="Freeform 27"/>
            <p:cNvSpPr/>
            <p:nvPr/>
          </p:nvSpPr>
          <p:spPr>
            <a:xfrm>
              <a:off x="10583" y="0"/>
              <a:ext cx="571501"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790" name="Line 28"/>
            <p:cNvSpPr/>
            <p:nvPr/>
          </p:nvSpPr>
          <p:spPr>
            <a:xfrm>
              <a:off x="-1" y="4364037"/>
              <a:ext cx="12187767"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91" name="Line 29"/>
            <p:cNvSpPr/>
            <p:nvPr/>
          </p:nvSpPr>
          <p:spPr>
            <a:xfrm>
              <a:off x="-1" y="3740150"/>
              <a:ext cx="12187767"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92" name="Line 30"/>
            <p:cNvSpPr/>
            <p:nvPr/>
          </p:nvSpPr>
          <p:spPr>
            <a:xfrm>
              <a:off x="-1" y="4987925"/>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nvGrpSpPr>
            <p:cNvPr id="1798" name="Group 31"/>
            <p:cNvGrpSpPr/>
            <p:nvPr/>
          </p:nvGrpSpPr>
          <p:grpSpPr>
            <a:xfrm>
              <a:off x="-1" y="622300"/>
              <a:ext cx="12187767" cy="2493963"/>
              <a:chOff x="0" y="0"/>
              <a:chExt cx="12187766" cy="2493962"/>
            </a:xfrm>
          </p:grpSpPr>
          <p:sp>
            <p:nvSpPr>
              <p:cNvPr id="1793" name="Line 32"/>
              <p:cNvSpPr/>
              <p:nvPr/>
            </p:nvSpPr>
            <p:spPr>
              <a:xfrm>
                <a:off x="-1" y="62230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94" name="Line 33"/>
              <p:cNvSpPr/>
              <p:nvPr/>
            </p:nvSpPr>
            <p:spPr>
              <a:xfrm>
                <a:off x="-1" y="2493962"/>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95" name="Line 34"/>
              <p:cNvSpPr/>
              <p:nvPr/>
            </p:nvSpPr>
            <p:spPr>
              <a:xfrm>
                <a:off x="-1" y="1870075"/>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96" name="Line 35"/>
              <p:cNvSpPr/>
              <p:nvPr/>
            </p:nvSpPr>
            <p:spPr>
              <a:xfrm>
                <a:off x="-1" y="1246187"/>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797" name="Line 36"/>
              <p:cNvSpPr/>
              <p:nvPr/>
            </p:nvSpPr>
            <p:spPr>
              <a:xfrm>
                <a:off x="-1" y="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grpSp>
        <p:sp>
          <p:nvSpPr>
            <p:cNvPr id="1799" name="Line 37"/>
            <p:cNvSpPr/>
            <p:nvPr/>
          </p:nvSpPr>
          <p:spPr>
            <a:xfrm>
              <a:off x="-1" y="6235700"/>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sp>
          <p:nvSpPr>
            <p:cNvPr id="1800" name="Line 38"/>
            <p:cNvSpPr/>
            <p:nvPr/>
          </p:nvSpPr>
          <p:spPr>
            <a:xfrm>
              <a:off x="-1" y="5611812"/>
              <a:ext cx="12187767" cy="1"/>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sp>
        <p:nvSpPr>
          <p:cNvPr id="1802"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803"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1804"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Verdana"/>
                <a:ea typeface="Verdana"/>
                <a:cs typeface="Verdana"/>
                <a:sym typeface="Verdana"/>
              </a:defRPr>
            </a:lvl1pPr>
            <a:lvl2pPr marL="0" indent="4572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Verdana"/>
                <a:ea typeface="Verdana"/>
                <a:cs typeface="Verdana"/>
                <a:sym typeface="Verdana"/>
              </a:defRPr>
            </a:lvl2pPr>
            <a:lvl3pPr marL="0" indent="9144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Verdana"/>
                <a:ea typeface="Verdana"/>
                <a:cs typeface="Verdana"/>
                <a:sym typeface="Verdana"/>
              </a:defRPr>
            </a:lvl3pPr>
            <a:lvl4pPr marL="0" indent="13716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Verdana"/>
                <a:ea typeface="Verdana"/>
                <a:cs typeface="Verdana"/>
                <a:sym typeface="Verdana"/>
              </a:defRPr>
            </a:lvl4pPr>
            <a:lvl5pPr marL="0" indent="18288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805"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3B2F2C"/>
        </a:solidFill>
        <a:effectLst/>
      </p:bgPr>
    </p:bg>
    <p:spTree>
      <p:nvGrpSpPr>
        <p:cNvPr id="1" name=""/>
        <p:cNvGrpSpPr/>
        <p:nvPr/>
      </p:nvGrpSpPr>
      <p:grpSpPr>
        <a:xfrm>
          <a:off x="0" y="0"/>
          <a:ext cx="0" cy="0"/>
          <a:chOff x="0" y="0"/>
          <a:chExt cx="0" cy="0"/>
        </a:xfrm>
      </p:grpSpPr>
      <p:sp>
        <p:nvSpPr>
          <p:cNvPr id="173"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74"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Title and Diagram or Organization Chart">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grpSp>
        <p:nvGrpSpPr>
          <p:cNvPr id="1848" name="Group 2"/>
          <p:cNvGrpSpPr/>
          <p:nvPr/>
        </p:nvGrpSpPr>
        <p:grpSpPr>
          <a:xfrm>
            <a:off x="2117" y="0"/>
            <a:ext cx="12198351" cy="6851650"/>
            <a:chOff x="0" y="0"/>
            <a:chExt cx="12198349" cy="6851650"/>
          </a:xfrm>
        </p:grpSpPr>
        <p:sp>
          <p:nvSpPr>
            <p:cNvPr id="1812" name="Freeform 3"/>
            <p:cNvSpPr/>
            <p:nvPr/>
          </p:nvSpPr>
          <p:spPr>
            <a:xfrm>
              <a:off x="10676466" y="4168775"/>
              <a:ext cx="1521884"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13" name="Freeform 4"/>
            <p:cNvSpPr/>
            <p:nvPr/>
          </p:nvSpPr>
          <p:spPr>
            <a:xfrm>
              <a:off x="11398249" y="6022975"/>
              <a:ext cx="800101"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14" name="Freeform 5"/>
            <p:cNvSpPr/>
            <p:nvPr/>
          </p:nvSpPr>
          <p:spPr>
            <a:xfrm>
              <a:off x="12020549" y="6689725"/>
              <a:ext cx="17780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nvGrpSpPr>
            <p:cNvPr id="1828" name="Group 6"/>
            <p:cNvGrpSpPr/>
            <p:nvPr/>
          </p:nvGrpSpPr>
          <p:grpSpPr>
            <a:xfrm>
              <a:off x="607483" y="0"/>
              <a:ext cx="10790767" cy="6851650"/>
              <a:chOff x="0" y="0"/>
              <a:chExt cx="10790765" cy="6851650"/>
            </a:xfrm>
          </p:grpSpPr>
          <p:sp>
            <p:nvSpPr>
              <p:cNvPr id="1815" name="Freeform 7"/>
              <p:cNvSpPr/>
              <p:nvPr/>
            </p:nvSpPr>
            <p:spPr>
              <a:xfrm>
                <a:off x="5293783" y="0"/>
                <a:ext cx="1524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16" name="Freeform 8"/>
              <p:cNvSpPr/>
              <p:nvPr/>
            </p:nvSpPr>
            <p:spPr>
              <a:xfrm>
                <a:off x="5928783" y="0"/>
                <a:ext cx="368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17" name="Freeform 9"/>
              <p:cNvSpPr/>
              <p:nvPr/>
            </p:nvSpPr>
            <p:spPr>
              <a:xfrm>
                <a:off x="6498166" y="0"/>
                <a:ext cx="7133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18" name="Freeform 10"/>
              <p:cNvSpPr/>
              <p:nvPr/>
            </p:nvSpPr>
            <p:spPr>
              <a:xfrm>
                <a:off x="7171266" y="0"/>
                <a:ext cx="9038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19" name="Freeform 11"/>
              <p:cNvSpPr/>
              <p:nvPr/>
            </p:nvSpPr>
            <p:spPr>
              <a:xfrm>
                <a:off x="7742766" y="0"/>
                <a:ext cx="11811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20" name="Freeform 12"/>
              <p:cNvSpPr/>
              <p:nvPr/>
            </p:nvSpPr>
            <p:spPr>
              <a:xfrm>
                <a:off x="8377766" y="0"/>
                <a:ext cx="1460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21" name="Freeform 13"/>
              <p:cNvSpPr/>
              <p:nvPr/>
            </p:nvSpPr>
            <p:spPr>
              <a:xfrm>
                <a:off x="8961966" y="0"/>
                <a:ext cx="1828800"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22" name="Freeform 14"/>
              <p:cNvSpPr/>
              <p:nvPr/>
            </p:nvSpPr>
            <p:spPr>
              <a:xfrm>
                <a:off x="4468283" y="0"/>
                <a:ext cx="317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23" name="Freeform 15"/>
              <p:cNvSpPr/>
              <p:nvPr/>
            </p:nvSpPr>
            <p:spPr>
              <a:xfrm>
                <a:off x="3553883" y="0"/>
                <a:ext cx="63500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24" name="Freeform 16"/>
              <p:cNvSpPr/>
              <p:nvPr/>
            </p:nvSpPr>
            <p:spPr>
              <a:xfrm>
                <a:off x="2705099" y="0"/>
                <a:ext cx="89958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25" name="Freeform 17"/>
              <p:cNvSpPr/>
              <p:nvPr/>
            </p:nvSpPr>
            <p:spPr>
              <a:xfrm>
                <a:off x="1778000" y="0"/>
                <a:ext cx="121708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26" name="Freeform 18"/>
              <p:cNvSpPr/>
              <p:nvPr/>
            </p:nvSpPr>
            <p:spPr>
              <a:xfrm>
                <a:off x="876300" y="0"/>
                <a:ext cx="1559984"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27" name="Freeform 19"/>
              <p:cNvSpPr/>
              <p:nvPr/>
            </p:nvSpPr>
            <p:spPr>
              <a:xfrm>
                <a:off x="0" y="0"/>
                <a:ext cx="17780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sp>
          <p:nvSpPr>
            <p:cNvPr id="1829" name="Freeform 20"/>
            <p:cNvSpPr/>
            <p:nvPr/>
          </p:nvSpPr>
          <p:spPr>
            <a:xfrm>
              <a:off x="10583" y="4605337"/>
              <a:ext cx="1282701"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30" name="Freeform 21"/>
            <p:cNvSpPr/>
            <p:nvPr/>
          </p:nvSpPr>
          <p:spPr>
            <a:xfrm>
              <a:off x="10583" y="6175375"/>
              <a:ext cx="48260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31" name="Freeform 22"/>
            <p:cNvSpPr/>
            <p:nvPr/>
          </p:nvSpPr>
          <p:spPr>
            <a:xfrm>
              <a:off x="10107083" y="0"/>
              <a:ext cx="2082800"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32" name="Freeform 23"/>
            <p:cNvSpPr/>
            <p:nvPr/>
          </p:nvSpPr>
          <p:spPr>
            <a:xfrm>
              <a:off x="10667999" y="0"/>
              <a:ext cx="1521884"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33" name="Freeform 24"/>
            <p:cNvSpPr/>
            <p:nvPr/>
          </p:nvSpPr>
          <p:spPr>
            <a:xfrm>
              <a:off x="11326282" y="0"/>
              <a:ext cx="8636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34" name="Freeform 25"/>
            <p:cNvSpPr/>
            <p:nvPr/>
          </p:nvSpPr>
          <p:spPr>
            <a:xfrm>
              <a:off x="10583" y="0"/>
              <a:ext cx="1816101"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35" name="Freeform 26"/>
            <p:cNvSpPr/>
            <p:nvPr/>
          </p:nvSpPr>
          <p:spPr>
            <a:xfrm>
              <a:off x="10583" y="0"/>
              <a:ext cx="124460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36" name="Freeform 27"/>
            <p:cNvSpPr/>
            <p:nvPr/>
          </p:nvSpPr>
          <p:spPr>
            <a:xfrm>
              <a:off x="10583" y="0"/>
              <a:ext cx="571501"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37" name="Line 28"/>
            <p:cNvSpPr/>
            <p:nvPr/>
          </p:nvSpPr>
          <p:spPr>
            <a:xfrm>
              <a:off x="-1" y="4364037"/>
              <a:ext cx="12187767"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838" name="Line 29"/>
            <p:cNvSpPr/>
            <p:nvPr/>
          </p:nvSpPr>
          <p:spPr>
            <a:xfrm>
              <a:off x="-1" y="3740150"/>
              <a:ext cx="12187767"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839" name="Line 30"/>
            <p:cNvSpPr/>
            <p:nvPr/>
          </p:nvSpPr>
          <p:spPr>
            <a:xfrm>
              <a:off x="-1" y="4987925"/>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nvGrpSpPr>
            <p:cNvPr id="1845" name="Group 31"/>
            <p:cNvGrpSpPr/>
            <p:nvPr/>
          </p:nvGrpSpPr>
          <p:grpSpPr>
            <a:xfrm>
              <a:off x="-1" y="622300"/>
              <a:ext cx="12187767" cy="2493963"/>
              <a:chOff x="0" y="0"/>
              <a:chExt cx="12187766" cy="2493962"/>
            </a:xfrm>
          </p:grpSpPr>
          <p:sp>
            <p:nvSpPr>
              <p:cNvPr id="1840" name="Line 32"/>
              <p:cNvSpPr/>
              <p:nvPr/>
            </p:nvSpPr>
            <p:spPr>
              <a:xfrm>
                <a:off x="-1" y="62230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841" name="Line 33"/>
              <p:cNvSpPr/>
              <p:nvPr/>
            </p:nvSpPr>
            <p:spPr>
              <a:xfrm>
                <a:off x="-1" y="2493962"/>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842" name="Line 34"/>
              <p:cNvSpPr/>
              <p:nvPr/>
            </p:nvSpPr>
            <p:spPr>
              <a:xfrm>
                <a:off x="-1" y="1870075"/>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843" name="Line 35"/>
              <p:cNvSpPr/>
              <p:nvPr/>
            </p:nvSpPr>
            <p:spPr>
              <a:xfrm>
                <a:off x="-1" y="1246187"/>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844" name="Line 36"/>
              <p:cNvSpPr/>
              <p:nvPr/>
            </p:nvSpPr>
            <p:spPr>
              <a:xfrm>
                <a:off x="-1" y="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grpSp>
        <p:sp>
          <p:nvSpPr>
            <p:cNvPr id="1846" name="Line 37"/>
            <p:cNvSpPr/>
            <p:nvPr/>
          </p:nvSpPr>
          <p:spPr>
            <a:xfrm>
              <a:off x="-1" y="6235700"/>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sp>
          <p:nvSpPr>
            <p:cNvPr id="1847" name="Line 38"/>
            <p:cNvSpPr/>
            <p:nvPr/>
          </p:nvSpPr>
          <p:spPr>
            <a:xfrm>
              <a:off x="-1" y="5611812"/>
              <a:ext cx="12187767" cy="1"/>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sp>
        <p:nvSpPr>
          <p:cNvPr id="1849"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850"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Title and Diagram or Organization Chart 0">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sp>
        <p:nvSpPr>
          <p:cNvPr id="1857"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858"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grpSp>
        <p:nvGrpSpPr>
          <p:cNvPr id="1901" name="Group 2"/>
          <p:cNvGrpSpPr/>
          <p:nvPr/>
        </p:nvGrpSpPr>
        <p:grpSpPr>
          <a:xfrm>
            <a:off x="2117" y="0"/>
            <a:ext cx="12198351" cy="6851650"/>
            <a:chOff x="0" y="0"/>
            <a:chExt cx="12198349" cy="6851650"/>
          </a:xfrm>
        </p:grpSpPr>
        <p:sp>
          <p:nvSpPr>
            <p:cNvPr id="1865" name="Freeform 3"/>
            <p:cNvSpPr/>
            <p:nvPr/>
          </p:nvSpPr>
          <p:spPr>
            <a:xfrm>
              <a:off x="10676466" y="4168775"/>
              <a:ext cx="1521884"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66" name="Freeform 4"/>
            <p:cNvSpPr/>
            <p:nvPr/>
          </p:nvSpPr>
          <p:spPr>
            <a:xfrm>
              <a:off x="11398249" y="6022975"/>
              <a:ext cx="800101"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67" name="Freeform 5"/>
            <p:cNvSpPr/>
            <p:nvPr/>
          </p:nvSpPr>
          <p:spPr>
            <a:xfrm>
              <a:off x="12020549" y="6689725"/>
              <a:ext cx="17780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nvGrpSpPr>
            <p:cNvPr id="1881" name="Group 6"/>
            <p:cNvGrpSpPr/>
            <p:nvPr/>
          </p:nvGrpSpPr>
          <p:grpSpPr>
            <a:xfrm>
              <a:off x="607483" y="0"/>
              <a:ext cx="10790767" cy="6851650"/>
              <a:chOff x="0" y="0"/>
              <a:chExt cx="10790765" cy="6851650"/>
            </a:xfrm>
          </p:grpSpPr>
          <p:sp>
            <p:nvSpPr>
              <p:cNvPr id="1868" name="Freeform 7"/>
              <p:cNvSpPr/>
              <p:nvPr/>
            </p:nvSpPr>
            <p:spPr>
              <a:xfrm>
                <a:off x="5293783" y="0"/>
                <a:ext cx="1524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69" name="Freeform 8"/>
              <p:cNvSpPr/>
              <p:nvPr/>
            </p:nvSpPr>
            <p:spPr>
              <a:xfrm>
                <a:off x="5928783" y="0"/>
                <a:ext cx="368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70" name="Freeform 9"/>
              <p:cNvSpPr/>
              <p:nvPr/>
            </p:nvSpPr>
            <p:spPr>
              <a:xfrm>
                <a:off x="6498166" y="0"/>
                <a:ext cx="7133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71" name="Freeform 10"/>
              <p:cNvSpPr/>
              <p:nvPr/>
            </p:nvSpPr>
            <p:spPr>
              <a:xfrm>
                <a:off x="7171266" y="0"/>
                <a:ext cx="9038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72" name="Freeform 11"/>
              <p:cNvSpPr/>
              <p:nvPr/>
            </p:nvSpPr>
            <p:spPr>
              <a:xfrm>
                <a:off x="7742766" y="0"/>
                <a:ext cx="11811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73" name="Freeform 12"/>
              <p:cNvSpPr/>
              <p:nvPr/>
            </p:nvSpPr>
            <p:spPr>
              <a:xfrm>
                <a:off x="8377766" y="0"/>
                <a:ext cx="1460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74" name="Freeform 13"/>
              <p:cNvSpPr/>
              <p:nvPr/>
            </p:nvSpPr>
            <p:spPr>
              <a:xfrm>
                <a:off x="8961966" y="0"/>
                <a:ext cx="1828800"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75" name="Freeform 14"/>
              <p:cNvSpPr/>
              <p:nvPr/>
            </p:nvSpPr>
            <p:spPr>
              <a:xfrm>
                <a:off x="4468283" y="0"/>
                <a:ext cx="317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76" name="Freeform 15"/>
              <p:cNvSpPr/>
              <p:nvPr/>
            </p:nvSpPr>
            <p:spPr>
              <a:xfrm>
                <a:off x="3553883" y="0"/>
                <a:ext cx="63500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77" name="Freeform 16"/>
              <p:cNvSpPr/>
              <p:nvPr/>
            </p:nvSpPr>
            <p:spPr>
              <a:xfrm>
                <a:off x="2705099" y="0"/>
                <a:ext cx="89958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78" name="Freeform 17"/>
              <p:cNvSpPr/>
              <p:nvPr/>
            </p:nvSpPr>
            <p:spPr>
              <a:xfrm>
                <a:off x="1778000" y="0"/>
                <a:ext cx="121708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79" name="Freeform 18"/>
              <p:cNvSpPr/>
              <p:nvPr/>
            </p:nvSpPr>
            <p:spPr>
              <a:xfrm>
                <a:off x="876300" y="0"/>
                <a:ext cx="1559984"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80" name="Freeform 19"/>
              <p:cNvSpPr/>
              <p:nvPr/>
            </p:nvSpPr>
            <p:spPr>
              <a:xfrm>
                <a:off x="0" y="0"/>
                <a:ext cx="17780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sp>
          <p:nvSpPr>
            <p:cNvPr id="1882" name="Freeform 20"/>
            <p:cNvSpPr/>
            <p:nvPr/>
          </p:nvSpPr>
          <p:spPr>
            <a:xfrm>
              <a:off x="10583" y="4605337"/>
              <a:ext cx="1282701"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83" name="Freeform 21"/>
            <p:cNvSpPr/>
            <p:nvPr/>
          </p:nvSpPr>
          <p:spPr>
            <a:xfrm>
              <a:off x="10583" y="6175375"/>
              <a:ext cx="48260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84" name="Freeform 22"/>
            <p:cNvSpPr/>
            <p:nvPr/>
          </p:nvSpPr>
          <p:spPr>
            <a:xfrm>
              <a:off x="10107083" y="0"/>
              <a:ext cx="2082800"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85" name="Freeform 23"/>
            <p:cNvSpPr/>
            <p:nvPr/>
          </p:nvSpPr>
          <p:spPr>
            <a:xfrm>
              <a:off x="10667999" y="0"/>
              <a:ext cx="1521884"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86" name="Freeform 24"/>
            <p:cNvSpPr/>
            <p:nvPr/>
          </p:nvSpPr>
          <p:spPr>
            <a:xfrm>
              <a:off x="11326282" y="0"/>
              <a:ext cx="8636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87" name="Freeform 25"/>
            <p:cNvSpPr/>
            <p:nvPr/>
          </p:nvSpPr>
          <p:spPr>
            <a:xfrm>
              <a:off x="10583" y="0"/>
              <a:ext cx="1816101"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88" name="Freeform 26"/>
            <p:cNvSpPr/>
            <p:nvPr/>
          </p:nvSpPr>
          <p:spPr>
            <a:xfrm>
              <a:off x="10583" y="0"/>
              <a:ext cx="124460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89" name="Freeform 27"/>
            <p:cNvSpPr/>
            <p:nvPr/>
          </p:nvSpPr>
          <p:spPr>
            <a:xfrm>
              <a:off x="10583" y="0"/>
              <a:ext cx="571501"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890" name="Line 28"/>
            <p:cNvSpPr/>
            <p:nvPr/>
          </p:nvSpPr>
          <p:spPr>
            <a:xfrm>
              <a:off x="-1" y="4364037"/>
              <a:ext cx="12187767"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891" name="Line 29"/>
            <p:cNvSpPr/>
            <p:nvPr/>
          </p:nvSpPr>
          <p:spPr>
            <a:xfrm>
              <a:off x="-1" y="3740150"/>
              <a:ext cx="12187767"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892" name="Line 30"/>
            <p:cNvSpPr/>
            <p:nvPr/>
          </p:nvSpPr>
          <p:spPr>
            <a:xfrm>
              <a:off x="-1" y="4987925"/>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nvGrpSpPr>
            <p:cNvPr id="1898" name="Group 31"/>
            <p:cNvGrpSpPr/>
            <p:nvPr/>
          </p:nvGrpSpPr>
          <p:grpSpPr>
            <a:xfrm>
              <a:off x="-1" y="622300"/>
              <a:ext cx="12187767" cy="2493963"/>
              <a:chOff x="0" y="0"/>
              <a:chExt cx="12187766" cy="2493962"/>
            </a:xfrm>
          </p:grpSpPr>
          <p:sp>
            <p:nvSpPr>
              <p:cNvPr id="1893" name="Line 32"/>
              <p:cNvSpPr/>
              <p:nvPr/>
            </p:nvSpPr>
            <p:spPr>
              <a:xfrm>
                <a:off x="-1" y="62230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894" name="Line 33"/>
              <p:cNvSpPr/>
              <p:nvPr/>
            </p:nvSpPr>
            <p:spPr>
              <a:xfrm>
                <a:off x="-1" y="2493962"/>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895" name="Line 34"/>
              <p:cNvSpPr/>
              <p:nvPr/>
            </p:nvSpPr>
            <p:spPr>
              <a:xfrm>
                <a:off x="-1" y="1870075"/>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896" name="Line 35"/>
              <p:cNvSpPr/>
              <p:nvPr/>
            </p:nvSpPr>
            <p:spPr>
              <a:xfrm>
                <a:off x="-1" y="1246187"/>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897" name="Line 36"/>
              <p:cNvSpPr/>
              <p:nvPr/>
            </p:nvSpPr>
            <p:spPr>
              <a:xfrm>
                <a:off x="-1" y="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grpSp>
        <p:sp>
          <p:nvSpPr>
            <p:cNvPr id="1899" name="Line 37"/>
            <p:cNvSpPr/>
            <p:nvPr/>
          </p:nvSpPr>
          <p:spPr>
            <a:xfrm>
              <a:off x="-1" y="6235700"/>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sp>
          <p:nvSpPr>
            <p:cNvPr id="1900" name="Line 38"/>
            <p:cNvSpPr/>
            <p:nvPr/>
          </p:nvSpPr>
          <p:spPr>
            <a:xfrm>
              <a:off x="-1" y="5611812"/>
              <a:ext cx="12187767" cy="1"/>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sp>
        <p:nvSpPr>
          <p:cNvPr id="1902"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903"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CFD375"/>
              </a:buClr>
              <a:buFontTx/>
              <a:defRPr sz="3200">
                <a:solidFill>
                  <a:srgbClr val="FFFFFF"/>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CFD375"/>
              </a:buClr>
              <a:buFontTx/>
              <a:defRPr sz="3200">
                <a:solidFill>
                  <a:srgbClr val="FFFFFF"/>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904" name="Text Placeholder 3"/>
          <p:cNvSpPr>
            <a:spLocks noGrp="1"/>
          </p:cNvSpPr>
          <p:nvPr>
            <p:ph type="body" sz="half" idx="21"/>
          </p:nvPr>
        </p:nvSpPr>
        <p:spPr>
          <a:xfrm>
            <a:off x="6197600" y="1600200"/>
            <a:ext cx="5384800" cy="4530726"/>
          </a:xfrm>
          <a:prstGeom prst="rect">
            <a:avLst/>
          </a:prstGeom>
        </p:spPr>
        <p:txBody>
          <a:bodyPr/>
          <a:lstStyle/>
          <a:p>
            <a:pPr marL="342900" indent="-34290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pPr>
            <a:endParaRPr/>
          </a:p>
        </p:txBody>
      </p:sp>
      <p:sp>
        <p:nvSpPr>
          <p:cNvPr id="1905"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grpSp>
        <p:nvGrpSpPr>
          <p:cNvPr id="1948" name="Group 2"/>
          <p:cNvGrpSpPr/>
          <p:nvPr/>
        </p:nvGrpSpPr>
        <p:grpSpPr>
          <a:xfrm>
            <a:off x="2117" y="0"/>
            <a:ext cx="12198351" cy="6851650"/>
            <a:chOff x="0" y="0"/>
            <a:chExt cx="12198349" cy="6851650"/>
          </a:xfrm>
        </p:grpSpPr>
        <p:sp>
          <p:nvSpPr>
            <p:cNvPr id="1912" name="Freeform 3"/>
            <p:cNvSpPr/>
            <p:nvPr/>
          </p:nvSpPr>
          <p:spPr>
            <a:xfrm>
              <a:off x="10676466" y="4168775"/>
              <a:ext cx="1521884"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13" name="Freeform 4"/>
            <p:cNvSpPr/>
            <p:nvPr/>
          </p:nvSpPr>
          <p:spPr>
            <a:xfrm>
              <a:off x="11398249" y="6022975"/>
              <a:ext cx="800101"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14" name="Freeform 5"/>
            <p:cNvSpPr/>
            <p:nvPr/>
          </p:nvSpPr>
          <p:spPr>
            <a:xfrm>
              <a:off x="12020549" y="6689725"/>
              <a:ext cx="17780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nvGrpSpPr>
            <p:cNvPr id="1928" name="Group 6"/>
            <p:cNvGrpSpPr/>
            <p:nvPr/>
          </p:nvGrpSpPr>
          <p:grpSpPr>
            <a:xfrm>
              <a:off x="607483" y="0"/>
              <a:ext cx="10790767" cy="6851650"/>
              <a:chOff x="0" y="0"/>
              <a:chExt cx="10790765" cy="6851650"/>
            </a:xfrm>
          </p:grpSpPr>
          <p:sp>
            <p:nvSpPr>
              <p:cNvPr id="1915" name="Freeform 7"/>
              <p:cNvSpPr/>
              <p:nvPr/>
            </p:nvSpPr>
            <p:spPr>
              <a:xfrm>
                <a:off x="5293783" y="0"/>
                <a:ext cx="1524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16" name="Freeform 8"/>
              <p:cNvSpPr/>
              <p:nvPr/>
            </p:nvSpPr>
            <p:spPr>
              <a:xfrm>
                <a:off x="5928783" y="0"/>
                <a:ext cx="368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17" name="Freeform 9"/>
              <p:cNvSpPr/>
              <p:nvPr/>
            </p:nvSpPr>
            <p:spPr>
              <a:xfrm>
                <a:off x="6498166" y="0"/>
                <a:ext cx="7133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18" name="Freeform 10"/>
              <p:cNvSpPr/>
              <p:nvPr/>
            </p:nvSpPr>
            <p:spPr>
              <a:xfrm>
                <a:off x="7171266" y="0"/>
                <a:ext cx="9038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19" name="Freeform 11"/>
              <p:cNvSpPr/>
              <p:nvPr/>
            </p:nvSpPr>
            <p:spPr>
              <a:xfrm>
                <a:off x="7742766" y="0"/>
                <a:ext cx="11811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20" name="Freeform 12"/>
              <p:cNvSpPr/>
              <p:nvPr/>
            </p:nvSpPr>
            <p:spPr>
              <a:xfrm>
                <a:off x="8377766" y="0"/>
                <a:ext cx="1460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21" name="Freeform 13"/>
              <p:cNvSpPr/>
              <p:nvPr/>
            </p:nvSpPr>
            <p:spPr>
              <a:xfrm>
                <a:off x="8961966" y="0"/>
                <a:ext cx="1828800"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22" name="Freeform 14"/>
              <p:cNvSpPr/>
              <p:nvPr/>
            </p:nvSpPr>
            <p:spPr>
              <a:xfrm>
                <a:off x="4468283" y="0"/>
                <a:ext cx="317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23" name="Freeform 15"/>
              <p:cNvSpPr/>
              <p:nvPr/>
            </p:nvSpPr>
            <p:spPr>
              <a:xfrm>
                <a:off x="3553883" y="0"/>
                <a:ext cx="63500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24" name="Freeform 16"/>
              <p:cNvSpPr/>
              <p:nvPr/>
            </p:nvSpPr>
            <p:spPr>
              <a:xfrm>
                <a:off x="2705099" y="0"/>
                <a:ext cx="89958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25" name="Freeform 17"/>
              <p:cNvSpPr/>
              <p:nvPr/>
            </p:nvSpPr>
            <p:spPr>
              <a:xfrm>
                <a:off x="1778000" y="0"/>
                <a:ext cx="121708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26" name="Freeform 18"/>
              <p:cNvSpPr/>
              <p:nvPr/>
            </p:nvSpPr>
            <p:spPr>
              <a:xfrm>
                <a:off x="876300" y="0"/>
                <a:ext cx="1559984"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27" name="Freeform 19"/>
              <p:cNvSpPr/>
              <p:nvPr/>
            </p:nvSpPr>
            <p:spPr>
              <a:xfrm>
                <a:off x="0" y="0"/>
                <a:ext cx="17780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sp>
          <p:nvSpPr>
            <p:cNvPr id="1929" name="Freeform 20"/>
            <p:cNvSpPr/>
            <p:nvPr/>
          </p:nvSpPr>
          <p:spPr>
            <a:xfrm>
              <a:off x="10583" y="4605337"/>
              <a:ext cx="1282701"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30" name="Freeform 21"/>
            <p:cNvSpPr/>
            <p:nvPr/>
          </p:nvSpPr>
          <p:spPr>
            <a:xfrm>
              <a:off x="10583" y="6175375"/>
              <a:ext cx="48260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31" name="Freeform 22"/>
            <p:cNvSpPr/>
            <p:nvPr/>
          </p:nvSpPr>
          <p:spPr>
            <a:xfrm>
              <a:off x="10107083" y="0"/>
              <a:ext cx="2082800"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32" name="Freeform 23"/>
            <p:cNvSpPr/>
            <p:nvPr/>
          </p:nvSpPr>
          <p:spPr>
            <a:xfrm>
              <a:off x="10667999" y="0"/>
              <a:ext cx="1521884"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33" name="Freeform 24"/>
            <p:cNvSpPr/>
            <p:nvPr/>
          </p:nvSpPr>
          <p:spPr>
            <a:xfrm>
              <a:off x="11326282" y="0"/>
              <a:ext cx="8636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34" name="Freeform 25"/>
            <p:cNvSpPr/>
            <p:nvPr/>
          </p:nvSpPr>
          <p:spPr>
            <a:xfrm>
              <a:off x="10583" y="0"/>
              <a:ext cx="1816101"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35" name="Freeform 26"/>
            <p:cNvSpPr/>
            <p:nvPr/>
          </p:nvSpPr>
          <p:spPr>
            <a:xfrm>
              <a:off x="10583" y="0"/>
              <a:ext cx="124460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36" name="Freeform 27"/>
            <p:cNvSpPr/>
            <p:nvPr/>
          </p:nvSpPr>
          <p:spPr>
            <a:xfrm>
              <a:off x="10583" y="0"/>
              <a:ext cx="571501"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37" name="Line 28"/>
            <p:cNvSpPr/>
            <p:nvPr/>
          </p:nvSpPr>
          <p:spPr>
            <a:xfrm>
              <a:off x="-1" y="4364037"/>
              <a:ext cx="12187767"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938" name="Line 29"/>
            <p:cNvSpPr/>
            <p:nvPr/>
          </p:nvSpPr>
          <p:spPr>
            <a:xfrm>
              <a:off x="-1" y="3740150"/>
              <a:ext cx="12187767"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939" name="Line 30"/>
            <p:cNvSpPr/>
            <p:nvPr/>
          </p:nvSpPr>
          <p:spPr>
            <a:xfrm>
              <a:off x="-1" y="4987925"/>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nvGrpSpPr>
            <p:cNvPr id="1945" name="Group 31"/>
            <p:cNvGrpSpPr/>
            <p:nvPr/>
          </p:nvGrpSpPr>
          <p:grpSpPr>
            <a:xfrm>
              <a:off x="-1" y="622300"/>
              <a:ext cx="12187767" cy="2493963"/>
              <a:chOff x="0" y="0"/>
              <a:chExt cx="12187766" cy="2493962"/>
            </a:xfrm>
          </p:grpSpPr>
          <p:sp>
            <p:nvSpPr>
              <p:cNvPr id="1940" name="Line 32"/>
              <p:cNvSpPr/>
              <p:nvPr/>
            </p:nvSpPr>
            <p:spPr>
              <a:xfrm>
                <a:off x="-1" y="62230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941" name="Line 33"/>
              <p:cNvSpPr/>
              <p:nvPr/>
            </p:nvSpPr>
            <p:spPr>
              <a:xfrm>
                <a:off x="-1" y="2493962"/>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942" name="Line 34"/>
              <p:cNvSpPr/>
              <p:nvPr/>
            </p:nvSpPr>
            <p:spPr>
              <a:xfrm>
                <a:off x="-1" y="1870075"/>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943" name="Line 35"/>
              <p:cNvSpPr/>
              <p:nvPr/>
            </p:nvSpPr>
            <p:spPr>
              <a:xfrm>
                <a:off x="-1" y="1246187"/>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944" name="Line 36"/>
              <p:cNvSpPr/>
              <p:nvPr/>
            </p:nvSpPr>
            <p:spPr>
              <a:xfrm>
                <a:off x="-1" y="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grpSp>
        <p:sp>
          <p:nvSpPr>
            <p:cNvPr id="1946" name="Line 37"/>
            <p:cNvSpPr/>
            <p:nvPr/>
          </p:nvSpPr>
          <p:spPr>
            <a:xfrm>
              <a:off x="-1" y="6235700"/>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sp>
          <p:nvSpPr>
            <p:cNvPr id="1947" name="Line 38"/>
            <p:cNvSpPr/>
            <p:nvPr/>
          </p:nvSpPr>
          <p:spPr>
            <a:xfrm>
              <a:off x="-1" y="5611812"/>
              <a:ext cx="12187767" cy="1"/>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sp>
        <p:nvSpPr>
          <p:cNvPr id="1949"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950"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CFD375"/>
              </a:buClr>
              <a:buFontTx/>
              <a:defRPr sz="3200">
                <a:solidFill>
                  <a:srgbClr val="FFFFFF"/>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CFD375"/>
              </a:buClr>
              <a:buFontTx/>
              <a:defRPr sz="3200">
                <a:solidFill>
                  <a:srgbClr val="FFFFFF"/>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951"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Content">
    <p:bg>
      <p:bgPr>
        <a:gradFill flip="none" rotWithShape="1">
          <a:gsLst>
            <a:gs pos="0">
              <a:srgbClr val="4D3939"/>
            </a:gs>
            <a:gs pos="100000">
              <a:srgbClr val="1E1616"/>
            </a:gs>
          </a:gsLst>
          <a:lin ang="5400000" scaled="0"/>
        </a:gradFill>
        <a:effectLst/>
      </p:bgPr>
    </p:bg>
    <p:spTree>
      <p:nvGrpSpPr>
        <p:cNvPr id="1" name=""/>
        <p:cNvGrpSpPr/>
        <p:nvPr/>
      </p:nvGrpSpPr>
      <p:grpSpPr>
        <a:xfrm>
          <a:off x="0" y="0"/>
          <a:ext cx="0" cy="0"/>
          <a:chOff x="0" y="0"/>
          <a:chExt cx="0" cy="0"/>
        </a:xfrm>
      </p:grpSpPr>
      <p:grpSp>
        <p:nvGrpSpPr>
          <p:cNvPr id="1994" name="Group 2"/>
          <p:cNvGrpSpPr/>
          <p:nvPr/>
        </p:nvGrpSpPr>
        <p:grpSpPr>
          <a:xfrm>
            <a:off x="2117" y="0"/>
            <a:ext cx="12198351" cy="6851650"/>
            <a:chOff x="0" y="0"/>
            <a:chExt cx="12198349" cy="6851650"/>
          </a:xfrm>
        </p:grpSpPr>
        <p:sp>
          <p:nvSpPr>
            <p:cNvPr id="1958" name="Freeform 3"/>
            <p:cNvSpPr/>
            <p:nvPr/>
          </p:nvSpPr>
          <p:spPr>
            <a:xfrm>
              <a:off x="10676466" y="4168775"/>
              <a:ext cx="1521884"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59" name="Freeform 4"/>
            <p:cNvSpPr/>
            <p:nvPr/>
          </p:nvSpPr>
          <p:spPr>
            <a:xfrm>
              <a:off x="11398249" y="6022975"/>
              <a:ext cx="800101"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60" name="Freeform 5"/>
            <p:cNvSpPr/>
            <p:nvPr/>
          </p:nvSpPr>
          <p:spPr>
            <a:xfrm>
              <a:off x="12020549" y="6689725"/>
              <a:ext cx="17780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nvGrpSpPr>
            <p:cNvPr id="1974" name="Group 6"/>
            <p:cNvGrpSpPr/>
            <p:nvPr/>
          </p:nvGrpSpPr>
          <p:grpSpPr>
            <a:xfrm>
              <a:off x="607483" y="0"/>
              <a:ext cx="10790767" cy="6851650"/>
              <a:chOff x="0" y="0"/>
              <a:chExt cx="10790765" cy="6851650"/>
            </a:xfrm>
          </p:grpSpPr>
          <p:sp>
            <p:nvSpPr>
              <p:cNvPr id="1961" name="Freeform 7"/>
              <p:cNvSpPr/>
              <p:nvPr/>
            </p:nvSpPr>
            <p:spPr>
              <a:xfrm>
                <a:off x="5293783" y="0"/>
                <a:ext cx="1524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62" name="Freeform 8"/>
              <p:cNvSpPr/>
              <p:nvPr/>
            </p:nvSpPr>
            <p:spPr>
              <a:xfrm>
                <a:off x="5928783" y="0"/>
                <a:ext cx="368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63" name="Freeform 9"/>
              <p:cNvSpPr/>
              <p:nvPr/>
            </p:nvSpPr>
            <p:spPr>
              <a:xfrm>
                <a:off x="6498166" y="0"/>
                <a:ext cx="7133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64" name="Freeform 10"/>
              <p:cNvSpPr/>
              <p:nvPr/>
            </p:nvSpPr>
            <p:spPr>
              <a:xfrm>
                <a:off x="7171266" y="0"/>
                <a:ext cx="903817"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65" name="Freeform 11"/>
              <p:cNvSpPr/>
              <p:nvPr/>
            </p:nvSpPr>
            <p:spPr>
              <a:xfrm>
                <a:off x="7742766" y="0"/>
                <a:ext cx="11811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66" name="Freeform 12"/>
              <p:cNvSpPr/>
              <p:nvPr/>
            </p:nvSpPr>
            <p:spPr>
              <a:xfrm>
                <a:off x="8377766" y="0"/>
                <a:ext cx="1460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67" name="Freeform 13"/>
              <p:cNvSpPr/>
              <p:nvPr/>
            </p:nvSpPr>
            <p:spPr>
              <a:xfrm>
                <a:off x="8961966" y="0"/>
                <a:ext cx="1828800"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68" name="Freeform 14"/>
              <p:cNvSpPr/>
              <p:nvPr/>
            </p:nvSpPr>
            <p:spPr>
              <a:xfrm>
                <a:off x="4468283" y="0"/>
                <a:ext cx="3175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69" name="Freeform 15"/>
              <p:cNvSpPr/>
              <p:nvPr/>
            </p:nvSpPr>
            <p:spPr>
              <a:xfrm>
                <a:off x="3553883" y="0"/>
                <a:ext cx="63500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70" name="Freeform 16"/>
              <p:cNvSpPr/>
              <p:nvPr/>
            </p:nvSpPr>
            <p:spPr>
              <a:xfrm>
                <a:off x="2705099" y="0"/>
                <a:ext cx="89958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71" name="Freeform 17"/>
              <p:cNvSpPr/>
              <p:nvPr/>
            </p:nvSpPr>
            <p:spPr>
              <a:xfrm>
                <a:off x="1778000" y="0"/>
                <a:ext cx="121708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72" name="Freeform 18"/>
              <p:cNvSpPr/>
              <p:nvPr/>
            </p:nvSpPr>
            <p:spPr>
              <a:xfrm>
                <a:off x="876300" y="0"/>
                <a:ext cx="1559984"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73" name="Freeform 19"/>
              <p:cNvSpPr/>
              <p:nvPr/>
            </p:nvSpPr>
            <p:spPr>
              <a:xfrm>
                <a:off x="0" y="0"/>
                <a:ext cx="17780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4D3939"/>
                  </a:gs>
                  <a:gs pos="100000">
                    <a:srgbClr val="33262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grpSp>
        <p:sp>
          <p:nvSpPr>
            <p:cNvPr id="1975" name="Freeform 20"/>
            <p:cNvSpPr/>
            <p:nvPr/>
          </p:nvSpPr>
          <p:spPr>
            <a:xfrm>
              <a:off x="10583" y="4605337"/>
              <a:ext cx="1282701"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76" name="Freeform 21"/>
            <p:cNvSpPr/>
            <p:nvPr/>
          </p:nvSpPr>
          <p:spPr>
            <a:xfrm>
              <a:off x="10583" y="6175375"/>
              <a:ext cx="48260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5F4545"/>
                </a:gs>
                <a:gs pos="100000">
                  <a:srgbClr val="3A2A2A"/>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77" name="Freeform 22"/>
            <p:cNvSpPr/>
            <p:nvPr/>
          </p:nvSpPr>
          <p:spPr>
            <a:xfrm>
              <a:off x="10107083" y="0"/>
              <a:ext cx="2082800"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78" name="Freeform 23"/>
            <p:cNvSpPr/>
            <p:nvPr/>
          </p:nvSpPr>
          <p:spPr>
            <a:xfrm>
              <a:off x="10667999" y="0"/>
              <a:ext cx="1521884"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79" name="Freeform 24"/>
            <p:cNvSpPr/>
            <p:nvPr/>
          </p:nvSpPr>
          <p:spPr>
            <a:xfrm>
              <a:off x="11326282" y="0"/>
              <a:ext cx="8636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80" name="Freeform 25"/>
            <p:cNvSpPr/>
            <p:nvPr/>
          </p:nvSpPr>
          <p:spPr>
            <a:xfrm>
              <a:off x="10583" y="0"/>
              <a:ext cx="1816101"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4D3939"/>
                </a:gs>
                <a:gs pos="100000">
                  <a:srgbClr val="483636"/>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81" name="Freeform 26"/>
            <p:cNvSpPr/>
            <p:nvPr/>
          </p:nvSpPr>
          <p:spPr>
            <a:xfrm>
              <a:off x="10583" y="0"/>
              <a:ext cx="124460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82" name="Freeform 27"/>
            <p:cNvSpPr/>
            <p:nvPr/>
          </p:nvSpPr>
          <p:spPr>
            <a:xfrm>
              <a:off x="10583" y="0"/>
              <a:ext cx="571501"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4D3939"/>
            </a:solidFill>
            <a:ln w="12700" cap="flat">
              <a:noFill/>
              <a:miter lim="400000"/>
            </a:ln>
            <a:effectLst/>
          </p:spPr>
          <p:txBody>
            <a:bodyPr wrap="square" lIns="45719" tIns="45719" rIns="45719" bIns="45719" numCol="1" anchor="t">
              <a:noAutofit/>
            </a:bodyPr>
            <a:lstStyle/>
            <a:p>
              <a:pPr>
                <a:defRPr>
                  <a:solidFill>
                    <a:srgbClr val="FFFFFF"/>
                  </a:solidFill>
                  <a:latin typeface="Verdana"/>
                  <a:ea typeface="Verdana"/>
                  <a:cs typeface="Verdana"/>
                  <a:sym typeface="Verdana"/>
                </a:defRPr>
              </a:pPr>
              <a:endParaRPr/>
            </a:p>
          </p:txBody>
        </p:sp>
        <p:sp>
          <p:nvSpPr>
            <p:cNvPr id="1983" name="Line 28"/>
            <p:cNvSpPr/>
            <p:nvPr/>
          </p:nvSpPr>
          <p:spPr>
            <a:xfrm>
              <a:off x="-1" y="4364037"/>
              <a:ext cx="12187767"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984" name="Line 29"/>
            <p:cNvSpPr/>
            <p:nvPr/>
          </p:nvSpPr>
          <p:spPr>
            <a:xfrm>
              <a:off x="-1" y="3740150"/>
              <a:ext cx="12187767"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985" name="Line 30"/>
            <p:cNvSpPr/>
            <p:nvPr/>
          </p:nvSpPr>
          <p:spPr>
            <a:xfrm>
              <a:off x="-1" y="4987925"/>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nvGrpSpPr>
            <p:cNvPr id="1991" name="Group 31"/>
            <p:cNvGrpSpPr/>
            <p:nvPr/>
          </p:nvGrpSpPr>
          <p:grpSpPr>
            <a:xfrm>
              <a:off x="-1" y="622300"/>
              <a:ext cx="12187767" cy="2493963"/>
              <a:chOff x="0" y="0"/>
              <a:chExt cx="12187766" cy="2493962"/>
            </a:xfrm>
          </p:grpSpPr>
          <p:sp>
            <p:nvSpPr>
              <p:cNvPr id="1986" name="Line 32"/>
              <p:cNvSpPr/>
              <p:nvPr/>
            </p:nvSpPr>
            <p:spPr>
              <a:xfrm>
                <a:off x="-1" y="62230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987" name="Line 33"/>
              <p:cNvSpPr/>
              <p:nvPr/>
            </p:nvSpPr>
            <p:spPr>
              <a:xfrm>
                <a:off x="-1" y="2493962"/>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988" name="Line 34"/>
              <p:cNvSpPr/>
              <p:nvPr/>
            </p:nvSpPr>
            <p:spPr>
              <a:xfrm>
                <a:off x="-1" y="1870075"/>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989" name="Line 35"/>
              <p:cNvSpPr/>
              <p:nvPr/>
            </p:nvSpPr>
            <p:spPr>
              <a:xfrm>
                <a:off x="-1" y="1246187"/>
                <a:ext cx="12187768" cy="1"/>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sp>
            <p:nvSpPr>
              <p:cNvPr id="1990" name="Line 36"/>
              <p:cNvSpPr/>
              <p:nvPr/>
            </p:nvSpPr>
            <p:spPr>
              <a:xfrm>
                <a:off x="-1" y="0"/>
                <a:ext cx="12187768" cy="0"/>
              </a:xfrm>
              <a:prstGeom prst="line">
                <a:avLst/>
              </a:prstGeom>
              <a:noFill/>
              <a:ln w="15875" cap="flat">
                <a:solidFill>
                  <a:srgbClr val="4D3939"/>
                </a:solidFill>
                <a:prstDash val="solid"/>
                <a:round/>
              </a:ln>
              <a:effectLst/>
            </p:spPr>
            <p:txBody>
              <a:bodyPr wrap="square" lIns="45719" tIns="45719" rIns="45719" bIns="45719" numCol="1" anchor="t">
                <a:noAutofit/>
              </a:bodyPr>
              <a:lstStyle/>
              <a:p>
                <a:endParaRPr/>
              </a:p>
            </p:txBody>
          </p:sp>
        </p:grpSp>
        <p:sp>
          <p:nvSpPr>
            <p:cNvPr id="1992" name="Line 37"/>
            <p:cNvSpPr/>
            <p:nvPr/>
          </p:nvSpPr>
          <p:spPr>
            <a:xfrm>
              <a:off x="-1" y="6235700"/>
              <a:ext cx="12187767" cy="0"/>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sp>
          <p:nvSpPr>
            <p:cNvPr id="1993" name="Line 38"/>
            <p:cNvSpPr/>
            <p:nvPr/>
          </p:nvSpPr>
          <p:spPr>
            <a:xfrm>
              <a:off x="-1" y="5611812"/>
              <a:ext cx="12187767" cy="1"/>
            </a:xfrm>
            <a:prstGeom prst="line">
              <a:avLst/>
            </a:prstGeom>
            <a:noFill/>
            <a:ln w="15875" cap="flat">
              <a:solidFill>
                <a:srgbClr val="5F4545"/>
              </a:solidFill>
              <a:prstDash val="solid"/>
              <a:round/>
            </a:ln>
            <a:effectLst/>
          </p:spPr>
          <p:txBody>
            <a:bodyPr wrap="square" lIns="45719" tIns="45719" rIns="45719" bIns="45719" numCol="1" anchor="t">
              <a:noAutofit/>
            </a:bodyPr>
            <a:lstStyle/>
            <a:p>
              <a:endParaRPr/>
            </a:p>
          </p:txBody>
        </p:sp>
      </p:grpSp>
      <p:sp>
        <p:nvSpPr>
          <p:cNvPr id="1995" name="Body Level One…"/>
          <p:cNvSpPr txBox="1">
            <a:spLocks noGrp="1"/>
          </p:cNvSpPr>
          <p:nvPr>
            <p:ph type="body" idx="1"/>
          </p:nvPr>
        </p:nvSpPr>
        <p:spPr>
          <a:xfrm>
            <a:off x="609600" y="277813"/>
            <a:ext cx="10972800" cy="5853113"/>
          </a:xfrm>
          <a:prstGeom prst="rect">
            <a:avLst/>
          </a:prstGeom>
        </p:spPr>
        <p:txBody>
          <a:bodyPr/>
          <a:lstStyle>
            <a:lvl1pPr marL="342900" indent="-34290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CFD375"/>
              </a:buClr>
              <a:buFontTx/>
              <a:defRPr sz="3200">
                <a:solidFill>
                  <a:srgbClr val="FFFFFF"/>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CFD375"/>
              </a:buClr>
              <a:buFontTx/>
              <a:defRPr sz="3200">
                <a:solidFill>
                  <a:srgbClr val="FFFFFF"/>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CFD375"/>
              </a:buClr>
              <a:buSzPct val="60000"/>
              <a:buFontTx/>
              <a:buChar char="■"/>
              <a:defRPr sz="3200">
                <a:solidFill>
                  <a:srgbClr val="FFFFFF"/>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996" name="Slide Number"/>
          <p:cNvSpPr txBox="1">
            <a:spLocks noGrp="1"/>
          </p:cNvSpPr>
          <p:nvPr>
            <p:ph type="sldNum" sz="quarter" idx="2"/>
          </p:nvPr>
        </p:nvSpPr>
        <p:spPr>
          <a:xfrm>
            <a:off x="11316781" y="6243637"/>
            <a:ext cx="265619" cy="243841"/>
          </a:xfrm>
          <a:prstGeom prst="rect">
            <a:avLst/>
          </a:prstGeom>
        </p:spPr>
        <p:txBody>
          <a:bodyPr/>
          <a:lstStyle>
            <a:lvl1pPr>
              <a:defRPr sz="1000">
                <a:solidFill>
                  <a:srgbClr val="FFFFFF"/>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2C4040"/>
        </a:solidFill>
        <a:effectLst/>
      </p:bgPr>
    </p:bg>
    <p:spTree>
      <p:nvGrpSpPr>
        <p:cNvPr id="1" name=""/>
        <p:cNvGrpSpPr/>
        <p:nvPr/>
      </p:nvGrpSpPr>
      <p:grpSpPr>
        <a:xfrm>
          <a:off x="0" y="0"/>
          <a:ext cx="0" cy="0"/>
          <a:chOff x="0" y="0"/>
          <a:chExt cx="0" cy="0"/>
        </a:xfrm>
      </p:grpSpPr>
      <p:grpSp>
        <p:nvGrpSpPr>
          <p:cNvPr id="2016" name="Group 2"/>
          <p:cNvGrpSpPr/>
          <p:nvPr/>
        </p:nvGrpSpPr>
        <p:grpSpPr>
          <a:xfrm>
            <a:off x="1" y="6350"/>
            <a:ext cx="12187767" cy="6851650"/>
            <a:chOff x="0" y="0"/>
            <a:chExt cx="12187767" cy="6851650"/>
          </a:xfrm>
        </p:grpSpPr>
        <p:grpSp>
          <p:nvGrpSpPr>
            <p:cNvPr id="2005" name="Group 3"/>
            <p:cNvGrpSpPr/>
            <p:nvPr/>
          </p:nvGrpSpPr>
          <p:grpSpPr>
            <a:xfrm>
              <a:off x="0" y="1836737"/>
              <a:ext cx="12187767" cy="5014913"/>
              <a:chOff x="0" y="0"/>
              <a:chExt cx="12187767" cy="5014912"/>
            </a:xfrm>
          </p:grpSpPr>
          <p:sp>
            <p:nvSpPr>
              <p:cNvPr id="2003" name="Freeform 4"/>
              <p:cNvSpPr/>
              <p:nvPr/>
            </p:nvSpPr>
            <p:spPr>
              <a:xfrm>
                <a:off x="1181100" y="0"/>
                <a:ext cx="11006668" cy="5014913"/>
              </a:xfrm>
              <a:prstGeom prst="rect">
                <a:avLst/>
              </a:prstGeom>
              <a:gradFill flip="none" rotWithShape="1">
                <a:gsLst>
                  <a:gs pos="0">
                    <a:srgbClr val="2C4040"/>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04" name="Freeform 5"/>
              <p:cNvSpPr/>
              <p:nvPr/>
            </p:nvSpPr>
            <p:spPr>
              <a:xfrm>
                <a:off x="-1" y="0"/>
                <a:ext cx="1181101" cy="50149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2006" name="Freeform 6"/>
            <p:cNvSpPr/>
            <p:nvPr/>
          </p:nvSpPr>
          <p:spPr>
            <a:xfrm>
              <a:off x="1168400" y="1503362"/>
              <a:ext cx="25400" cy="666751"/>
            </a:xfrm>
            <a:prstGeom prst="rect">
              <a:avLst/>
            </a:prstGeom>
            <a:gradFill flip="none" rotWithShape="1">
              <a:gsLst>
                <a:gs pos="0">
                  <a:srgbClr val="008871"/>
                </a:gs>
                <a:gs pos="50000">
                  <a:srgbClr val="00CC99"/>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07" name="Freeform 7"/>
            <p:cNvSpPr/>
            <p:nvPr/>
          </p:nvSpPr>
          <p:spPr>
            <a:xfrm>
              <a:off x="1623483" y="1827212"/>
              <a:ext cx="533401" cy="19051"/>
            </a:xfrm>
            <a:prstGeom prst="rect">
              <a:avLst/>
            </a:prstGeom>
            <a:gradFill flip="none" rotWithShape="1">
              <a:gsLst>
                <a:gs pos="0">
                  <a:srgbClr val="008871"/>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08" name="Freeform 8"/>
            <p:cNvSpPr/>
            <p:nvPr/>
          </p:nvSpPr>
          <p:spPr>
            <a:xfrm>
              <a:off x="-1" y="1827212"/>
              <a:ext cx="742951" cy="19051"/>
            </a:xfrm>
            <a:prstGeom prst="rect">
              <a:avLst/>
            </a:prstGeom>
            <a:gradFill flip="none" rotWithShape="1">
              <a:gsLst>
                <a:gs pos="0">
                  <a:srgbClr val="3F5B52"/>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2015" name="Group 9"/>
            <p:cNvGrpSpPr/>
            <p:nvPr/>
          </p:nvGrpSpPr>
          <p:grpSpPr>
            <a:xfrm>
              <a:off x="736599" y="0"/>
              <a:ext cx="11451168" cy="6851650"/>
              <a:chOff x="0" y="0"/>
              <a:chExt cx="11451166" cy="6851650"/>
            </a:xfrm>
          </p:grpSpPr>
          <p:sp>
            <p:nvSpPr>
              <p:cNvPr id="2009" name="Freeform 10"/>
              <p:cNvSpPr/>
              <p:nvPr/>
            </p:nvSpPr>
            <p:spPr>
              <a:xfrm>
                <a:off x="431799" y="0"/>
                <a:ext cx="25401" cy="11033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10" name="Freeform 11"/>
              <p:cNvSpPr/>
              <p:nvPr/>
            </p:nvSpPr>
            <p:spPr>
              <a:xfrm>
                <a:off x="431799" y="2570162"/>
                <a:ext cx="25401" cy="4281488"/>
              </a:xfrm>
              <a:prstGeom prst="rect">
                <a:avLst/>
              </a:prstGeom>
              <a:gradFill flip="none" rotWithShape="1">
                <a:gsLst>
                  <a:gs pos="0">
                    <a:srgbClr val="3F5B52"/>
                  </a:gs>
                  <a:gs pos="100000">
                    <a:srgbClr val="2C404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11" name="Freeform 12"/>
              <p:cNvSpPr/>
              <p:nvPr/>
            </p:nvSpPr>
            <p:spPr>
              <a:xfrm>
                <a:off x="1420283" y="1827212"/>
                <a:ext cx="10030884" cy="19051"/>
              </a:xfrm>
              <a:prstGeom prst="rect">
                <a:avLst/>
              </a:prstGeom>
              <a:gradFill flip="none" rotWithShape="1">
                <a:gsLst>
                  <a:gs pos="0">
                    <a:srgbClr val="3F5B52"/>
                  </a:gs>
                  <a:gs pos="100000">
                    <a:srgbClr val="2C404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12" name="Freeform 13"/>
              <p:cNvSpPr/>
              <p:nvPr/>
            </p:nvSpPr>
            <p:spPr>
              <a:xfrm>
                <a:off x="431799" y="2170112"/>
                <a:ext cx="25401" cy="400051"/>
              </a:xfrm>
              <a:prstGeom prst="rect">
                <a:avLst/>
              </a:prstGeom>
              <a:gradFill flip="none" rotWithShape="1">
                <a:gsLst>
                  <a:gs pos="0">
                    <a:srgbClr val="008871"/>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13" name="Freeform 14"/>
              <p:cNvSpPr/>
              <p:nvPr/>
            </p:nvSpPr>
            <p:spPr>
              <a:xfrm>
                <a:off x="431799" y="1103312"/>
                <a:ext cx="25401" cy="400051"/>
              </a:xfrm>
              <a:prstGeom prst="rect">
                <a:avLst/>
              </a:prstGeom>
              <a:gradFill flip="none" rotWithShape="1">
                <a:gsLst>
                  <a:gs pos="0">
                    <a:srgbClr val="3F5B52"/>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14" name="Freeform 15"/>
              <p:cNvSpPr/>
              <p:nvPr/>
            </p:nvSpPr>
            <p:spPr>
              <a:xfrm>
                <a:off x="-1" y="1827212"/>
                <a:ext cx="886885" cy="19051"/>
              </a:xfrm>
              <a:prstGeom prst="rect">
                <a:avLst/>
              </a:prstGeom>
              <a:gradFill flip="none" rotWithShape="1">
                <a:gsLst>
                  <a:gs pos="0">
                    <a:srgbClr val="008871"/>
                  </a:gs>
                  <a:gs pos="50000">
                    <a:srgbClr val="00CC99"/>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sp>
        <p:nvSpPr>
          <p:cNvPr id="2017" name="Title Text"/>
          <p:cNvSpPr txBox="1">
            <a:spLocks noGrp="1"/>
          </p:cNvSpPr>
          <p:nvPr>
            <p:ph type="title"/>
          </p:nvPr>
        </p:nvSpPr>
        <p:spPr>
          <a:xfrm>
            <a:off x="1422400" y="1997075"/>
            <a:ext cx="9448800" cy="1431926"/>
          </a:xfrm>
          <a:prstGeom prst="rect">
            <a:avLst/>
          </a:prstGeom>
        </p:spPr>
        <p:txBody>
          <a:bodyPr anchor="b"/>
          <a:lstStyle>
            <a:lvl1pPr>
              <a:lnSpc>
                <a:spcPct val="100000"/>
              </a:lnSpc>
              <a:defRPr sz="4400" b="1" cap="none">
                <a:solidFill>
                  <a:srgbClr val="DDDDDD"/>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18" name="Body Level One…"/>
          <p:cNvSpPr txBox="1">
            <a:spLocks noGrp="1"/>
          </p:cNvSpPr>
          <p:nvPr>
            <p:ph type="body" sz="quarter" idx="1"/>
          </p:nvPr>
        </p:nvSpPr>
        <p:spPr>
          <a:xfrm>
            <a:off x="1422400" y="3886200"/>
            <a:ext cx="8534400" cy="1752600"/>
          </a:xfrm>
          <a:prstGeom prst="rect">
            <a:avLst/>
          </a:prstGeom>
        </p:spPr>
        <p:txBody>
          <a:bodyPr/>
          <a:lstStyle>
            <a:lvl1pPr marL="0" indent="0">
              <a:lnSpc>
                <a:spcPct val="100000"/>
              </a:lnSpc>
              <a:spcBef>
                <a:spcPts val="700"/>
              </a:spcBef>
              <a:buClrTx/>
              <a:buSzTx/>
              <a:buFontTx/>
              <a:buNone/>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Tx/>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Tx/>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Tx/>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Tx/>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19" name="Slide Number"/>
          <p:cNvSpPr txBox="1">
            <a:spLocks noGrp="1"/>
          </p:cNvSpPr>
          <p:nvPr>
            <p:ph type="sldNum" sz="quarter" idx="2"/>
          </p:nvPr>
        </p:nvSpPr>
        <p:spPr>
          <a:xfrm>
            <a:off x="11238001" y="6248400"/>
            <a:ext cx="242799" cy="243840"/>
          </a:xfrm>
          <a:prstGeom prst="rect">
            <a:avLst/>
          </a:prstGeom>
        </p:spPr>
        <p:txBody>
          <a:bodyPr/>
          <a:lstStyle>
            <a:lvl1pPr>
              <a:defRPr sz="1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2C4040"/>
        </a:solidFill>
        <a:effectLst/>
      </p:bgPr>
    </p:bg>
    <p:spTree>
      <p:nvGrpSpPr>
        <p:cNvPr id="1" name=""/>
        <p:cNvGrpSpPr/>
        <p:nvPr/>
      </p:nvGrpSpPr>
      <p:grpSpPr>
        <a:xfrm>
          <a:off x="0" y="0"/>
          <a:ext cx="0" cy="0"/>
          <a:chOff x="0" y="0"/>
          <a:chExt cx="0" cy="0"/>
        </a:xfrm>
      </p:grpSpPr>
      <p:grpSp>
        <p:nvGrpSpPr>
          <p:cNvPr id="2038" name="Group 2"/>
          <p:cNvGrpSpPr/>
          <p:nvPr/>
        </p:nvGrpSpPr>
        <p:grpSpPr>
          <a:xfrm>
            <a:off x="0" y="6350"/>
            <a:ext cx="12187769" cy="6851650"/>
            <a:chOff x="0" y="0"/>
            <a:chExt cx="12187767" cy="6851650"/>
          </a:xfrm>
        </p:grpSpPr>
        <p:sp>
          <p:nvSpPr>
            <p:cNvPr id="2026" name="Freeform 3"/>
            <p:cNvSpPr/>
            <p:nvPr/>
          </p:nvSpPr>
          <p:spPr>
            <a:xfrm>
              <a:off x="1181100" y="1836737"/>
              <a:ext cx="11006668" cy="5014913"/>
            </a:xfrm>
            <a:prstGeom prst="rect">
              <a:avLst/>
            </a:prstGeom>
            <a:gradFill flip="none" rotWithShape="1">
              <a:gsLst>
                <a:gs pos="0">
                  <a:srgbClr val="2C4040"/>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27" name="Freeform 4"/>
            <p:cNvSpPr/>
            <p:nvPr/>
          </p:nvSpPr>
          <p:spPr>
            <a:xfrm>
              <a:off x="-1" y="1836737"/>
              <a:ext cx="1181101" cy="50149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2037" name="Group 5"/>
            <p:cNvGrpSpPr/>
            <p:nvPr/>
          </p:nvGrpSpPr>
          <p:grpSpPr>
            <a:xfrm>
              <a:off x="-1" y="0"/>
              <a:ext cx="12187768" cy="6851650"/>
              <a:chOff x="0" y="0"/>
              <a:chExt cx="12187766" cy="6851650"/>
            </a:xfrm>
          </p:grpSpPr>
          <p:sp>
            <p:nvSpPr>
              <p:cNvPr id="2028" name="Freeform 6"/>
              <p:cNvSpPr/>
              <p:nvPr/>
            </p:nvSpPr>
            <p:spPr>
              <a:xfrm>
                <a:off x="1168400" y="0"/>
                <a:ext cx="25400" cy="11033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29" name="Freeform 7"/>
              <p:cNvSpPr/>
              <p:nvPr/>
            </p:nvSpPr>
            <p:spPr>
              <a:xfrm>
                <a:off x="1168400" y="2570162"/>
                <a:ext cx="25400" cy="4281488"/>
              </a:xfrm>
              <a:prstGeom prst="rect">
                <a:avLst/>
              </a:prstGeom>
              <a:gradFill flip="none" rotWithShape="1">
                <a:gsLst>
                  <a:gs pos="0">
                    <a:srgbClr val="3F5B52"/>
                  </a:gs>
                  <a:gs pos="100000">
                    <a:srgbClr val="2C404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30" name="Freeform 8"/>
              <p:cNvSpPr/>
              <p:nvPr/>
            </p:nvSpPr>
            <p:spPr>
              <a:xfrm>
                <a:off x="2156883" y="1827212"/>
                <a:ext cx="10030884" cy="19051"/>
              </a:xfrm>
              <a:prstGeom prst="rect">
                <a:avLst/>
              </a:prstGeom>
              <a:gradFill flip="none" rotWithShape="1">
                <a:gsLst>
                  <a:gs pos="0">
                    <a:srgbClr val="3F5B52"/>
                  </a:gs>
                  <a:gs pos="100000">
                    <a:srgbClr val="2C404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31" name="Freeform 9"/>
              <p:cNvSpPr/>
              <p:nvPr/>
            </p:nvSpPr>
            <p:spPr>
              <a:xfrm>
                <a:off x="1168400" y="2170112"/>
                <a:ext cx="25400" cy="400051"/>
              </a:xfrm>
              <a:prstGeom prst="rect">
                <a:avLst/>
              </a:prstGeom>
              <a:gradFill flip="none" rotWithShape="1">
                <a:gsLst>
                  <a:gs pos="0">
                    <a:srgbClr val="008871"/>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32" name="Freeform 10"/>
              <p:cNvSpPr/>
              <p:nvPr/>
            </p:nvSpPr>
            <p:spPr>
              <a:xfrm>
                <a:off x="1168400" y="1103312"/>
                <a:ext cx="25400" cy="400051"/>
              </a:xfrm>
              <a:prstGeom prst="rect">
                <a:avLst/>
              </a:prstGeom>
              <a:gradFill flip="none" rotWithShape="1">
                <a:gsLst>
                  <a:gs pos="0">
                    <a:srgbClr val="3F5B52"/>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33" name="Freeform 11"/>
              <p:cNvSpPr/>
              <p:nvPr/>
            </p:nvSpPr>
            <p:spPr>
              <a:xfrm>
                <a:off x="1168400" y="1503362"/>
                <a:ext cx="25400" cy="666751"/>
              </a:xfrm>
              <a:prstGeom prst="rect">
                <a:avLst/>
              </a:prstGeom>
              <a:gradFill flip="none" rotWithShape="1">
                <a:gsLst>
                  <a:gs pos="0">
                    <a:srgbClr val="008871"/>
                  </a:gs>
                  <a:gs pos="50000">
                    <a:srgbClr val="00CC99"/>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34" name="Freeform 12"/>
              <p:cNvSpPr/>
              <p:nvPr/>
            </p:nvSpPr>
            <p:spPr>
              <a:xfrm>
                <a:off x="-1" y="1827212"/>
                <a:ext cx="742951" cy="19051"/>
              </a:xfrm>
              <a:prstGeom prst="rect">
                <a:avLst/>
              </a:prstGeom>
              <a:gradFill flip="none" rotWithShape="1">
                <a:gsLst>
                  <a:gs pos="0">
                    <a:srgbClr val="3F5B52"/>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35" name="Freeform 13"/>
              <p:cNvSpPr/>
              <p:nvPr/>
            </p:nvSpPr>
            <p:spPr>
              <a:xfrm>
                <a:off x="1623483" y="1827212"/>
                <a:ext cx="533401" cy="19051"/>
              </a:xfrm>
              <a:prstGeom prst="rect">
                <a:avLst/>
              </a:prstGeom>
              <a:gradFill flip="none" rotWithShape="1">
                <a:gsLst>
                  <a:gs pos="0">
                    <a:srgbClr val="008871"/>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36" name="Freeform 14"/>
              <p:cNvSpPr/>
              <p:nvPr/>
            </p:nvSpPr>
            <p:spPr>
              <a:xfrm>
                <a:off x="736599" y="1827212"/>
                <a:ext cx="886885" cy="19051"/>
              </a:xfrm>
              <a:prstGeom prst="rect">
                <a:avLst/>
              </a:prstGeom>
              <a:gradFill flip="none" rotWithShape="1">
                <a:gsLst>
                  <a:gs pos="0">
                    <a:srgbClr val="008871"/>
                  </a:gs>
                  <a:gs pos="50000">
                    <a:srgbClr val="00CC99"/>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sp>
        <p:nvSpPr>
          <p:cNvPr id="2039" name="Title Text"/>
          <p:cNvSpPr txBox="1">
            <a:spLocks noGrp="1"/>
          </p:cNvSpPr>
          <p:nvPr>
            <p:ph type="title"/>
          </p:nvPr>
        </p:nvSpPr>
        <p:spPr>
          <a:xfrm>
            <a:off x="1422400" y="304800"/>
            <a:ext cx="10058400" cy="1431926"/>
          </a:xfrm>
          <a:prstGeom prst="rect">
            <a:avLst/>
          </a:prstGeom>
        </p:spPr>
        <p:txBody>
          <a:bodyPr anchor="ctr"/>
          <a:lstStyle>
            <a:lvl1pPr>
              <a:lnSpc>
                <a:spcPct val="100000"/>
              </a:lnSpc>
              <a:defRPr sz="4400" b="1" cap="none">
                <a:solidFill>
                  <a:srgbClr val="DDDDDD"/>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40" name="Body Level One…"/>
          <p:cNvSpPr txBox="1">
            <a:spLocks noGrp="1"/>
          </p:cNvSpPr>
          <p:nvPr>
            <p:ph type="body" idx="1"/>
          </p:nvPr>
        </p:nvSpPr>
        <p:spPr>
          <a:xfrm>
            <a:off x="1422400" y="1981200"/>
            <a:ext cx="10058400" cy="4114800"/>
          </a:xfrm>
          <a:prstGeom prst="rect">
            <a:avLst/>
          </a:prstGeom>
        </p:spPr>
        <p:txBody>
          <a:bodyPr/>
          <a:lstStyle>
            <a:lvl1pPr marL="342900" indent="-34290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99"/>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99"/>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41" name="Slide Number"/>
          <p:cNvSpPr txBox="1">
            <a:spLocks noGrp="1"/>
          </p:cNvSpPr>
          <p:nvPr>
            <p:ph type="sldNum" sz="quarter" idx="2"/>
          </p:nvPr>
        </p:nvSpPr>
        <p:spPr>
          <a:xfrm>
            <a:off x="11238001" y="6248400"/>
            <a:ext cx="242799" cy="243840"/>
          </a:xfrm>
          <a:prstGeom prst="rect">
            <a:avLst/>
          </a:prstGeom>
        </p:spPr>
        <p:txBody>
          <a:bodyPr/>
          <a:lstStyle>
            <a:lvl1pPr>
              <a:defRPr sz="1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2C4040"/>
        </a:solidFill>
        <a:effectLst/>
      </p:bgPr>
    </p:bg>
    <p:spTree>
      <p:nvGrpSpPr>
        <p:cNvPr id="1" name=""/>
        <p:cNvGrpSpPr/>
        <p:nvPr/>
      </p:nvGrpSpPr>
      <p:grpSpPr>
        <a:xfrm>
          <a:off x="0" y="0"/>
          <a:ext cx="0" cy="0"/>
          <a:chOff x="0" y="0"/>
          <a:chExt cx="0" cy="0"/>
        </a:xfrm>
      </p:grpSpPr>
      <p:grpSp>
        <p:nvGrpSpPr>
          <p:cNvPr id="2060" name="Group 2"/>
          <p:cNvGrpSpPr/>
          <p:nvPr/>
        </p:nvGrpSpPr>
        <p:grpSpPr>
          <a:xfrm>
            <a:off x="0" y="6350"/>
            <a:ext cx="12187769" cy="6851650"/>
            <a:chOff x="0" y="0"/>
            <a:chExt cx="12187767" cy="6851650"/>
          </a:xfrm>
        </p:grpSpPr>
        <p:sp>
          <p:nvSpPr>
            <p:cNvPr id="2048" name="Freeform 3"/>
            <p:cNvSpPr/>
            <p:nvPr/>
          </p:nvSpPr>
          <p:spPr>
            <a:xfrm>
              <a:off x="1181100" y="1836737"/>
              <a:ext cx="11006668" cy="5014913"/>
            </a:xfrm>
            <a:prstGeom prst="rect">
              <a:avLst/>
            </a:prstGeom>
            <a:gradFill flip="none" rotWithShape="1">
              <a:gsLst>
                <a:gs pos="0">
                  <a:srgbClr val="2C4040"/>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49" name="Freeform 4"/>
            <p:cNvSpPr/>
            <p:nvPr/>
          </p:nvSpPr>
          <p:spPr>
            <a:xfrm>
              <a:off x="-1" y="1836737"/>
              <a:ext cx="1181101" cy="50149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2059" name="Group 5"/>
            <p:cNvGrpSpPr/>
            <p:nvPr/>
          </p:nvGrpSpPr>
          <p:grpSpPr>
            <a:xfrm>
              <a:off x="-1" y="0"/>
              <a:ext cx="12187768" cy="6851650"/>
              <a:chOff x="0" y="0"/>
              <a:chExt cx="12187766" cy="6851650"/>
            </a:xfrm>
          </p:grpSpPr>
          <p:sp>
            <p:nvSpPr>
              <p:cNvPr id="2050" name="Freeform 6"/>
              <p:cNvSpPr/>
              <p:nvPr/>
            </p:nvSpPr>
            <p:spPr>
              <a:xfrm>
                <a:off x="1168400" y="0"/>
                <a:ext cx="25400" cy="11033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51" name="Freeform 7"/>
              <p:cNvSpPr/>
              <p:nvPr/>
            </p:nvSpPr>
            <p:spPr>
              <a:xfrm>
                <a:off x="1168400" y="2570162"/>
                <a:ext cx="25400" cy="4281488"/>
              </a:xfrm>
              <a:prstGeom prst="rect">
                <a:avLst/>
              </a:prstGeom>
              <a:gradFill flip="none" rotWithShape="1">
                <a:gsLst>
                  <a:gs pos="0">
                    <a:srgbClr val="3F5B52"/>
                  </a:gs>
                  <a:gs pos="100000">
                    <a:srgbClr val="2C404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52" name="Freeform 8"/>
              <p:cNvSpPr/>
              <p:nvPr/>
            </p:nvSpPr>
            <p:spPr>
              <a:xfrm>
                <a:off x="2156883" y="1827212"/>
                <a:ext cx="10030884" cy="19051"/>
              </a:xfrm>
              <a:prstGeom prst="rect">
                <a:avLst/>
              </a:prstGeom>
              <a:gradFill flip="none" rotWithShape="1">
                <a:gsLst>
                  <a:gs pos="0">
                    <a:srgbClr val="3F5B52"/>
                  </a:gs>
                  <a:gs pos="100000">
                    <a:srgbClr val="2C404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53" name="Freeform 9"/>
              <p:cNvSpPr/>
              <p:nvPr/>
            </p:nvSpPr>
            <p:spPr>
              <a:xfrm>
                <a:off x="1168400" y="2170112"/>
                <a:ext cx="25400" cy="400051"/>
              </a:xfrm>
              <a:prstGeom prst="rect">
                <a:avLst/>
              </a:prstGeom>
              <a:gradFill flip="none" rotWithShape="1">
                <a:gsLst>
                  <a:gs pos="0">
                    <a:srgbClr val="008871"/>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54" name="Freeform 10"/>
              <p:cNvSpPr/>
              <p:nvPr/>
            </p:nvSpPr>
            <p:spPr>
              <a:xfrm>
                <a:off x="1168400" y="1103312"/>
                <a:ext cx="25400" cy="400051"/>
              </a:xfrm>
              <a:prstGeom prst="rect">
                <a:avLst/>
              </a:prstGeom>
              <a:gradFill flip="none" rotWithShape="1">
                <a:gsLst>
                  <a:gs pos="0">
                    <a:srgbClr val="3F5B52"/>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55" name="Freeform 11"/>
              <p:cNvSpPr/>
              <p:nvPr/>
            </p:nvSpPr>
            <p:spPr>
              <a:xfrm>
                <a:off x="1168400" y="1503362"/>
                <a:ext cx="25400" cy="666751"/>
              </a:xfrm>
              <a:prstGeom prst="rect">
                <a:avLst/>
              </a:prstGeom>
              <a:gradFill flip="none" rotWithShape="1">
                <a:gsLst>
                  <a:gs pos="0">
                    <a:srgbClr val="008871"/>
                  </a:gs>
                  <a:gs pos="50000">
                    <a:srgbClr val="00CC99"/>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56" name="Freeform 12"/>
              <p:cNvSpPr/>
              <p:nvPr/>
            </p:nvSpPr>
            <p:spPr>
              <a:xfrm>
                <a:off x="-1" y="1827212"/>
                <a:ext cx="742951" cy="19051"/>
              </a:xfrm>
              <a:prstGeom prst="rect">
                <a:avLst/>
              </a:prstGeom>
              <a:gradFill flip="none" rotWithShape="1">
                <a:gsLst>
                  <a:gs pos="0">
                    <a:srgbClr val="3F5B52"/>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57" name="Freeform 13"/>
              <p:cNvSpPr/>
              <p:nvPr/>
            </p:nvSpPr>
            <p:spPr>
              <a:xfrm>
                <a:off x="1623483" y="1827212"/>
                <a:ext cx="533401" cy="19051"/>
              </a:xfrm>
              <a:prstGeom prst="rect">
                <a:avLst/>
              </a:prstGeom>
              <a:gradFill flip="none" rotWithShape="1">
                <a:gsLst>
                  <a:gs pos="0">
                    <a:srgbClr val="008871"/>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58" name="Freeform 14"/>
              <p:cNvSpPr/>
              <p:nvPr/>
            </p:nvSpPr>
            <p:spPr>
              <a:xfrm>
                <a:off x="736599" y="1827212"/>
                <a:ext cx="886885" cy="19051"/>
              </a:xfrm>
              <a:prstGeom prst="rect">
                <a:avLst/>
              </a:prstGeom>
              <a:gradFill flip="none" rotWithShape="1">
                <a:gsLst>
                  <a:gs pos="0">
                    <a:srgbClr val="008871"/>
                  </a:gs>
                  <a:gs pos="50000">
                    <a:srgbClr val="00CC99"/>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sp>
        <p:nvSpPr>
          <p:cNvPr id="2061" name="Title Text"/>
          <p:cNvSpPr txBox="1">
            <a:spLocks noGrp="1"/>
          </p:cNvSpPr>
          <p:nvPr>
            <p:ph type="title"/>
          </p:nvPr>
        </p:nvSpPr>
        <p:spPr>
          <a:xfrm>
            <a:off x="831850" y="1709739"/>
            <a:ext cx="10515601" cy="2852737"/>
          </a:xfrm>
          <a:prstGeom prst="rect">
            <a:avLst/>
          </a:prstGeom>
        </p:spPr>
        <p:txBody>
          <a:bodyPr anchor="b"/>
          <a:lstStyle>
            <a:lvl1pPr>
              <a:lnSpc>
                <a:spcPct val="100000"/>
              </a:lnSpc>
              <a:defRPr sz="6000" b="1" cap="none">
                <a:solidFill>
                  <a:srgbClr val="DDDDDD"/>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62"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63" name="Slide Number"/>
          <p:cNvSpPr txBox="1">
            <a:spLocks noGrp="1"/>
          </p:cNvSpPr>
          <p:nvPr>
            <p:ph type="sldNum" sz="quarter" idx="2"/>
          </p:nvPr>
        </p:nvSpPr>
        <p:spPr>
          <a:xfrm>
            <a:off x="11238001" y="6248400"/>
            <a:ext cx="242799" cy="243840"/>
          </a:xfrm>
          <a:prstGeom prst="rect">
            <a:avLst/>
          </a:prstGeom>
        </p:spPr>
        <p:txBody>
          <a:bodyPr/>
          <a:lstStyle>
            <a:lvl1pPr>
              <a:defRPr sz="1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2C4040"/>
        </a:solidFill>
        <a:effectLst/>
      </p:bgPr>
    </p:bg>
    <p:spTree>
      <p:nvGrpSpPr>
        <p:cNvPr id="1" name=""/>
        <p:cNvGrpSpPr/>
        <p:nvPr/>
      </p:nvGrpSpPr>
      <p:grpSpPr>
        <a:xfrm>
          <a:off x="0" y="0"/>
          <a:ext cx="0" cy="0"/>
          <a:chOff x="0" y="0"/>
          <a:chExt cx="0" cy="0"/>
        </a:xfrm>
      </p:grpSpPr>
      <p:grpSp>
        <p:nvGrpSpPr>
          <p:cNvPr id="2082" name="Group 2"/>
          <p:cNvGrpSpPr/>
          <p:nvPr/>
        </p:nvGrpSpPr>
        <p:grpSpPr>
          <a:xfrm>
            <a:off x="0" y="6350"/>
            <a:ext cx="12187769" cy="6851650"/>
            <a:chOff x="0" y="0"/>
            <a:chExt cx="12187767" cy="6851650"/>
          </a:xfrm>
        </p:grpSpPr>
        <p:sp>
          <p:nvSpPr>
            <p:cNvPr id="2070" name="Freeform 3"/>
            <p:cNvSpPr/>
            <p:nvPr/>
          </p:nvSpPr>
          <p:spPr>
            <a:xfrm>
              <a:off x="1181100" y="1836737"/>
              <a:ext cx="11006668" cy="5014913"/>
            </a:xfrm>
            <a:prstGeom prst="rect">
              <a:avLst/>
            </a:prstGeom>
            <a:gradFill flip="none" rotWithShape="1">
              <a:gsLst>
                <a:gs pos="0">
                  <a:srgbClr val="2C4040"/>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71" name="Freeform 4"/>
            <p:cNvSpPr/>
            <p:nvPr/>
          </p:nvSpPr>
          <p:spPr>
            <a:xfrm>
              <a:off x="-1" y="1836737"/>
              <a:ext cx="1181101" cy="50149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2081" name="Group 5"/>
            <p:cNvGrpSpPr/>
            <p:nvPr/>
          </p:nvGrpSpPr>
          <p:grpSpPr>
            <a:xfrm>
              <a:off x="-1" y="0"/>
              <a:ext cx="12187768" cy="6851650"/>
              <a:chOff x="0" y="0"/>
              <a:chExt cx="12187766" cy="6851650"/>
            </a:xfrm>
          </p:grpSpPr>
          <p:sp>
            <p:nvSpPr>
              <p:cNvPr id="2072" name="Freeform 6"/>
              <p:cNvSpPr/>
              <p:nvPr/>
            </p:nvSpPr>
            <p:spPr>
              <a:xfrm>
                <a:off x="1168400" y="0"/>
                <a:ext cx="25400" cy="11033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73" name="Freeform 7"/>
              <p:cNvSpPr/>
              <p:nvPr/>
            </p:nvSpPr>
            <p:spPr>
              <a:xfrm>
                <a:off x="1168400" y="2570162"/>
                <a:ext cx="25400" cy="4281488"/>
              </a:xfrm>
              <a:prstGeom prst="rect">
                <a:avLst/>
              </a:prstGeom>
              <a:gradFill flip="none" rotWithShape="1">
                <a:gsLst>
                  <a:gs pos="0">
                    <a:srgbClr val="3F5B52"/>
                  </a:gs>
                  <a:gs pos="100000">
                    <a:srgbClr val="2C404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74" name="Freeform 8"/>
              <p:cNvSpPr/>
              <p:nvPr/>
            </p:nvSpPr>
            <p:spPr>
              <a:xfrm>
                <a:off x="2156883" y="1827212"/>
                <a:ext cx="10030884" cy="19051"/>
              </a:xfrm>
              <a:prstGeom prst="rect">
                <a:avLst/>
              </a:prstGeom>
              <a:gradFill flip="none" rotWithShape="1">
                <a:gsLst>
                  <a:gs pos="0">
                    <a:srgbClr val="3F5B52"/>
                  </a:gs>
                  <a:gs pos="100000">
                    <a:srgbClr val="2C404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75" name="Freeform 9"/>
              <p:cNvSpPr/>
              <p:nvPr/>
            </p:nvSpPr>
            <p:spPr>
              <a:xfrm>
                <a:off x="1168400" y="2170112"/>
                <a:ext cx="25400" cy="400051"/>
              </a:xfrm>
              <a:prstGeom prst="rect">
                <a:avLst/>
              </a:prstGeom>
              <a:gradFill flip="none" rotWithShape="1">
                <a:gsLst>
                  <a:gs pos="0">
                    <a:srgbClr val="008871"/>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76" name="Freeform 10"/>
              <p:cNvSpPr/>
              <p:nvPr/>
            </p:nvSpPr>
            <p:spPr>
              <a:xfrm>
                <a:off x="1168400" y="1103312"/>
                <a:ext cx="25400" cy="400051"/>
              </a:xfrm>
              <a:prstGeom prst="rect">
                <a:avLst/>
              </a:prstGeom>
              <a:gradFill flip="none" rotWithShape="1">
                <a:gsLst>
                  <a:gs pos="0">
                    <a:srgbClr val="3F5B52"/>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77" name="Freeform 11"/>
              <p:cNvSpPr/>
              <p:nvPr/>
            </p:nvSpPr>
            <p:spPr>
              <a:xfrm>
                <a:off x="1168400" y="1503362"/>
                <a:ext cx="25400" cy="666751"/>
              </a:xfrm>
              <a:prstGeom prst="rect">
                <a:avLst/>
              </a:prstGeom>
              <a:gradFill flip="none" rotWithShape="1">
                <a:gsLst>
                  <a:gs pos="0">
                    <a:srgbClr val="008871"/>
                  </a:gs>
                  <a:gs pos="50000">
                    <a:srgbClr val="00CC99"/>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78" name="Freeform 12"/>
              <p:cNvSpPr/>
              <p:nvPr/>
            </p:nvSpPr>
            <p:spPr>
              <a:xfrm>
                <a:off x="-1" y="1827212"/>
                <a:ext cx="742951" cy="19051"/>
              </a:xfrm>
              <a:prstGeom prst="rect">
                <a:avLst/>
              </a:prstGeom>
              <a:gradFill flip="none" rotWithShape="1">
                <a:gsLst>
                  <a:gs pos="0">
                    <a:srgbClr val="3F5B52"/>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79" name="Freeform 13"/>
              <p:cNvSpPr/>
              <p:nvPr/>
            </p:nvSpPr>
            <p:spPr>
              <a:xfrm>
                <a:off x="1623483" y="1827212"/>
                <a:ext cx="533401" cy="19051"/>
              </a:xfrm>
              <a:prstGeom prst="rect">
                <a:avLst/>
              </a:prstGeom>
              <a:gradFill flip="none" rotWithShape="1">
                <a:gsLst>
                  <a:gs pos="0">
                    <a:srgbClr val="008871"/>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80" name="Freeform 14"/>
              <p:cNvSpPr/>
              <p:nvPr/>
            </p:nvSpPr>
            <p:spPr>
              <a:xfrm>
                <a:off x="736599" y="1827212"/>
                <a:ext cx="886885" cy="19051"/>
              </a:xfrm>
              <a:prstGeom prst="rect">
                <a:avLst/>
              </a:prstGeom>
              <a:gradFill flip="none" rotWithShape="1">
                <a:gsLst>
                  <a:gs pos="0">
                    <a:srgbClr val="008871"/>
                  </a:gs>
                  <a:gs pos="50000">
                    <a:srgbClr val="00CC99"/>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sp>
        <p:nvSpPr>
          <p:cNvPr id="2083" name="Title Text"/>
          <p:cNvSpPr txBox="1">
            <a:spLocks noGrp="1"/>
          </p:cNvSpPr>
          <p:nvPr>
            <p:ph type="title"/>
          </p:nvPr>
        </p:nvSpPr>
        <p:spPr>
          <a:xfrm>
            <a:off x="1422400" y="304800"/>
            <a:ext cx="10058400" cy="1431926"/>
          </a:xfrm>
          <a:prstGeom prst="rect">
            <a:avLst/>
          </a:prstGeom>
        </p:spPr>
        <p:txBody>
          <a:bodyPr anchor="ctr"/>
          <a:lstStyle>
            <a:lvl1pPr>
              <a:lnSpc>
                <a:spcPct val="100000"/>
              </a:lnSpc>
              <a:defRPr sz="4400" b="1" cap="none">
                <a:solidFill>
                  <a:srgbClr val="DDDDDD"/>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84" name="Body Level One…"/>
          <p:cNvSpPr txBox="1">
            <a:spLocks noGrp="1"/>
          </p:cNvSpPr>
          <p:nvPr>
            <p:ph type="body" sz="half" idx="1"/>
          </p:nvPr>
        </p:nvSpPr>
        <p:spPr>
          <a:xfrm>
            <a:off x="1422400" y="1981200"/>
            <a:ext cx="4927600" cy="4114800"/>
          </a:xfrm>
          <a:prstGeom prst="rect">
            <a:avLst/>
          </a:prstGeom>
        </p:spPr>
        <p:txBody>
          <a:bodyPr/>
          <a:lstStyle>
            <a:lvl1pPr marL="342900" indent="-34290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99"/>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99"/>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85" name="Slide Number"/>
          <p:cNvSpPr txBox="1">
            <a:spLocks noGrp="1"/>
          </p:cNvSpPr>
          <p:nvPr>
            <p:ph type="sldNum" sz="quarter" idx="2"/>
          </p:nvPr>
        </p:nvSpPr>
        <p:spPr>
          <a:xfrm>
            <a:off x="11238001" y="6248400"/>
            <a:ext cx="242799" cy="243840"/>
          </a:xfrm>
          <a:prstGeom prst="rect">
            <a:avLst/>
          </a:prstGeom>
        </p:spPr>
        <p:txBody>
          <a:bodyPr/>
          <a:lstStyle>
            <a:lvl1pPr>
              <a:defRPr sz="1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2C4040"/>
        </a:solidFill>
        <a:effectLst/>
      </p:bgPr>
    </p:bg>
    <p:spTree>
      <p:nvGrpSpPr>
        <p:cNvPr id="1" name=""/>
        <p:cNvGrpSpPr/>
        <p:nvPr/>
      </p:nvGrpSpPr>
      <p:grpSpPr>
        <a:xfrm>
          <a:off x="0" y="0"/>
          <a:ext cx="0" cy="0"/>
          <a:chOff x="0" y="0"/>
          <a:chExt cx="0" cy="0"/>
        </a:xfrm>
      </p:grpSpPr>
      <p:grpSp>
        <p:nvGrpSpPr>
          <p:cNvPr id="2104" name="Group 2"/>
          <p:cNvGrpSpPr/>
          <p:nvPr/>
        </p:nvGrpSpPr>
        <p:grpSpPr>
          <a:xfrm>
            <a:off x="0" y="6350"/>
            <a:ext cx="12187769" cy="6851650"/>
            <a:chOff x="0" y="0"/>
            <a:chExt cx="12187767" cy="6851650"/>
          </a:xfrm>
        </p:grpSpPr>
        <p:sp>
          <p:nvSpPr>
            <p:cNvPr id="2092" name="Freeform 3"/>
            <p:cNvSpPr/>
            <p:nvPr/>
          </p:nvSpPr>
          <p:spPr>
            <a:xfrm>
              <a:off x="1181100" y="1836737"/>
              <a:ext cx="11006668" cy="5014913"/>
            </a:xfrm>
            <a:prstGeom prst="rect">
              <a:avLst/>
            </a:prstGeom>
            <a:gradFill flip="none" rotWithShape="1">
              <a:gsLst>
                <a:gs pos="0">
                  <a:srgbClr val="2C4040"/>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93" name="Freeform 4"/>
            <p:cNvSpPr/>
            <p:nvPr/>
          </p:nvSpPr>
          <p:spPr>
            <a:xfrm>
              <a:off x="-1" y="1836737"/>
              <a:ext cx="1181101" cy="50149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2103" name="Group 5"/>
            <p:cNvGrpSpPr/>
            <p:nvPr/>
          </p:nvGrpSpPr>
          <p:grpSpPr>
            <a:xfrm>
              <a:off x="-1" y="0"/>
              <a:ext cx="12187768" cy="6851650"/>
              <a:chOff x="0" y="0"/>
              <a:chExt cx="12187766" cy="6851650"/>
            </a:xfrm>
          </p:grpSpPr>
          <p:sp>
            <p:nvSpPr>
              <p:cNvPr id="2094" name="Freeform 6"/>
              <p:cNvSpPr/>
              <p:nvPr/>
            </p:nvSpPr>
            <p:spPr>
              <a:xfrm>
                <a:off x="1168400" y="0"/>
                <a:ext cx="25400" cy="11033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95" name="Freeform 7"/>
              <p:cNvSpPr/>
              <p:nvPr/>
            </p:nvSpPr>
            <p:spPr>
              <a:xfrm>
                <a:off x="1168400" y="2570162"/>
                <a:ext cx="25400" cy="4281488"/>
              </a:xfrm>
              <a:prstGeom prst="rect">
                <a:avLst/>
              </a:prstGeom>
              <a:gradFill flip="none" rotWithShape="1">
                <a:gsLst>
                  <a:gs pos="0">
                    <a:srgbClr val="3F5B52"/>
                  </a:gs>
                  <a:gs pos="100000">
                    <a:srgbClr val="2C404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96" name="Freeform 8"/>
              <p:cNvSpPr/>
              <p:nvPr/>
            </p:nvSpPr>
            <p:spPr>
              <a:xfrm>
                <a:off x="2156883" y="1827212"/>
                <a:ext cx="10030884" cy="19051"/>
              </a:xfrm>
              <a:prstGeom prst="rect">
                <a:avLst/>
              </a:prstGeom>
              <a:gradFill flip="none" rotWithShape="1">
                <a:gsLst>
                  <a:gs pos="0">
                    <a:srgbClr val="3F5B52"/>
                  </a:gs>
                  <a:gs pos="100000">
                    <a:srgbClr val="2C404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97" name="Freeform 9"/>
              <p:cNvSpPr/>
              <p:nvPr/>
            </p:nvSpPr>
            <p:spPr>
              <a:xfrm>
                <a:off x="1168400" y="2170112"/>
                <a:ext cx="25400" cy="400051"/>
              </a:xfrm>
              <a:prstGeom prst="rect">
                <a:avLst/>
              </a:prstGeom>
              <a:gradFill flip="none" rotWithShape="1">
                <a:gsLst>
                  <a:gs pos="0">
                    <a:srgbClr val="008871"/>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98" name="Freeform 10"/>
              <p:cNvSpPr/>
              <p:nvPr/>
            </p:nvSpPr>
            <p:spPr>
              <a:xfrm>
                <a:off x="1168400" y="1103312"/>
                <a:ext cx="25400" cy="400051"/>
              </a:xfrm>
              <a:prstGeom prst="rect">
                <a:avLst/>
              </a:prstGeom>
              <a:gradFill flip="none" rotWithShape="1">
                <a:gsLst>
                  <a:gs pos="0">
                    <a:srgbClr val="3F5B52"/>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099" name="Freeform 11"/>
              <p:cNvSpPr/>
              <p:nvPr/>
            </p:nvSpPr>
            <p:spPr>
              <a:xfrm>
                <a:off x="1168400" y="1503362"/>
                <a:ext cx="25400" cy="666751"/>
              </a:xfrm>
              <a:prstGeom prst="rect">
                <a:avLst/>
              </a:prstGeom>
              <a:gradFill flip="none" rotWithShape="1">
                <a:gsLst>
                  <a:gs pos="0">
                    <a:srgbClr val="008871"/>
                  </a:gs>
                  <a:gs pos="50000">
                    <a:srgbClr val="00CC99"/>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00" name="Freeform 12"/>
              <p:cNvSpPr/>
              <p:nvPr/>
            </p:nvSpPr>
            <p:spPr>
              <a:xfrm>
                <a:off x="-1" y="1827212"/>
                <a:ext cx="742951" cy="19051"/>
              </a:xfrm>
              <a:prstGeom prst="rect">
                <a:avLst/>
              </a:prstGeom>
              <a:gradFill flip="none" rotWithShape="1">
                <a:gsLst>
                  <a:gs pos="0">
                    <a:srgbClr val="3F5B52"/>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01" name="Freeform 13"/>
              <p:cNvSpPr/>
              <p:nvPr/>
            </p:nvSpPr>
            <p:spPr>
              <a:xfrm>
                <a:off x="1623483" y="1827212"/>
                <a:ext cx="533401" cy="19051"/>
              </a:xfrm>
              <a:prstGeom prst="rect">
                <a:avLst/>
              </a:prstGeom>
              <a:gradFill flip="none" rotWithShape="1">
                <a:gsLst>
                  <a:gs pos="0">
                    <a:srgbClr val="008871"/>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02" name="Freeform 14"/>
              <p:cNvSpPr/>
              <p:nvPr/>
            </p:nvSpPr>
            <p:spPr>
              <a:xfrm>
                <a:off x="736599" y="1827212"/>
                <a:ext cx="886885" cy="19051"/>
              </a:xfrm>
              <a:prstGeom prst="rect">
                <a:avLst/>
              </a:prstGeom>
              <a:gradFill flip="none" rotWithShape="1">
                <a:gsLst>
                  <a:gs pos="0">
                    <a:srgbClr val="008871"/>
                  </a:gs>
                  <a:gs pos="50000">
                    <a:srgbClr val="00CC99"/>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sp>
        <p:nvSpPr>
          <p:cNvPr id="2105" name="Title Text"/>
          <p:cNvSpPr txBox="1">
            <a:spLocks noGrp="1"/>
          </p:cNvSpPr>
          <p:nvPr>
            <p:ph type="title"/>
          </p:nvPr>
        </p:nvSpPr>
        <p:spPr>
          <a:xfrm>
            <a:off x="840317" y="365125"/>
            <a:ext cx="10515601" cy="1325564"/>
          </a:xfrm>
          <a:prstGeom prst="rect">
            <a:avLst/>
          </a:prstGeom>
        </p:spPr>
        <p:txBody>
          <a:bodyPr anchor="ctr"/>
          <a:lstStyle>
            <a:lvl1pPr>
              <a:lnSpc>
                <a:spcPct val="100000"/>
              </a:lnSpc>
              <a:defRPr sz="4400" b="1" cap="none">
                <a:solidFill>
                  <a:srgbClr val="DDDDDD"/>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106"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107"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2108" name="Slide Number"/>
          <p:cNvSpPr txBox="1">
            <a:spLocks noGrp="1"/>
          </p:cNvSpPr>
          <p:nvPr>
            <p:ph type="sldNum" sz="quarter" idx="2"/>
          </p:nvPr>
        </p:nvSpPr>
        <p:spPr>
          <a:xfrm>
            <a:off x="11238001" y="6248400"/>
            <a:ext cx="242799" cy="243840"/>
          </a:xfrm>
          <a:prstGeom prst="rect">
            <a:avLst/>
          </a:prstGeom>
        </p:spPr>
        <p:txBody>
          <a:bodyPr/>
          <a:lstStyle>
            <a:lvl1pPr>
              <a:defRPr sz="1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765E58"/>
        </a:solidFill>
        <a:effectLst/>
      </p:bgPr>
    </p:bg>
    <p:spTree>
      <p:nvGrpSpPr>
        <p:cNvPr id="1" name=""/>
        <p:cNvGrpSpPr/>
        <p:nvPr/>
      </p:nvGrpSpPr>
      <p:grpSpPr>
        <a:xfrm>
          <a:off x="0" y="0"/>
          <a:ext cx="0" cy="0"/>
          <a:chOff x="0" y="0"/>
          <a:chExt cx="0" cy="0"/>
        </a:xfrm>
      </p:grpSpPr>
      <p:grpSp>
        <p:nvGrpSpPr>
          <p:cNvPr id="189" name="Group 2"/>
          <p:cNvGrpSpPr/>
          <p:nvPr/>
        </p:nvGrpSpPr>
        <p:grpSpPr>
          <a:xfrm>
            <a:off x="0" y="3902076"/>
            <a:ext cx="4533901" cy="2949576"/>
            <a:chOff x="0" y="0"/>
            <a:chExt cx="4533900" cy="2949575"/>
          </a:xfrm>
        </p:grpSpPr>
        <p:sp>
          <p:nvSpPr>
            <p:cNvPr id="182"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83"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84"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85"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86"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87"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88"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190"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91"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2C4040"/>
        </a:solidFill>
        <a:effectLst/>
      </p:bgPr>
    </p:bg>
    <p:spTree>
      <p:nvGrpSpPr>
        <p:cNvPr id="1" name=""/>
        <p:cNvGrpSpPr/>
        <p:nvPr/>
      </p:nvGrpSpPr>
      <p:grpSpPr>
        <a:xfrm>
          <a:off x="0" y="0"/>
          <a:ext cx="0" cy="0"/>
          <a:chOff x="0" y="0"/>
          <a:chExt cx="0" cy="0"/>
        </a:xfrm>
      </p:grpSpPr>
      <p:grpSp>
        <p:nvGrpSpPr>
          <p:cNvPr id="2127" name="Group 2"/>
          <p:cNvGrpSpPr/>
          <p:nvPr/>
        </p:nvGrpSpPr>
        <p:grpSpPr>
          <a:xfrm>
            <a:off x="0" y="6350"/>
            <a:ext cx="12187769" cy="6851650"/>
            <a:chOff x="0" y="0"/>
            <a:chExt cx="12187767" cy="6851650"/>
          </a:xfrm>
        </p:grpSpPr>
        <p:sp>
          <p:nvSpPr>
            <p:cNvPr id="2115" name="Freeform 3"/>
            <p:cNvSpPr/>
            <p:nvPr/>
          </p:nvSpPr>
          <p:spPr>
            <a:xfrm>
              <a:off x="1181100" y="1836737"/>
              <a:ext cx="11006668" cy="5014913"/>
            </a:xfrm>
            <a:prstGeom prst="rect">
              <a:avLst/>
            </a:prstGeom>
            <a:gradFill flip="none" rotWithShape="1">
              <a:gsLst>
                <a:gs pos="0">
                  <a:srgbClr val="2C4040"/>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16" name="Freeform 4"/>
            <p:cNvSpPr/>
            <p:nvPr/>
          </p:nvSpPr>
          <p:spPr>
            <a:xfrm>
              <a:off x="-1" y="1836737"/>
              <a:ext cx="1181101" cy="50149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2126" name="Group 5"/>
            <p:cNvGrpSpPr/>
            <p:nvPr/>
          </p:nvGrpSpPr>
          <p:grpSpPr>
            <a:xfrm>
              <a:off x="-1" y="0"/>
              <a:ext cx="12187768" cy="6851650"/>
              <a:chOff x="0" y="0"/>
              <a:chExt cx="12187766" cy="6851650"/>
            </a:xfrm>
          </p:grpSpPr>
          <p:sp>
            <p:nvSpPr>
              <p:cNvPr id="2117" name="Freeform 6"/>
              <p:cNvSpPr/>
              <p:nvPr/>
            </p:nvSpPr>
            <p:spPr>
              <a:xfrm>
                <a:off x="1168400" y="0"/>
                <a:ext cx="25400" cy="11033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18" name="Freeform 7"/>
              <p:cNvSpPr/>
              <p:nvPr/>
            </p:nvSpPr>
            <p:spPr>
              <a:xfrm>
                <a:off x="1168400" y="2570162"/>
                <a:ext cx="25400" cy="4281488"/>
              </a:xfrm>
              <a:prstGeom prst="rect">
                <a:avLst/>
              </a:prstGeom>
              <a:gradFill flip="none" rotWithShape="1">
                <a:gsLst>
                  <a:gs pos="0">
                    <a:srgbClr val="3F5B52"/>
                  </a:gs>
                  <a:gs pos="100000">
                    <a:srgbClr val="2C404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19" name="Freeform 8"/>
              <p:cNvSpPr/>
              <p:nvPr/>
            </p:nvSpPr>
            <p:spPr>
              <a:xfrm>
                <a:off x="2156883" y="1827212"/>
                <a:ext cx="10030884" cy="19051"/>
              </a:xfrm>
              <a:prstGeom prst="rect">
                <a:avLst/>
              </a:prstGeom>
              <a:gradFill flip="none" rotWithShape="1">
                <a:gsLst>
                  <a:gs pos="0">
                    <a:srgbClr val="3F5B52"/>
                  </a:gs>
                  <a:gs pos="100000">
                    <a:srgbClr val="2C404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20" name="Freeform 9"/>
              <p:cNvSpPr/>
              <p:nvPr/>
            </p:nvSpPr>
            <p:spPr>
              <a:xfrm>
                <a:off x="1168400" y="2170112"/>
                <a:ext cx="25400" cy="400051"/>
              </a:xfrm>
              <a:prstGeom prst="rect">
                <a:avLst/>
              </a:prstGeom>
              <a:gradFill flip="none" rotWithShape="1">
                <a:gsLst>
                  <a:gs pos="0">
                    <a:srgbClr val="008871"/>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21" name="Freeform 10"/>
              <p:cNvSpPr/>
              <p:nvPr/>
            </p:nvSpPr>
            <p:spPr>
              <a:xfrm>
                <a:off x="1168400" y="1103312"/>
                <a:ext cx="25400" cy="400051"/>
              </a:xfrm>
              <a:prstGeom prst="rect">
                <a:avLst/>
              </a:prstGeom>
              <a:gradFill flip="none" rotWithShape="1">
                <a:gsLst>
                  <a:gs pos="0">
                    <a:srgbClr val="3F5B52"/>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22" name="Freeform 11"/>
              <p:cNvSpPr/>
              <p:nvPr/>
            </p:nvSpPr>
            <p:spPr>
              <a:xfrm>
                <a:off x="1168400" y="1503362"/>
                <a:ext cx="25400" cy="666751"/>
              </a:xfrm>
              <a:prstGeom prst="rect">
                <a:avLst/>
              </a:prstGeom>
              <a:gradFill flip="none" rotWithShape="1">
                <a:gsLst>
                  <a:gs pos="0">
                    <a:srgbClr val="008871"/>
                  </a:gs>
                  <a:gs pos="50000">
                    <a:srgbClr val="00CC99"/>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23" name="Freeform 12"/>
              <p:cNvSpPr/>
              <p:nvPr/>
            </p:nvSpPr>
            <p:spPr>
              <a:xfrm>
                <a:off x="-1" y="1827212"/>
                <a:ext cx="742951" cy="19051"/>
              </a:xfrm>
              <a:prstGeom prst="rect">
                <a:avLst/>
              </a:prstGeom>
              <a:gradFill flip="none" rotWithShape="1">
                <a:gsLst>
                  <a:gs pos="0">
                    <a:srgbClr val="3F5B52"/>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24" name="Freeform 13"/>
              <p:cNvSpPr/>
              <p:nvPr/>
            </p:nvSpPr>
            <p:spPr>
              <a:xfrm>
                <a:off x="1623483" y="1827212"/>
                <a:ext cx="533401" cy="19051"/>
              </a:xfrm>
              <a:prstGeom prst="rect">
                <a:avLst/>
              </a:prstGeom>
              <a:gradFill flip="none" rotWithShape="1">
                <a:gsLst>
                  <a:gs pos="0">
                    <a:srgbClr val="008871"/>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25" name="Freeform 14"/>
              <p:cNvSpPr/>
              <p:nvPr/>
            </p:nvSpPr>
            <p:spPr>
              <a:xfrm>
                <a:off x="736599" y="1827212"/>
                <a:ext cx="886885" cy="19051"/>
              </a:xfrm>
              <a:prstGeom prst="rect">
                <a:avLst/>
              </a:prstGeom>
              <a:gradFill flip="none" rotWithShape="1">
                <a:gsLst>
                  <a:gs pos="0">
                    <a:srgbClr val="008871"/>
                  </a:gs>
                  <a:gs pos="50000">
                    <a:srgbClr val="00CC99"/>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sp>
        <p:nvSpPr>
          <p:cNvPr id="2128" name="Title Text"/>
          <p:cNvSpPr txBox="1">
            <a:spLocks noGrp="1"/>
          </p:cNvSpPr>
          <p:nvPr>
            <p:ph type="title"/>
          </p:nvPr>
        </p:nvSpPr>
        <p:spPr>
          <a:xfrm>
            <a:off x="1422400" y="304800"/>
            <a:ext cx="10058400" cy="1431926"/>
          </a:xfrm>
          <a:prstGeom prst="rect">
            <a:avLst/>
          </a:prstGeom>
        </p:spPr>
        <p:txBody>
          <a:bodyPr anchor="ctr"/>
          <a:lstStyle>
            <a:lvl1pPr>
              <a:lnSpc>
                <a:spcPct val="100000"/>
              </a:lnSpc>
              <a:defRPr sz="4400" b="1" cap="none">
                <a:solidFill>
                  <a:srgbClr val="DDDDDD"/>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129" name="Slide Number"/>
          <p:cNvSpPr txBox="1">
            <a:spLocks noGrp="1"/>
          </p:cNvSpPr>
          <p:nvPr>
            <p:ph type="sldNum" sz="quarter" idx="2"/>
          </p:nvPr>
        </p:nvSpPr>
        <p:spPr>
          <a:xfrm>
            <a:off x="11238001" y="6248400"/>
            <a:ext cx="242799" cy="243840"/>
          </a:xfrm>
          <a:prstGeom prst="rect">
            <a:avLst/>
          </a:prstGeom>
        </p:spPr>
        <p:txBody>
          <a:bodyPr/>
          <a:lstStyle>
            <a:lvl1pPr>
              <a:defRPr sz="1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C4040"/>
        </a:solidFill>
        <a:effectLst/>
      </p:bgPr>
    </p:bg>
    <p:spTree>
      <p:nvGrpSpPr>
        <p:cNvPr id="1" name=""/>
        <p:cNvGrpSpPr/>
        <p:nvPr/>
      </p:nvGrpSpPr>
      <p:grpSpPr>
        <a:xfrm>
          <a:off x="0" y="0"/>
          <a:ext cx="0" cy="0"/>
          <a:chOff x="0" y="0"/>
          <a:chExt cx="0" cy="0"/>
        </a:xfrm>
      </p:grpSpPr>
      <p:grpSp>
        <p:nvGrpSpPr>
          <p:cNvPr id="2148" name="Group 2"/>
          <p:cNvGrpSpPr/>
          <p:nvPr/>
        </p:nvGrpSpPr>
        <p:grpSpPr>
          <a:xfrm>
            <a:off x="0" y="6350"/>
            <a:ext cx="12187769" cy="6851650"/>
            <a:chOff x="0" y="0"/>
            <a:chExt cx="12187767" cy="6851650"/>
          </a:xfrm>
        </p:grpSpPr>
        <p:sp>
          <p:nvSpPr>
            <p:cNvPr id="2136" name="Freeform 3"/>
            <p:cNvSpPr/>
            <p:nvPr/>
          </p:nvSpPr>
          <p:spPr>
            <a:xfrm>
              <a:off x="1181100" y="1836737"/>
              <a:ext cx="11006668" cy="5014913"/>
            </a:xfrm>
            <a:prstGeom prst="rect">
              <a:avLst/>
            </a:prstGeom>
            <a:gradFill flip="none" rotWithShape="1">
              <a:gsLst>
                <a:gs pos="0">
                  <a:srgbClr val="2C4040"/>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37" name="Freeform 4"/>
            <p:cNvSpPr/>
            <p:nvPr/>
          </p:nvSpPr>
          <p:spPr>
            <a:xfrm>
              <a:off x="-1" y="1836737"/>
              <a:ext cx="1181101" cy="50149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2147" name="Group 5"/>
            <p:cNvGrpSpPr/>
            <p:nvPr/>
          </p:nvGrpSpPr>
          <p:grpSpPr>
            <a:xfrm>
              <a:off x="-1" y="0"/>
              <a:ext cx="12187768" cy="6851650"/>
              <a:chOff x="0" y="0"/>
              <a:chExt cx="12187766" cy="6851650"/>
            </a:xfrm>
          </p:grpSpPr>
          <p:sp>
            <p:nvSpPr>
              <p:cNvPr id="2138" name="Freeform 6"/>
              <p:cNvSpPr/>
              <p:nvPr/>
            </p:nvSpPr>
            <p:spPr>
              <a:xfrm>
                <a:off x="1168400" y="0"/>
                <a:ext cx="25400" cy="11033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39" name="Freeform 7"/>
              <p:cNvSpPr/>
              <p:nvPr/>
            </p:nvSpPr>
            <p:spPr>
              <a:xfrm>
                <a:off x="1168400" y="2570162"/>
                <a:ext cx="25400" cy="4281488"/>
              </a:xfrm>
              <a:prstGeom prst="rect">
                <a:avLst/>
              </a:prstGeom>
              <a:gradFill flip="none" rotWithShape="1">
                <a:gsLst>
                  <a:gs pos="0">
                    <a:srgbClr val="3F5B52"/>
                  </a:gs>
                  <a:gs pos="100000">
                    <a:srgbClr val="2C404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40" name="Freeform 8"/>
              <p:cNvSpPr/>
              <p:nvPr/>
            </p:nvSpPr>
            <p:spPr>
              <a:xfrm>
                <a:off x="2156883" y="1827212"/>
                <a:ext cx="10030884" cy="19051"/>
              </a:xfrm>
              <a:prstGeom prst="rect">
                <a:avLst/>
              </a:prstGeom>
              <a:gradFill flip="none" rotWithShape="1">
                <a:gsLst>
                  <a:gs pos="0">
                    <a:srgbClr val="3F5B52"/>
                  </a:gs>
                  <a:gs pos="100000">
                    <a:srgbClr val="2C404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41" name="Freeform 9"/>
              <p:cNvSpPr/>
              <p:nvPr/>
            </p:nvSpPr>
            <p:spPr>
              <a:xfrm>
                <a:off x="1168400" y="2170112"/>
                <a:ext cx="25400" cy="400051"/>
              </a:xfrm>
              <a:prstGeom prst="rect">
                <a:avLst/>
              </a:prstGeom>
              <a:gradFill flip="none" rotWithShape="1">
                <a:gsLst>
                  <a:gs pos="0">
                    <a:srgbClr val="008871"/>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42" name="Freeform 10"/>
              <p:cNvSpPr/>
              <p:nvPr/>
            </p:nvSpPr>
            <p:spPr>
              <a:xfrm>
                <a:off x="1168400" y="1103312"/>
                <a:ext cx="25400" cy="400051"/>
              </a:xfrm>
              <a:prstGeom prst="rect">
                <a:avLst/>
              </a:prstGeom>
              <a:gradFill flip="none" rotWithShape="1">
                <a:gsLst>
                  <a:gs pos="0">
                    <a:srgbClr val="3F5B52"/>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43" name="Freeform 11"/>
              <p:cNvSpPr/>
              <p:nvPr/>
            </p:nvSpPr>
            <p:spPr>
              <a:xfrm>
                <a:off x="1168400" y="1503362"/>
                <a:ext cx="25400" cy="666751"/>
              </a:xfrm>
              <a:prstGeom prst="rect">
                <a:avLst/>
              </a:prstGeom>
              <a:gradFill flip="none" rotWithShape="1">
                <a:gsLst>
                  <a:gs pos="0">
                    <a:srgbClr val="008871"/>
                  </a:gs>
                  <a:gs pos="50000">
                    <a:srgbClr val="00CC99"/>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44" name="Freeform 12"/>
              <p:cNvSpPr/>
              <p:nvPr/>
            </p:nvSpPr>
            <p:spPr>
              <a:xfrm>
                <a:off x="-1" y="1827212"/>
                <a:ext cx="742951" cy="19051"/>
              </a:xfrm>
              <a:prstGeom prst="rect">
                <a:avLst/>
              </a:prstGeom>
              <a:gradFill flip="none" rotWithShape="1">
                <a:gsLst>
                  <a:gs pos="0">
                    <a:srgbClr val="3F5B52"/>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45" name="Freeform 13"/>
              <p:cNvSpPr/>
              <p:nvPr/>
            </p:nvSpPr>
            <p:spPr>
              <a:xfrm>
                <a:off x="1623483" y="1827212"/>
                <a:ext cx="533401" cy="19051"/>
              </a:xfrm>
              <a:prstGeom prst="rect">
                <a:avLst/>
              </a:prstGeom>
              <a:gradFill flip="none" rotWithShape="1">
                <a:gsLst>
                  <a:gs pos="0">
                    <a:srgbClr val="008871"/>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46" name="Freeform 14"/>
              <p:cNvSpPr/>
              <p:nvPr/>
            </p:nvSpPr>
            <p:spPr>
              <a:xfrm>
                <a:off x="736599" y="1827212"/>
                <a:ext cx="886885" cy="19051"/>
              </a:xfrm>
              <a:prstGeom prst="rect">
                <a:avLst/>
              </a:prstGeom>
              <a:gradFill flip="none" rotWithShape="1">
                <a:gsLst>
                  <a:gs pos="0">
                    <a:srgbClr val="008871"/>
                  </a:gs>
                  <a:gs pos="50000">
                    <a:srgbClr val="00CC99"/>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sp>
        <p:nvSpPr>
          <p:cNvPr id="2149" name="Slide Number"/>
          <p:cNvSpPr txBox="1">
            <a:spLocks noGrp="1"/>
          </p:cNvSpPr>
          <p:nvPr>
            <p:ph type="sldNum" sz="quarter" idx="2"/>
          </p:nvPr>
        </p:nvSpPr>
        <p:spPr>
          <a:xfrm>
            <a:off x="11238001" y="6248400"/>
            <a:ext cx="242799" cy="243840"/>
          </a:xfrm>
          <a:prstGeom prst="rect">
            <a:avLst/>
          </a:prstGeom>
        </p:spPr>
        <p:txBody>
          <a:bodyPr/>
          <a:lstStyle>
            <a:lvl1pPr>
              <a:defRPr sz="1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2C4040"/>
        </a:solidFill>
        <a:effectLst/>
      </p:bgPr>
    </p:bg>
    <p:spTree>
      <p:nvGrpSpPr>
        <p:cNvPr id="1" name=""/>
        <p:cNvGrpSpPr/>
        <p:nvPr/>
      </p:nvGrpSpPr>
      <p:grpSpPr>
        <a:xfrm>
          <a:off x="0" y="0"/>
          <a:ext cx="0" cy="0"/>
          <a:chOff x="0" y="0"/>
          <a:chExt cx="0" cy="0"/>
        </a:xfrm>
      </p:grpSpPr>
      <p:grpSp>
        <p:nvGrpSpPr>
          <p:cNvPr id="2168" name="Group 2"/>
          <p:cNvGrpSpPr/>
          <p:nvPr/>
        </p:nvGrpSpPr>
        <p:grpSpPr>
          <a:xfrm>
            <a:off x="0" y="6350"/>
            <a:ext cx="12187769" cy="6851650"/>
            <a:chOff x="0" y="0"/>
            <a:chExt cx="12187767" cy="6851650"/>
          </a:xfrm>
        </p:grpSpPr>
        <p:sp>
          <p:nvSpPr>
            <p:cNvPr id="2156" name="Freeform 3"/>
            <p:cNvSpPr/>
            <p:nvPr/>
          </p:nvSpPr>
          <p:spPr>
            <a:xfrm>
              <a:off x="1181100" y="1836737"/>
              <a:ext cx="11006668" cy="5014913"/>
            </a:xfrm>
            <a:prstGeom prst="rect">
              <a:avLst/>
            </a:prstGeom>
            <a:gradFill flip="none" rotWithShape="1">
              <a:gsLst>
                <a:gs pos="0">
                  <a:srgbClr val="2C4040"/>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57" name="Freeform 4"/>
            <p:cNvSpPr/>
            <p:nvPr/>
          </p:nvSpPr>
          <p:spPr>
            <a:xfrm>
              <a:off x="-1" y="1836737"/>
              <a:ext cx="1181101" cy="50149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2167" name="Group 5"/>
            <p:cNvGrpSpPr/>
            <p:nvPr/>
          </p:nvGrpSpPr>
          <p:grpSpPr>
            <a:xfrm>
              <a:off x="-1" y="0"/>
              <a:ext cx="12187768" cy="6851650"/>
              <a:chOff x="0" y="0"/>
              <a:chExt cx="12187766" cy="6851650"/>
            </a:xfrm>
          </p:grpSpPr>
          <p:sp>
            <p:nvSpPr>
              <p:cNvPr id="2158" name="Freeform 6"/>
              <p:cNvSpPr/>
              <p:nvPr/>
            </p:nvSpPr>
            <p:spPr>
              <a:xfrm>
                <a:off x="1168400" y="0"/>
                <a:ext cx="25400" cy="11033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59" name="Freeform 7"/>
              <p:cNvSpPr/>
              <p:nvPr/>
            </p:nvSpPr>
            <p:spPr>
              <a:xfrm>
                <a:off x="1168400" y="2570162"/>
                <a:ext cx="25400" cy="4281488"/>
              </a:xfrm>
              <a:prstGeom prst="rect">
                <a:avLst/>
              </a:prstGeom>
              <a:gradFill flip="none" rotWithShape="1">
                <a:gsLst>
                  <a:gs pos="0">
                    <a:srgbClr val="3F5B52"/>
                  </a:gs>
                  <a:gs pos="100000">
                    <a:srgbClr val="2C404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60" name="Freeform 8"/>
              <p:cNvSpPr/>
              <p:nvPr/>
            </p:nvSpPr>
            <p:spPr>
              <a:xfrm>
                <a:off x="2156883" y="1827212"/>
                <a:ext cx="10030884" cy="19051"/>
              </a:xfrm>
              <a:prstGeom prst="rect">
                <a:avLst/>
              </a:prstGeom>
              <a:gradFill flip="none" rotWithShape="1">
                <a:gsLst>
                  <a:gs pos="0">
                    <a:srgbClr val="3F5B52"/>
                  </a:gs>
                  <a:gs pos="100000">
                    <a:srgbClr val="2C404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61" name="Freeform 9"/>
              <p:cNvSpPr/>
              <p:nvPr/>
            </p:nvSpPr>
            <p:spPr>
              <a:xfrm>
                <a:off x="1168400" y="2170112"/>
                <a:ext cx="25400" cy="400051"/>
              </a:xfrm>
              <a:prstGeom prst="rect">
                <a:avLst/>
              </a:prstGeom>
              <a:gradFill flip="none" rotWithShape="1">
                <a:gsLst>
                  <a:gs pos="0">
                    <a:srgbClr val="008871"/>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62" name="Freeform 10"/>
              <p:cNvSpPr/>
              <p:nvPr/>
            </p:nvSpPr>
            <p:spPr>
              <a:xfrm>
                <a:off x="1168400" y="1103312"/>
                <a:ext cx="25400" cy="400051"/>
              </a:xfrm>
              <a:prstGeom prst="rect">
                <a:avLst/>
              </a:prstGeom>
              <a:gradFill flip="none" rotWithShape="1">
                <a:gsLst>
                  <a:gs pos="0">
                    <a:srgbClr val="3F5B52"/>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63" name="Freeform 11"/>
              <p:cNvSpPr/>
              <p:nvPr/>
            </p:nvSpPr>
            <p:spPr>
              <a:xfrm>
                <a:off x="1168400" y="1503362"/>
                <a:ext cx="25400" cy="666751"/>
              </a:xfrm>
              <a:prstGeom prst="rect">
                <a:avLst/>
              </a:prstGeom>
              <a:gradFill flip="none" rotWithShape="1">
                <a:gsLst>
                  <a:gs pos="0">
                    <a:srgbClr val="008871"/>
                  </a:gs>
                  <a:gs pos="50000">
                    <a:srgbClr val="00CC99"/>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64" name="Freeform 12"/>
              <p:cNvSpPr/>
              <p:nvPr/>
            </p:nvSpPr>
            <p:spPr>
              <a:xfrm>
                <a:off x="-1" y="1827212"/>
                <a:ext cx="742951" cy="19051"/>
              </a:xfrm>
              <a:prstGeom prst="rect">
                <a:avLst/>
              </a:prstGeom>
              <a:gradFill flip="none" rotWithShape="1">
                <a:gsLst>
                  <a:gs pos="0">
                    <a:srgbClr val="3F5B52"/>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65" name="Freeform 13"/>
              <p:cNvSpPr/>
              <p:nvPr/>
            </p:nvSpPr>
            <p:spPr>
              <a:xfrm>
                <a:off x="1623483" y="1827212"/>
                <a:ext cx="533401" cy="19051"/>
              </a:xfrm>
              <a:prstGeom prst="rect">
                <a:avLst/>
              </a:prstGeom>
              <a:gradFill flip="none" rotWithShape="1">
                <a:gsLst>
                  <a:gs pos="0">
                    <a:srgbClr val="008871"/>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66" name="Freeform 14"/>
              <p:cNvSpPr/>
              <p:nvPr/>
            </p:nvSpPr>
            <p:spPr>
              <a:xfrm>
                <a:off x="736599" y="1827212"/>
                <a:ext cx="886885" cy="19051"/>
              </a:xfrm>
              <a:prstGeom prst="rect">
                <a:avLst/>
              </a:prstGeom>
              <a:gradFill flip="none" rotWithShape="1">
                <a:gsLst>
                  <a:gs pos="0">
                    <a:srgbClr val="008871"/>
                  </a:gs>
                  <a:gs pos="50000">
                    <a:srgbClr val="00CC99"/>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sp>
        <p:nvSpPr>
          <p:cNvPr id="2169"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b="1" cap="none">
                <a:solidFill>
                  <a:srgbClr val="DDDDDD"/>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170"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99"/>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99"/>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171"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2172" name="Slide Number"/>
          <p:cNvSpPr txBox="1">
            <a:spLocks noGrp="1"/>
          </p:cNvSpPr>
          <p:nvPr>
            <p:ph type="sldNum" sz="quarter" idx="2"/>
          </p:nvPr>
        </p:nvSpPr>
        <p:spPr>
          <a:xfrm>
            <a:off x="11238001" y="6248400"/>
            <a:ext cx="242799" cy="243840"/>
          </a:xfrm>
          <a:prstGeom prst="rect">
            <a:avLst/>
          </a:prstGeom>
        </p:spPr>
        <p:txBody>
          <a:bodyPr/>
          <a:lstStyle>
            <a:lvl1pPr>
              <a:defRPr sz="1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2C4040"/>
        </a:solidFill>
        <a:effectLst/>
      </p:bgPr>
    </p:bg>
    <p:spTree>
      <p:nvGrpSpPr>
        <p:cNvPr id="1" name=""/>
        <p:cNvGrpSpPr/>
        <p:nvPr/>
      </p:nvGrpSpPr>
      <p:grpSpPr>
        <a:xfrm>
          <a:off x="0" y="0"/>
          <a:ext cx="0" cy="0"/>
          <a:chOff x="0" y="0"/>
          <a:chExt cx="0" cy="0"/>
        </a:xfrm>
      </p:grpSpPr>
      <p:grpSp>
        <p:nvGrpSpPr>
          <p:cNvPr id="2191" name="Group 2"/>
          <p:cNvGrpSpPr/>
          <p:nvPr/>
        </p:nvGrpSpPr>
        <p:grpSpPr>
          <a:xfrm>
            <a:off x="0" y="6350"/>
            <a:ext cx="12187769" cy="6851650"/>
            <a:chOff x="0" y="0"/>
            <a:chExt cx="12187767" cy="6851650"/>
          </a:xfrm>
        </p:grpSpPr>
        <p:sp>
          <p:nvSpPr>
            <p:cNvPr id="2179" name="Freeform 3"/>
            <p:cNvSpPr/>
            <p:nvPr/>
          </p:nvSpPr>
          <p:spPr>
            <a:xfrm>
              <a:off x="1181100" y="1836737"/>
              <a:ext cx="11006668" cy="5014913"/>
            </a:xfrm>
            <a:prstGeom prst="rect">
              <a:avLst/>
            </a:prstGeom>
            <a:gradFill flip="none" rotWithShape="1">
              <a:gsLst>
                <a:gs pos="0">
                  <a:srgbClr val="2C4040"/>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80" name="Freeform 4"/>
            <p:cNvSpPr/>
            <p:nvPr/>
          </p:nvSpPr>
          <p:spPr>
            <a:xfrm>
              <a:off x="-1" y="1836737"/>
              <a:ext cx="1181101" cy="50149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2190" name="Group 5"/>
            <p:cNvGrpSpPr/>
            <p:nvPr/>
          </p:nvGrpSpPr>
          <p:grpSpPr>
            <a:xfrm>
              <a:off x="-1" y="0"/>
              <a:ext cx="12187768" cy="6851650"/>
              <a:chOff x="0" y="0"/>
              <a:chExt cx="12187766" cy="6851650"/>
            </a:xfrm>
          </p:grpSpPr>
          <p:sp>
            <p:nvSpPr>
              <p:cNvPr id="2181" name="Freeform 6"/>
              <p:cNvSpPr/>
              <p:nvPr/>
            </p:nvSpPr>
            <p:spPr>
              <a:xfrm>
                <a:off x="1168400" y="0"/>
                <a:ext cx="25400" cy="11033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82" name="Freeform 7"/>
              <p:cNvSpPr/>
              <p:nvPr/>
            </p:nvSpPr>
            <p:spPr>
              <a:xfrm>
                <a:off x="1168400" y="2570162"/>
                <a:ext cx="25400" cy="4281488"/>
              </a:xfrm>
              <a:prstGeom prst="rect">
                <a:avLst/>
              </a:prstGeom>
              <a:gradFill flip="none" rotWithShape="1">
                <a:gsLst>
                  <a:gs pos="0">
                    <a:srgbClr val="3F5B52"/>
                  </a:gs>
                  <a:gs pos="100000">
                    <a:srgbClr val="2C404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83" name="Freeform 8"/>
              <p:cNvSpPr/>
              <p:nvPr/>
            </p:nvSpPr>
            <p:spPr>
              <a:xfrm>
                <a:off x="2156883" y="1827212"/>
                <a:ext cx="10030884" cy="19051"/>
              </a:xfrm>
              <a:prstGeom prst="rect">
                <a:avLst/>
              </a:prstGeom>
              <a:gradFill flip="none" rotWithShape="1">
                <a:gsLst>
                  <a:gs pos="0">
                    <a:srgbClr val="3F5B52"/>
                  </a:gs>
                  <a:gs pos="100000">
                    <a:srgbClr val="2C404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84" name="Freeform 9"/>
              <p:cNvSpPr/>
              <p:nvPr/>
            </p:nvSpPr>
            <p:spPr>
              <a:xfrm>
                <a:off x="1168400" y="2170112"/>
                <a:ext cx="25400" cy="400051"/>
              </a:xfrm>
              <a:prstGeom prst="rect">
                <a:avLst/>
              </a:prstGeom>
              <a:gradFill flip="none" rotWithShape="1">
                <a:gsLst>
                  <a:gs pos="0">
                    <a:srgbClr val="008871"/>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85" name="Freeform 10"/>
              <p:cNvSpPr/>
              <p:nvPr/>
            </p:nvSpPr>
            <p:spPr>
              <a:xfrm>
                <a:off x="1168400" y="1103312"/>
                <a:ext cx="25400" cy="400051"/>
              </a:xfrm>
              <a:prstGeom prst="rect">
                <a:avLst/>
              </a:prstGeom>
              <a:gradFill flip="none" rotWithShape="1">
                <a:gsLst>
                  <a:gs pos="0">
                    <a:srgbClr val="3F5B52"/>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86" name="Freeform 11"/>
              <p:cNvSpPr/>
              <p:nvPr/>
            </p:nvSpPr>
            <p:spPr>
              <a:xfrm>
                <a:off x="1168400" y="1503362"/>
                <a:ext cx="25400" cy="666751"/>
              </a:xfrm>
              <a:prstGeom prst="rect">
                <a:avLst/>
              </a:prstGeom>
              <a:gradFill flip="none" rotWithShape="1">
                <a:gsLst>
                  <a:gs pos="0">
                    <a:srgbClr val="008871"/>
                  </a:gs>
                  <a:gs pos="50000">
                    <a:srgbClr val="00CC99"/>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87" name="Freeform 12"/>
              <p:cNvSpPr/>
              <p:nvPr/>
            </p:nvSpPr>
            <p:spPr>
              <a:xfrm>
                <a:off x="-1" y="1827212"/>
                <a:ext cx="742951" cy="19051"/>
              </a:xfrm>
              <a:prstGeom prst="rect">
                <a:avLst/>
              </a:prstGeom>
              <a:gradFill flip="none" rotWithShape="1">
                <a:gsLst>
                  <a:gs pos="0">
                    <a:srgbClr val="3F5B52"/>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88" name="Freeform 13"/>
              <p:cNvSpPr/>
              <p:nvPr/>
            </p:nvSpPr>
            <p:spPr>
              <a:xfrm>
                <a:off x="1623483" y="1827212"/>
                <a:ext cx="533401" cy="19051"/>
              </a:xfrm>
              <a:prstGeom prst="rect">
                <a:avLst/>
              </a:prstGeom>
              <a:gradFill flip="none" rotWithShape="1">
                <a:gsLst>
                  <a:gs pos="0">
                    <a:srgbClr val="008871"/>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189" name="Freeform 14"/>
              <p:cNvSpPr/>
              <p:nvPr/>
            </p:nvSpPr>
            <p:spPr>
              <a:xfrm>
                <a:off x="736599" y="1827212"/>
                <a:ext cx="886885" cy="19051"/>
              </a:xfrm>
              <a:prstGeom prst="rect">
                <a:avLst/>
              </a:prstGeom>
              <a:gradFill flip="none" rotWithShape="1">
                <a:gsLst>
                  <a:gs pos="0">
                    <a:srgbClr val="008871"/>
                  </a:gs>
                  <a:gs pos="50000">
                    <a:srgbClr val="00CC99"/>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sp>
        <p:nvSpPr>
          <p:cNvPr id="2192"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b="1" cap="none">
                <a:solidFill>
                  <a:srgbClr val="DDDDDD"/>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193"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2194"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195" name="Slide Number"/>
          <p:cNvSpPr txBox="1">
            <a:spLocks noGrp="1"/>
          </p:cNvSpPr>
          <p:nvPr>
            <p:ph type="sldNum" sz="quarter" idx="2"/>
          </p:nvPr>
        </p:nvSpPr>
        <p:spPr>
          <a:xfrm>
            <a:off x="11238001" y="6248400"/>
            <a:ext cx="242799" cy="243840"/>
          </a:xfrm>
          <a:prstGeom prst="rect">
            <a:avLst/>
          </a:prstGeom>
        </p:spPr>
        <p:txBody>
          <a:bodyPr/>
          <a:lstStyle>
            <a:lvl1pPr>
              <a:defRPr sz="1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2C4040"/>
        </a:solidFill>
        <a:effectLst/>
      </p:bgPr>
    </p:bg>
    <p:spTree>
      <p:nvGrpSpPr>
        <p:cNvPr id="1" name=""/>
        <p:cNvGrpSpPr/>
        <p:nvPr/>
      </p:nvGrpSpPr>
      <p:grpSpPr>
        <a:xfrm>
          <a:off x="0" y="0"/>
          <a:ext cx="0" cy="0"/>
          <a:chOff x="0" y="0"/>
          <a:chExt cx="0" cy="0"/>
        </a:xfrm>
      </p:grpSpPr>
      <p:grpSp>
        <p:nvGrpSpPr>
          <p:cNvPr id="2214" name="Group 2"/>
          <p:cNvGrpSpPr/>
          <p:nvPr/>
        </p:nvGrpSpPr>
        <p:grpSpPr>
          <a:xfrm>
            <a:off x="0" y="6350"/>
            <a:ext cx="12187769" cy="6851650"/>
            <a:chOff x="0" y="0"/>
            <a:chExt cx="12187767" cy="6851650"/>
          </a:xfrm>
        </p:grpSpPr>
        <p:sp>
          <p:nvSpPr>
            <p:cNvPr id="2202" name="Freeform 3"/>
            <p:cNvSpPr/>
            <p:nvPr/>
          </p:nvSpPr>
          <p:spPr>
            <a:xfrm>
              <a:off x="1181100" y="1836737"/>
              <a:ext cx="11006668" cy="5014913"/>
            </a:xfrm>
            <a:prstGeom prst="rect">
              <a:avLst/>
            </a:prstGeom>
            <a:gradFill flip="none" rotWithShape="1">
              <a:gsLst>
                <a:gs pos="0">
                  <a:srgbClr val="2C4040"/>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03" name="Freeform 4"/>
            <p:cNvSpPr/>
            <p:nvPr/>
          </p:nvSpPr>
          <p:spPr>
            <a:xfrm>
              <a:off x="-1" y="1836737"/>
              <a:ext cx="1181101" cy="50149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2213" name="Group 5"/>
            <p:cNvGrpSpPr/>
            <p:nvPr/>
          </p:nvGrpSpPr>
          <p:grpSpPr>
            <a:xfrm>
              <a:off x="-1" y="0"/>
              <a:ext cx="12187768" cy="6851650"/>
              <a:chOff x="0" y="0"/>
              <a:chExt cx="12187766" cy="6851650"/>
            </a:xfrm>
          </p:grpSpPr>
          <p:sp>
            <p:nvSpPr>
              <p:cNvPr id="2204" name="Freeform 6"/>
              <p:cNvSpPr/>
              <p:nvPr/>
            </p:nvSpPr>
            <p:spPr>
              <a:xfrm>
                <a:off x="1168400" y="0"/>
                <a:ext cx="25400" cy="11033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05" name="Freeform 7"/>
              <p:cNvSpPr/>
              <p:nvPr/>
            </p:nvSpPr>
            <p:spPr>
              <a:xfrm>
                <a:off x="1168400" y="2570162"/>
                <a:ext cx="25400" cy="4281488"/>
              </a:xfrm>
              <a:prstGeom prst="rect">
                <a:avLst/>
              </a:prstGeom>
              <a:gradFill flip="none" rotWithShape="1">
                <a:gsLst>
                  <a:gs pos="0">
                    <a:srgbClr val="3F5B52"/>
                  </a:gs>
                  <a:gs pos="100000">
                    <a:srgbClr val="2C404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06" name="Freeform 8"/>
              <p:cNvSpPr/>
              <p:nvPr/>
            </p:nvSpPr>
            <p:spPr>
              <a:xfrm>
                <a:off x="2156883" y="1827212"/>
                <a:ext cx="10030884" cy="19051"/>
              </a:xfrm>
              <a:prstGeom prst="rect">
                <a:avLst/>
              </a:prstGeom>
              <a:gradFill flip="none" rotWithShape="1">
                <a:gsLst>
                  <a:gs pos="0">
                    <a:srgbClr val="3F5B52"/>
                  </a:gs>
                  <a:gs pos="100000">
                    <a:srgbClr val="2C404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07" name="Freeform 9"/>
              <p:cNvSpPr/>
              <p:nvPr/>
            </p:nvSpPr>
            <p:spPr>
              <a:xfrm>
                <a:off x="1168400" y="2170112"/>
                <a:ext cx="25400" cy="400051"/>
              </a:xfrm>
              <a:prstGeom prst="rect">
                <a:avLst/>
              </a:prstGeom>
              <a:gradFill flip="none" rotWithShape="1">
                <a:gsLst>
                  <a:gs pos="0">
                    <a:srgbClr val="008871"/>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08" name="Freeform 10"/>
              <p:cNvSpPr/>
              <p:nvPr/>
            </p:nvSpPr>
            <p:spPr>
              <a:xfrm>
                <a:off x="1168400" y="1103312"/>
                <a:ext cx="25400" cy="400051"/>
              </a:xfrm>
              <a:prstGeom prst="rect">
                <a:avLst/>
              </a:prstGeom>
              <a:gradFill flip="none" rotWithShape="1">
                <a:gsLst>
                  <a:gs pos="0">
                    <a:srgbClr val="3F5B52"/>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09" name="Freeform 11"/>
              <p:cNvSpPr/>
              <p:nvPr/>
            </p:nvSpPr>
            <p:spPr>
              <a:xfrm>
                <a:off x="1168400" y="1503362"/>
                <a:ext cx="25400" cy="666751"/>
              </a:xfrm>
              <a:prstGeom prst="rect">
                <a:avLst/>
              </a:prstGeom>
              <a:gradFill flip="none" rotWithShape="1">
                <a:gsLst>
                  <a:gs pos="0">
                    <a:srgbClr val="008871"/>
                  </a:gs>
                  <a:gs pos="50000">
                    <a:srgbClr val="00CC99"/>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10" name="Freeform 12"/>
              <p:cNvSpPr/>
              <p:nvPr/>
            </p:nvSpPr>
            <p:spPr>
              <a:xfrm>
                <a:off x="-1" y="1827212"/>
                <a:ext cx="742951" cy="19051"/>
              </a:xfrm>
              <a:prstGeom prst="rect">
                <a:avLst/>
              </a:prstGeom>
              <a:gradFill flip="none" rotWithShape="1">
                <a:gsLst>
                  <a:gs pos="0">
                    <a:srgbClr val="3F5B52"/>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11" name="Freeform 13"/>
              <p:cNvSpPr/>
              <p:nvPr/>
            </p:nvSpPr>
            <p:spPr>
              <a:xfrm>
                <a:off x="1623483" y="1827212"/>
                <a:ext cx="533401" cy="19051"/>
              </a:xfrm>
              <a:prstGeom prst="rect">
                <a:avLst/>
              </a:prstGeom>
              <a:gradFill flip="none" rotWithShape="1">
                <a:gsLst>
                  <a:gs pos="0">
                    <a:srgbClr val="008871"/>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12" name="Freeform 14"/>
              <p:cNvSpPr/>
              <p:nvPr/>
            </p:nvSpPr>
            <p:spPr>
              <a:xfrm>
                <a:off x="736599" y="1827212"/>
                <a:ext cx="886885" cy="19051"/>
              </a:xfrm>
              <a:prstGeom prst="rect">
                <a:avLst/>
              </a:prstGeom>
              <a:gradFill flip="none" rotWithShape="1">
                <a:gsLst>
                  <a:gs pos="0">
                    <a:srgbClr val="008871"/>
                  </a:gs>
                  <a:gs pos="50000">
                    <a:srgbClr val="00CC99"/>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sp>
        <p:nvSpPr>
          <p:cNvPr id="2215" name="Body Level One…"/>
          <p:cNvSpPr txBox="1">
            <a:spLocks noGrp="1"/>
          </p:cNvSpPr>
          <p:nvPr>
            <p:ph type="body" idx="1"/>
          </p:nvPr>
        </p:nvSpPr>
        <p:spPr>
          <a:xfrm>
            <a:off x="1422400" y="304800"/>
            <a:ext cx="10058400" cy="5791200"/>
          </a:xfrm>
          <a:prstGeom prst="rect">
            <a:avLst/>
          </a:prstGeom>
        </p:spPr>
        <p:txBody>
          <a:bodyPr/>
          <a:lstStyle>
            <a:lvl1pPr marL="342900" indent="-34290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99"/>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99"/>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216" name="Slide Number"/>
          <p:cNvSpPr txBox="1">
            <a:spLocks noGrp="1"/>
          </p:cNvSpPr>
          <p:nvPr>
            <p:ph type="sldNum" sz="quarter" idx="2"/>
          </p:nvPr>
        </p:nvSpPr>
        <p:spPr>
          <a:xfrm>
            <a:off x="11238001" y="6248400"/>
            <a:ext cx="242799" cy="243840"/>
          </a:xfrm>
          <a:prstGeom prst="rect">
            <a:avLst/>
          </a:prstGeom>
        </p:spPr>
        <p:txBody>
          <a:bodyPr/>
          <a:lstStyle>
            <a:lvl1pPr>
              <a:defRPr sz="1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2C4040"/>
        </a:solidFill>
        <a:effectLst/>
      </p:bgPr>
    </p:bg>
    <p:spTree>
      <p:nvGrpSpPr>
        <p:cNvPr id="1" name=""/>
        <p:cNvGrpSpPr/>
        <p:nvPr/>
      </p:nvGrpSpPr>
      <p:grpSpPr>
        <a:xfrm>
          <a:off x="0" y="0"/>
          <a:ext cx="0" cy="0"/>
          <a:chOff x="0" y="0"/>
          <a:chExt cx="0" cy="0"/>
        </a:xfrm>
      </p:grpSpPr>
      <p:grpSp>
        <p:nvGrpSpPr>
          <p:cNvPr id="2235" name="Group 2"/>
          <p:cNvGrpSpPr/>
          <p:nvPr/>
        </p:nvGrpSpPr>
        <p:grpSpPr>
          <a:xfrm>
            <a:off x="0" y="6350"/>
            <a:ext cx="12187769" cy="6851650"/>
            <a:chOff x="0" y="0"/>
            <a:chExt cx="12187767" cy="6851650"/>
          </a:xfrm>
        </p:grpSpPr>
        <p:sp>
          <p:nvSpPr>
            <p:cNvPr id="2223" name="Freeform 3"/>
            <p:cNvSpPr/>
            <p:nvPr/>
          </p:nvSpPr>
          <p:spPr>
            <a:xfrm>
              <a:off x="1181100" y="1836737"/>
              <a:ext cx="11006668" cy="5014913"/>
            </a:xfrm>
            <a:prstGeom prst="rect">
              <a:avLst/>
            </a:prstGeom>
            <a:gradFill flip="none" rotWithShape="1">
              <a:gsLst>
                <a:gs pos="0">
                  <a:srgbClr val="2C4040"/>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24" name="Freeform 4"/>
            <p:cNvSpPr/>
            <p:nvPr/>
          </p:nvSpPr>
          <p:spPr>
            <a:xfrm>
              <a:off x="-1" y="1836737"/>
              <a:ext cx="1181101" cy="50149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2234" name="Group 5"/>
            <p:cNvGrpSpPr/>
            <p:nvPr/>
          </p:nvGrpSpPr>
          <p:grpSpPr>
            <a:xfrm>
              <a:off x="-1" y="0"/>
              <a:ext cx="12187768" cy="6851650"/>
              <a:chOff x="0" y="0"/>
              <a:chExt cx="12187766" cy="6851650"/>
            </a:xfrm>
          </p:grpSpPr>
          <p:sp>
            <p:nvSpPr>
              <p:cNvPr id="2225" name="Freeform 6"/>
              <p:cNvSpPr/>
              <p:nvPr/>
            </p:nvSpPr>
            <p:spPr>
              <a:xfrm>
                <a:off x="1168400" y="0"/>
                <a:ext cx="25400" cy="11033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26" name="Freeform 7"/>
              <p:cNvSpPr/>
              <p:nvPr/>
            </p:nvSpPr>
            <p:spPr>
              <a:xfrm>
                <a:off x="1168400" y="2570162"/>
                <a:ext cx="25400" cy="4281488"/>
              </a:xfrm>
              <a:prstGeom prst="rect">
                <a:avLst/>
              </a:prstGeom>
              <a:gradFill flip="none" rotWithShape="1">
                <a:gsLst>
                  <a:gs pos="0">
                    <a:srgbClr val="3F5B52"/>
                  </a:gs>
                  <a:gs pos="100000">
                    <a:srgbClr val="2C404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27" name="Freeform 8"/>
              <p:cNvSpPr/>
              <p:nvPr/>
            </p:nvSpPr>
            <p:spPr>
              <a:xfrm>
                <a:off x="2156883" y="1827212"/>
                <a:ext cx="10030884" cy="19051"/>
              </a:xfrm>
              <a:prstGeom prst="rect">
                <a:avLst/>
              </a:prstGeom>
              <a:gradFill flip="none" rotWithShape="1">
                <a:gsLst>
                  <a:gs pos="0">
                    <a:srgbClr val="3F5B52"/>
                  </a:gs>
                  <a:gs pos="100000">
                    <a:srgbClr val="2C404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28" name="Freeform 9"/>
              <p:cNvSpPr/>
              <p:nvPr/>
            </p:nvSpPr>
            <p:spPr>
              <a:xfrm>
                <a:off x="1168400" y="2170112"/>
                <a:ext cx="25400" cy="400051"/>
              </a:xfrm>
              <a:prstGeom prst="rect">
                <a:avLst/>
              </a:prstGeom>
              <a:gradFill flip="none" rotWithShape="1">
                <a:gsLst>
                  <a:gs pos="0">
                    <a:srgbClr val="008871"/>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29" name="Freeform 10"/>
              <p:cNvSpPr/>
              <p:nvPr/>
            </p:nvSpPr>
            <p:spPr>
              <a:xfrm>
                <a:off x="1168400" y="1103312"/>
                <a:ext cx="25400" cy="400051"/>
              </a:xfrm>
              <a:prstGeom prst="rect">
                <a:avLst/>
              </a:prstGeom>
              <a:gradFill flip="none" rotWithShape="1">
                <a:gsLst>
                  <a:gs pos="0">
                    <a:srgbClr val="3F5B52"/>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30" name="Freeform 11"/>
              <p:cNvSpPr/>
              <p:nvPr/>
            </p:nvSpPr>
            <p:spPr>
              <a:xfrm>
                <a:off x="1168400" y="1503362"/>
                <a:ext cx="25400" cy="666751"/>
              </a:xfrm>
              <a:prstGeom prst="rect">
                <a:avLst/>
              </a:prstGeom>
              <a:gradFill flip="none" rotWithShape="1">
                <a:gsLst>
                  <a:gs pos="0">
                    <a:srgbClr val="008871"/>
                  </a:gs>
                  <a:gs pos="50000">
                    <a:srgbClr val="00CC99"/>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31" name="Freeform 12"/>
              <p:cNvSpPr/>
              <p:nvPr/>
            </p:nvSpPr>
            <p:spPr>
              <a:xfrm>
                <a:off x="-1" y="1827212"/>
                <a:ext cx="742951" cy="19051"/>
              </a:xfrm>
              <a:prstGeom prst="rect">
                <a:avLst/>
              </a:prstGeom>
              <a:gradFill flip="none" rotWithShape="1">
                <a:gsLst>
                  <a:gs pos="0">
                    <a:srgbClr val="3F5B52"/>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32" name="Freeform 13"/>
              <p:cNvSpPr/>
              <p:nvPr/>
            </p:nvSpPr>
            <p:spPr>
              <a:xfrm>
                <a:off x="1623483" y="1827212"/>
                <a:ext cx="533401" cy="19051"/>
              </a:xfrm>
              <a:prstGeom prst="rect">
                <a:avLst/>
              </a:prstGeom>
              <a:gradFill flip="none" rotWithShape="1">
                <a:gsLst>
                  <a:gs pos="0">
                    <a:srgbClr val="008871"/>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33" name="Freeform 14"/>
              <p:cNvSpPr/>
              <p:nvPr/>
            </p:nvSpPr>
            <p:spPr>
              <a:xfrm>
                <a:off x="736599" y="1827212"/>
                <a:ext cx="886885" cy="19051"/>
              </a:xfrm>
              <a:prstGeom prst="rect">
                <a:avLst/>
              </a:prstGeom>
              <a:gradFill flip="none" rotWithShape="1">
                <a:gsLst>
                  <a:gs pos="0">
                    <a:srgbClr val="008871"/>
                  </a:gs>
                  <a:gs pos="50000">
                    <a:srgbClr val="00CC99"/>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sp>
        <p:nvSpPr>
          <p:cNvPr id="2236" name="Title Text"/>
          <p:cNvSpPr txBox="1">
            <a:spLocks noGrp="1"/>
          </p:cNvSpPr>
          <p:nvPr>
            <p:ph type="title"/>
          </p:nvPr>
        </p:nvSpPr>
        <p:spPr>
          <a:xfrm>
            <a:off x="1422400" y="304800"/>
            <a:ext cx="10058400" cy="1431926"/>
          </a:xfrm>
          <a:prstGeom prst="rect">
            <a:avLst/>
          </a:prstGeom>
        </p:spPr>
        <p:txBody>
          <a:bodyPr anchor="ctr"/>
          <a:lstStyle>
            <a:lvl1pPr>
              <a:lnSpc>
                <a:spcPct val="100000"/>
              </a:lnSpc>
              <a:defRPr sz="4400" b="1" cap="none">
                <a:solidFill>
                  <a:srgbClr val="DDDDDD"/>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237" name="Body Level One…"/>
          <p:cNvSpPr txBox="1">
            <a:spLocks noGrp="1"/>
          </p:cNvSpPr>
          <p:nvPr>
            <p:ph type="body" sz="half" idx="1"/>
          </p:nvPr>
        </p:nvSpPr>
        <p:spPr>
          <a:xfrm>
            <a:off x="1422400" y="1981200"/>
            <a:ext cx="4927600" cy="4114800"/>
          </a:xfrm>
          <a:prstGeom prst="rect">
            <a:avLst/>
          </a:prstGeom>
        </p:spPr>
        <p:txBody>
          <a:bodyPr/>
          <a:lstStyle>
            <a:lvl1pPr marL="342900" indent="-34290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99"/>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99"/>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238" name="Slide Number"/>
          <p:cNvSpPr txBox="1">
            <a:spLocks noGrp="1"/>
          </p:cNvSpPr>
          <p:nvPr>
            <p:ph type="sldNum" sz="quarter" idx="2"/>
          </p:nvPr>
        </p:nvSpPr>
        <p:spPr>
          <a:xfrm>
            <a:off x="11238001" y="6248400"/>
            <a:ext cx="242799" cy="243840"/>
          </a:xfrm>
          <a:prstGeom prst="rect">
            <a:avLst/>
          </a:prstGeom>
        </p:spPr>
        <p:txBody>
          <a:bodyPr/>
          <a:lstStyle>
            <a:lvl1pPr>
              <a:defRPr sz="1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2C4040"/>
        </a:solidFill>
        <a:effectLst/>
      </p:bgPr>
    </p:bg>
    <p:spTree>
      <p:nvGrpSpPr>
        <p:cNvPr id="1" name=""/>
        <p:cNvGrpSpPr/>
        <p:nvPr/>
      </p:nvGrpSpPr>
      <p:grpSpPr>
        <a:xfrm>
          <a:off x="0" y="0"/>
          <a:ext cx="0" cy="0"/>
          <a:chOff x="0" y="0"/>
          <a:chExt cx="0" cy="0"/>
        </a:xfrm>
      </p:grpSpPr>
      <p:grpSp>
        <p:nvGrpSpPr>
          <p:cNvPr id="2257" name="Group 2"/>
          <p:cNvGrpSpPr/>
          <p:nvPr/>
        </p:nvGrpSpPr>
        <p:grpSpPr>
          <a:xfrm>
            <a:off x="0" y="6350"/>
            <a:ext cx="12187769" cy="6851650"/>
            <a:chOff x="0" y="0"/>
            <a:chExt cx="12187767" cy="6851650"/>
          </a:xfrm>
        </p:grpSpPr>
        <p:sp>
          <p:nvSpPr>
            <p:cNvPr id="2245" name="Freeform 3"/>
            <p:cNvSpPr/>
            <p:nvPr/>
          </p:nvSpPr>
          <p:spPr>
            <a:xfrm>
              <a:off x="1181100" y="1836737"/>
              <a:ext cx="11006668" cy="5014913"/>
            </a:xfrm>
            <a:prstGeom prst="rect">
              <a:avLst/>
            </a:prstGeom>
            <a:gradFill flip="none" rotWithShape="1">
              <a:gsLst>
                <a:gs pos="0">
                  <a:srgbClr val="2C4040"/>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46" name="Freeform 4"/>
            <p:cNvSpPr/>
            <p:nvPr/>
          </p:nvSpPr>
          <p:spPr>
            <a:xfrm>
              <a:off x="-1" y="1836737"/>
              <a:ext cx="1181101" cy="50149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2256" name="Group 5"/>
            <p:cNvGrpSpPr/>
            <p:nvPr/>
          </p:nvGrpSpPr>
          <p:grpSpPr>
            <a:xfrm>
              <a:off x="-1" y="0"/>
              <a:ext cx="12187768" cy="6851650"/>
              <a:chOff x="0" y="0"/>
              <a:chExt cx="12187766" cy="6851650"/>
            </a:xfrm>
          </p:grpSpPr>
          <p:sp>
            <p:nvSpPr>
              <p:cNvPr id="2247" name="Freeform 6"/>
              <p:cNvSpPr/>
              <p:nvPr/>
            </p:nvSpPr>
            <p:spPr>
              <a:xfrm>
                <a:off x="1168400" y="0"/>
                <a:ext cx="25400" cy="11033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48" name="Freeform 7"/>
              <p:cNvSpPr/>
              <p:nvPr/>
            </p:nvSpPr>
            <p:spPr>
              <a:xfrm>
                <a:off x="1168400" y="2570162"/>
                <a:ext cx="25400" cy="4281488"/>
              </a:xfrm>
              <a:prstGeom prst="rect">
                <a:avLst/>
              </a:prstGeom>
              <a:gradFill flip="none" rotWithShape="1">
                <a:gsLst>
                  <a:gs pos="0">
                    <a:srgbClr val="3F5B52"/>
                  </a:gs>
                  <a:gs pos="100000">
                    <a:srgbClr val="2C404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49" name="Freeform 8"/>
              <p:cNvSpPr/>
              <p:nvPr/>
            </p:nvSpPr>
            <p:spPr>
              <a:xfrm>
                <a:off x="2156883" y="1827212"/>
                <a:ext cx="10030884" cy="19051"/>
              </a:xfrm>
              <a:prstGeom prst="rect">
                <a:avLst/>
              </a:prstGeom>
              <a:gradFill flip="none" rotWithShape="1">
                <a:gsLst>
                  <a:gs pos="0">
                    <a:srgbClr val="3F5B52"/>
                  </a:gs>
                  <a:gs pos="100000">
                    <a:srgbClr val="2C404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50" name="Freeform 9"/>
              <p:cNvSpPr/>
              <p:nvPr/>
            </p:nvSpPr>
            <p:spPr>
              <a:xfrm>
                <a:off x="1168400" y="2170112"/>
                <a:ext cx="25400" cy="400051"/>
              </a:xfrm>
              <a:prstGeom prst="rect">
                <a:avLst/>
              </a:prstGeom>
              <a:gradFill flip="none" rotWithShape="1">
                <a:gsLst>
                  <a:gs pos="0">
                    <a:srgbClr val="008871"/>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51" name="Freeform 10"/>
              <p:cNvSpPr/>
              <p:nvPr/>
            </p:nvSpPr>
            <p:spPr>
              <a:xfrm>
                <a:off x="1168400" y="1103312"/>
                <a:ext cx="25400" cy="400051"/>
              </a:xfrm>
              <a:prstGeom prst="rect">
                <a:avLst/>
              </a:prstGeom>
              <a:gradFill flip="none" rotWithShape="1">
                <a:gsLst>
                  <a:gs pos="0">
                    <a:srgbClr val="3F5B52"/>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52" name="Freeform 11"/>
              <p:cNvSpPr/>
              <p:nvPr/>
            </p:nvSpPr>
            <p:spPr>
              <a:xfrm>
                <a:off x="1168400" y="1503362"/>
                <a:ext cx="25400" cy="666751"/>
              </a:xfrm>
              <a:prstGeom prst="rect">
                <a:avLst/>
              </a:prstGeom>
              <a:gradFill flip="none" rotWithShape="1">
                <a:gsLst>
                  <a:gs pos="0">
                    <a:srgbClr val="008871"/>
                  </a:gs>
                  <a:gs pos="50000">
                    <a:srgbClr val="00CC99"/>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53" name="Freeform 12"/>
              <p:cNvSpPr/>
              <p:nvPr/>
            </p:nvSpPr>
            <p:spPr>
              <a:xfrm>
                <a:off x="-1" y="1827212"/>
                <a:ext cx="742951" cy="19051"/>
              </a:xfrm>
              <a:prstGeom prst="rect">
                <a:avLst/>
              </a:prstGeom>
              <a:gradFill flip="none" rotWithShape="1">
                <a:gsLst>
                  <a:gs pos="0">
                    <a:srgbClr val="3F5B52"/>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54" name="Freeform 13"/>
              <p:cNvSpPr/>
              <p:nvPr/>
            </p:nvSpPr>
            <p:spPr>
              <a:xfrm>
                <a:off x="1623483" y="1827212"/>
                <a:ext cx="533401" cy="19051"/>
              </a:xfrm>
              <a:prstGeom prst="rect">
                <a:avLst/>
              </a:prstGeom>
              <a:gradFill flip="none" rotWithShape="1">
                <a:gsLst>
                  <a:gs pos="0">
                    <a:srgbClr val="008871"/>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55" name="Freeform 14"/>
              <p:cNvSpPr/>
              <p:nvPr/>
            </p:nvSpPr>
            <p:spPr>
              <a:xfrm>
                <a:off x="736599" y="1827212"/>
                <a:ext cx="886885" cy="19051"/>
              </a:xfrm>
              <a:prstGeom prst="rect">
                <a:avLst/>
              </a:prstGeom>
              <a:gradFill flip="none" rotWithShape="1">
                <a:gsLst>
                  <a:gs pos="0">
                    <a:srgbClr val="008871"/>
                  </a:gs>
                  <a:gs pos="50000">
                    <a:srgbClr val="00CC99"/>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sp>
        <p:nvSpPr>
          <p:cNvPr id="2258" name="Title Text"/>
          <p:cNvSpPr txBox="1">
            <a:spLocks noGrp="1"/>
          </p:cNvSpPr>
          <p:nvPr>
            <p:ph type="title"/>
          </p:nvPr>
        </p:nvSpPr>
        <p:spPr>
          <a:xfrm>
            <a:off x="1422400" y="304800"/>
            <a:ext cx="10058400" cy="1431926"/>
          </a:xfrm>
          <a:prstGeom prst="rect">
            <a:avLst/>
          </a:prstGeom>
        </p:spPr>
        <p:txBody>
          <a:bodyPr anchor="ctr"/>
          <a:lstStyle>
            <a:lvl1pPr>
              <a:lnSpc>
                <a:spcPct val="100000"/>
              </a:lnSpc>
              <a:defRPr sz="4400" b="1" cap="none">
                <a:solidFill>
                  <a:srgbClr val="DDDDDD"/>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259" name="Body Level One…"/>
          <p:cNvSpPr txBox="1">
            <a:spLocks noGrp="1"/>
          </p:cNvSpPr>
          <p:nvPr>
            <p:ph type="body" sz="half" idx="1"/>
          </p:nvPr>
        </p:nvSpPr>
        <p:spPr>
          <a:xfrm>
            <a:off x="1422400" y="1981200"/>
            <a:ext cx="4927600" cy="4114800"/>
          </a:xfrm>
          <a:prstGeom prst="rect">
            <a:avLst/>
          </a:prstGeom>
        </p:spPr>
        <p:txBody>
          <a:bodyPr/>
          <a:lstStyle>
            <a:lvl1pPr marL="342900" indent="-34290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99"/>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99"/>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260" name="Text Placeholder 3"/>
          <p:cNvSpPr>
            <a:spLocks noGrp="1"/>
          </p:cNvSpPr>
          <p:nvPr>
            <p:ph type="body" sz="half" idx="21"/>
          </p:nvPr>
        </p:nvSpPr>
        <p:spPr>
          <a:xfrm>
            <a:off x="6553200" y="1981200"/>
            <a:ext cx="4927600" cy="4114800"/>
          </a:xfrm>
          <a:prstGeom prst="rect">
            <a:avLst/>
          </a:prstGeom>
        </p:spPr>
        <p:txBody>
          <a:bodyPr/>
          <a:lstStyle/>
          <a:p>
            <a:pPr marL="342900" indent="-34290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2261" name="Slide Number"/>
          <p:cNvSpPr txBox="1">
            <a:spLocks noGrp="1"/>
          </p:cNvSpPr>
          <p:nvPr>
            <p:ph type="sldNum" sz="quarter" idx="2"/>
          </p:nvPr>
        </p:nvSpPr>
        <p:spPr>
          <a:xfrm>
            <a:off x="11238001" y="6248400"/>
            <a:ext cx="242799" cy="243840"/>
          </a:xfrm>
          <a:prstGeom prst="rect">
            <a:avLst/>
          </a:prstGeom>
        </p:spPr>
        <p:txBody>
          <a:bodyPr/>
          <a:lstStyle>
            <a:lvl1pPr>
              <a:defRPr sz="1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2C4040"/>
        </a:solidFill>
        <a:effectLst/>
      </p:bgPr>
    </p:bg>
    <p:spTree>
      <p:nvGrpSpPr>
        <p:cNvPr id="1" name=""/>
        <p:cNvGrpSpPr/>
        <p:nvPr/>
      </p:nvGrpSpPr>
      <p:grpSpPr>
        <a:xfrm>
          <a:off x="0" y="0"/>
          <a:ext cx="0" cy="0"/>
          <a:chOff x="0" y="0"/>
          <a:chExt cx="0" cy="0"/>
        </a:xfrm>
      </p:grpSpPr>
      <p:grpSp>
        <p:nvGrpSpPr>
          <p:cNvPr id="2280" name="Group 2"/>
          <p:cNvGrpSpPr/>
          <p:nvPr/>
        </p:nvGrpSpPr>
        <p:grpSpPr>
          <a:xfrm>
            <a:off x="0" y="6350"/>
            <a:ext cx="12187769" cy="6851650"/>
            <a:chOff x="0" y="0"/>
            <a:chExt cx="12187767" cy="6851650"/>
          </a:xfrm>
        </p:grpSpPr>
        <p:sp>
          <p:nvSpPr>
            <p:cNvPr id="2268" name="Freeform 3"/>
            <p:cNvSpPr/>
            <p:nvPr/>
          </p:nvSpPr>
          <p:spPr>
            <a:xfrm>
              <a:off x="1181100" y="1836737"/>
              <a:ext cx="11006668" cy="5014913"/>
            </a:xfrm>
            <a:prstGeom prst="rect">
              <a:avLst/>
            </a:prstGeom>
            <a:gradFill flip="none" rotWithShape="1">
              <a:gsLst>
                <a:gs pos="0">
                  <a:srgbClr val="2C4040"/>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69" name="Freeform 4"/>
            <p:cNvSpPr/>
            <p:nvPr/>
          </p:nvSpPr>
          <p:spPr>
            <a:xfrm>
              <a:off x="-1" y="1836737"/>
              <a:ext cx="1181101" cy="50149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nvGrpSpPr>
            <p:cNvPr id="2279" name="Group 5"/>
            <p:cNvGrpSpPr/>
            <p:nvPr/>
          </p:nvGrpSpPr>
          <p:grpSpPr>
            <a:xfrm>
              <a:off x="-1" y="0"/>
              <a:ext cx="12187768" cy="6851650"/>
              <a:chOff x="0" y="0"/>
              <a:chExt cx="12187766" cy="6851650"/>
            </a:xfrm>
          </p:grpSpPr>
          <p:sp>
            <p:nvSpPr>
              <p:cNvPr id="2270" name="Freeform 6"/>
              <p:cNvSpPr/>
              <p:nvPr/>
            </p:nvSpPr>
            <p:spPr>
              <a:xfrm>
                <a:off x="1168400" y="0"/>
                <a:ext cx="25400" cy="1103313"/>
              </a:xfrm>
              <a:prstGeom prst="rect">
                <a:avLst/>
              </a:prstGeom>
              <a:gradFill flip="none" rotWithShape="1">
                <a:gsLst>
                  <a:gs pos="0">
                    <a:srgbClr val="2C4040"/>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71" name="Freeform 7"/>
              <p:cNvSpPr/>
              <p:nvPr/>
            </p:nvSpPr>
            <p:spPr>
              <a:xfrm>
                <a:off x="1168400" y="2570162"/>
                <a:ext cx="25400" cy="4281488"/>
              </a:xfrm>
              <a:prstGeom prst="rect">
                <a:avLst/>
              </a:prstGeom>
              <a:gradFill flip="none" rotWithShape="1">
                <a:gsLst>
                  <a:gs pos="0">
                    <a:srgbClr val="3F5B52"/>
                  </a:gs>
                  <a:gs pos="100000">
                    <a:srgbClr val="2C4040"/>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72" name="Freeform 8"/>
              <p:cNvSpPr/>
              <p:nvPr/>
            </p:nvSpPr>
            <p:spPr>
              <a:xfrm>
                <a:off x="2156883" y="1827212"/>
                <a:ext cx="10030884" cy="19051"/>
              </a:xfrm>
              <a:prstGeom prst="rect">
                <a:avLst/>
              </a:prstGeom>
              <a:gradFill flip="none" rotWithShape="1">
                <a:gsLst>
                  <a:gs pos="0">
                    <a:srgbClr val="3F5B52"/>
                  </a:gs>
                  <a:gs pos="100000">
                    <a:srgbClr val="2C404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73" name="Freeform 9"/>
              <p:cNvSpPr/>
              <p:nvPr/>
            </p:nvSpPr>
            <p:spPr>
              <a:xfrm>
                <a:off x="1168400" y="2170112"/>
                <a:ext cx="25400" cy="400051"/>
              </a:xfrm>
              <a:prstGeom prst="rect">
                <a:avLst/>
              </a:prstGeom>
              <a:gradFill flip="none" rotWithShape="1">
                <a:gsLst>
                  <a:gs pos="0">
                    <a:srgbClr val="008871"/>
                  </a:gs>
                  <a:gs pos="100000">
                    <a:srgbClr val="3F5B52"/>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74" name="Freeform 10"/>
              <p:cNvSpPr/>
              <p:nvPr/>
            </p:nvSpPr>
            <p:spPr>
              <a:xfrm>
                <a:off x="1168400" y="1103312"/>
                <a:ext cx="25400" cy="400051"/>
              </a:xfrm>
              <a:prstGeom prst="rect">
                <a:avLst/>
              </a:prstGeom>
              <a:gradFill flip="none" rotWithShape="1">
                <a:gsLst>
                  <a:gs pos="0">
                    <a:srgbClr val="3F5B52"/>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75" name="Freeform 11"/>
              <p:cNvSpPr/>
              <p:nvPr/>
            </p:nvSpPr>
            <p:spPr>
              <a:xfrm>
                <a:off x="1168400" y="1503362"/>
                <a:ext cx="25400" cy="666751"/>
              </a:xfrm>
              <a:prstGeom prst="rect">
                <a:avLst/>
              </a:prstGeom>
              <a:gradFill flip="none" rotWithShape="1">
                <a:gsLst>
                  <a:gs pos="0">
                    <a:srgbClr val="008871"/>
                  </a:gs>
                  <a:gs pos="50000">
                    <a:srgbClr val="00CC99"/>
                  </a:gs>
                  <a:gs pos="100000">
                    <a:srgbClr val="008871"/>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76" name="Freeform 12"/>
              <p:cNvSpPr/>
              <p:nvPr/>
            </p:nvSpPr>
            <p:spPr>
              <a:xfrm>
                <a:off x="-1" y="1827212"/>
                <a:ext cx="742951" cy="19051"/>
              </a:xfrm>
              <a:prstGeom prst="rect">
                <a:avLst/>
              </a:prstGeom>
              <a:gradFill flip="none" rotWithShape="1">
                <a:gsLst>
                  <a:gs pos="0">
                    <a:srgbClr val="3F5B52"/>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77" name="Freeform 13"/>
              <p:cNvSpPr/>
              <p:nvPr/>
            </p:nvSpPr>
            <p:spPr>
              <a:xfrm>
                <a:off x="1623483" y="1827212"/>
                <a:ext cx="533401" cy="19051"/>
              </a:xfrm>
              <a:prstGeom prst="rect">
                <a:avLst/>
              </a:prstGeom>
              <a:gradFill flip="none" rotWithShape="1">
                <a:gsLst>
                  <a:gs pos="0">
                    <a:srgbClr val="008871"/>
                  </a:gs>
                  <a:gs pos="100000">
                    <a:srgbClr val="3F5B52"/>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278" name="Freeform 14"/>
              <p:cNvSpPr/>
              <p:nvPr/>
            </p:nvSpPr>
            <p:spPr>
              <a:xfrm>
                <a:off x="736599" y="1827212"/>
                <a:ext cx="886885" cy="19051"/>
              </a:xfrm>
              <a:prstGeom prst="rect">
                <a:avLst/>
              </a:prstGeom>
              <a:gradFill flip="none" rotWithShape="1">
                <a:gsLst>
                  <a:gs pos="0">
                    <a:srgbClr val="008871"/>
                  </a:gs>
                  <a:gs pos="50000">
                    <a:srgbClr val="00CC99"/>
                  </a:gs>
                  <a:gs pos="100000">
                    <a:srgbClr val="008871"/>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sp>
        <p:nvSpPr>
          <p:cNvPr id="2281" name="Title Text"/>
          <p:cNvSpPr txBox="1">
            <a:spLocks noGrp="1"/>
          </p:cNvSpPr>
          <p:nvPr>
            <p:ph type="title"/>
          </p:nvPr>
        </p:nvSpPr>
        <p:spPr>
          <a:xfrm>
            <a:off x="1422400" y="304800"/>
            <a:ext cx="10058400" cy="1431926"/>
          </a:xfrm>
          <a:prstGeom prst="rect">
            <a:avLst/>
          </a:prstGeom>
        </p:spPr>
        <p:txBody>
          <a:bodyPr anchor="ctr"/>
          <a:lstStyle>
            <a:lvl1pPr>
              <a:lnSpc>
                <a:spcPct val="100000"/>
              </a:lnSpc>
              <a:defRPr sz="4400" b="1" cap="none">
                <a:solidFill>
                  <a:srgbClr val="DDDDDD"/>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282" name="Body Level One…"/>
          <p:cNvSpPr txBox="1">
            <a:spLocks noGrp="1"/>
          </p:cNvSpPr>
          <p:nvPr>
            <p:ph type="body" sz="half" idx="1"/>
          </p:nvPr>
        </p:nvSpPr>
        <p:spPr>
          <a:xfrm>
            <a:off x="1422400" y="1981200"/>
            <a:ext cx="4927600" cy="4114800"/>
          </a:xfrm>
          <a:prstGeom prst="rect">
            <a:avLst/>
          </a:prstGeom>
        </p:spPr>
        <p:txBody>
          <a:bodyPr/>
          <a:lstStyle>
            <a:lvl1pPr marL="342900" indent="-34290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99"/>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99"/>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99"/>
              </a:buClr>
              <a:buSzPct val="7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283" name="Slide Number"/>
          <p:cNvSpPr txBox="1">
            <a:spLocks noGrp="1"/>
          </p:cNvSpPr>
          <p:nvPr>
            <p:ph type="sldNum" sz="quarter" idx="2"/>
          </p:nvPr>
        </p:nvSpPr>
        <p:spPr>
          <a:xfrm>
            <a:off x="11238001" y="6248400"/>
            <a:ext cx="242799" cy="243840"/>
          </a:xfrm>
          <a:prstGeom prst="rect">
            <a:avLst/>
          </a:prstGeom>
        </p:spPr>
        <p:txBody>
          <a:bodyPr/>
          <a:lstStyle>
            <a:lvl1pPr>
              <a:defRPr sz="1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765E58"/>
        </a:solidFill>
        <a:effectLst/>
      </p:bgPr>
    </p:bg>
    <p:spTree>
      <p:nvGrpSpPr>
        <p:cNvPr id="1" name=""/>
        <p:cNvGrpSpPr/>
        <p:nvPr/>
      </p:nvGrpSpPr>
      <p:grpSpPr>
        <a:xfrm>
          <a:off x="0" y="0"/>
          <a:ext cx="0" cy="0"/>
          <a:chOff x="0" y="0"/>
          <a:chExt cx="0" cy="0"/>
        </a:xfrm>
      </p:grpSpPr>
      <p:grpSp>
        <p:nvGrpSpPr>
          <p:cNvPr id="2297" name="Group 2"/>
          <p:cNvGrpSpPr/>
          <p:nvPr/>
        </p:nvGrpSpPr>
        <p:grpSpPr>
          <a:xfrm>
            <a:off x="0" y="3902076"/>
            <a:ext cx="4533901" cy="2949576"/>
            <a:chOff x="0" y="0"/>
            <a:chExt cx="4533900" cy="2949575"/>
          </a:xfrm>
        </p:grpSpPr>
        <p:sp>
          <p:nvSpPr>
            <p:cNvPr id="2290"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291"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292"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293"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294"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295"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296"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298" name="Title Text"/>
          <p:cNvSpPr txBox="1">
            <a:spLocks noGrp="1"/>
          </p:cNvSpPr>
          <p:nvPr>
            <p:ph type="title"/>
          </p:nvPr>
        </p:nvSpPr>
        <p:spPr>
          <a:xfrm>
            <a:off x="914400" y="1873250"/>
            <a:ext cx="10363200" cy="1555750"/>
          </a:xfrm>
          <a:prstGeom prst="rect">
            <a:avLst/>
          </a:prstGeom>
        </p:spPr>
        <p:txBody>
          <a:bodyPr anchor="ctr"/>
          <a:lstStyle>
            <a:lvl1pPr algn="ctr">
              <a:lnSpc>
                <a:spcPct val="100000"/>
              </a:lnSpc>
              <a:defRPr sz="48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299"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0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765E58"/>
        </a:solidFill>
        <a:effectLst/>
      </p:bgPr>
    </p:bg>
    <p:spTree>
      <p:nvGrpSpPr>
        <p:cNvPr id="1" name=""/>
        <p:cNvGrpSpPr/>
        <p:nvPr/>
      </p:nvGrpSpPr>
      <p:grpSpPr>
        <a:xfrm>
          <a:off x="0" y="0"/>
          <a:ext cx="0" cy="0"/>
          <a:chOff x="0" y="0"/>
          <a:chExt cx="0" cy="0"/>
        </a:xfrm>
      </p:grpSpPr>
      <p:grpSp>
        <p:nvGrpSpPr>
          <p:cNvPr id="2314" name="Group 2"/>
          <p:cNvGrpSpPr/>
          <p:nvPr/>
        </p:nvGrpSpPr>
        <p:grpSpPr>
          <a:xfrm>
            <a:off x="0" y="3902076"/>
            <a:ext cx="4533901" cy="2949576"/>
            <a:chOff x="0" y="0"/>
            <a:chExt cx="4533900" cy="2949575"/>
          </a:xfrm>
        </p:grpSpPr>
        <p:sp>
          <p:nvSpPr>
            <p:cNvPr id="2307"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08"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09"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10"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11"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12"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13"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315"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316"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1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765E58"/>
        </a:solidFill>
        <a:effectLst/>
      </p:bgPr>
    </p:bg>
    <p:spTree>
      <p:nvGrpSpPr>
        <p:cNvPr id="1" name=""/>
        <p:cNvGrpSpPr/>
        <p:nvPr/>
      </p:nvGrpSpPr>
      <p:grpSpPr>
        <a:xfrm>
          <a:off x="0" y="0"/>
          <a:ext cx="0" cy="0"/>
          <a:chOff x="0" y="0"/>
          <a:chExt cx="0" cy="0"/>
        </a:xfrm>
      </p:grpSpPr>
      <p:grpSp>
        <p:nvGrpSpPr>
          <p:cNvPr id="206" name="Group 2"/>
          <p:cNvGrpSpPr/>
          <p:nvPr/>
        </p:nvGrpSpPr>
        <p:grpSpPr>
          <a:xfrm>
            <a:off x="0" y="3902076"/>
            <a:ext cx="4533901" cy="2949576"/>
            <a:chOff x="0" y="0"/>
            <a:chExt cx="4533900" cy="2949575"/>
          </a:xfrm>
        </p:grpSpPr>
        <p:sp>
          <p:nvSpPr>
            <p:cNvPr id="199"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00"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01"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02"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03"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04"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05"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07"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08"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765E58"/>
        </a:solidFill>
        <a:effectLst/>
      </p:bgPr>
    </p:bg>
    <p:spTree>
      <p:nvGrpSpPr>
        <p:cNvPr id="1" name=""/>
        <p:cNvGrpSpPr/>
        <p:nvPr/>
      </p:nvGrpSpPr>
      <p:grpSpPr>
        <a:xfrm>
          <a:off x="0" y="0"/>
          <a:ext cx="0" cy="0"/>
          <a:chOff x="0" y="0"/>
          <a:chExt cx="0" cy="0"/>
        </a:xfrm>
      </p:grpSpPr>
      <p:grpSp>
        <p:nvGrpSpPr>
          <p:cNvPr id="2331" name="Group 2"/>
          <p:cNvGrpSpPr/>
          <p:nvPr/>
        </p:nvGrpSpPr>
        <p:grpSpPr>
          <a:xfrm>
            <a:off x="0" y="3902076"/>
            <a:ext cx="4533901" cy="2949576"/>
            <a:chOff x="0" y="0"/>
            <a:chExt cx="4533900" cy="2949575"/>
          </a:xfrm>
        </p:grpSpPr>
        <p:sp>
          <p:nvSpPr>
            <p:cNvPr id="2324"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25"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26"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27"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28"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29"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30"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332"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333"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3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765E58"/>
        </a:solidFill>
        <a:effectLst/>
      </p:bgPr>
    </p:bg>
    <p:spTree>
      <p:nvGrpSpPr>
        <p:cNvPr id="1" name=""/>
        <p:cNvGrpSpPr/>
        <p:nvPr/>
      </p:nvGrpSpPr>
      <p:grpSpPr>
        <a:xfrm>
          <a:off x="0" y="0"/>
          <a:ext cx="0" cy="0"/>
          <a:chOff x="0" y="0"/>
          <a:chExt cx="0" cy="0"/>
        </a:xfrm>
      </p:grpSpPr>
      <p:grpSp>
        <p:nvGrpSpPr>
          <p:cNvPr id="2348" name="Group 2"/>
          <p:cNvGrpSpPr/>
          <p:nvPr/>
        </p:nvGrpSpPr>
        <p:grpSpPr>
          <a:xfrm>
            <a:off x="0" y="3902076"/>
            <a:ext cx="4533901" cy="2949576"/>
            <a:chOff x="0" y="0"/>
            <a:chExt cx="4533900" cy="2949575"/>
          </a:xfrm>
        </p:grpSpPr>
        <p:sp>
          <p:nvSpPr>
            <p:cNvPr id="2341"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42"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43"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44"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45"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46"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47"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349"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350"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5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765E58"/>
        </a:solidFill>
        <a:effectLst/>
      </p:bgPr>
    </p:bg>
    <p:spTree>
      <p:nvGrpSpPr>
        <p:cNvPr id="1" name=""/>
        <p:cNvGrpSpPr/>
        <p:nvPr/>
      </p:nvGrpSpPr>
      <p:grpSpPr>
        <a:xfrm>
          <a:off x="0" y="0"/>
          <a:ext cx="0" cy="0"/>
          <a:chOff x="0" y="0"/>
          <a:chExt cx="0" cy="0"/>
        </a:xfrm>
      </p:grpSpPr>
      <p:grpSp>
        <p:nvGrpSpPr>
          <p:cNvPr id="2365" name="Group 2"/>
          <p:cNvGrpSpPr/>
          <p:nvPr/>
        </p:nvGrpSpPr>
        <p:grpSpPr>
          <a:xfrm>
            <a:off x="0" y="3902076"/>
            <a:ext cx="4533901" cy="2949576"/>
            <a:chOff x="0" y="0"/>
            <a:chExt cx="4533900" cy="2949575"/>
          </a:xfrm>
        </p:grpSpPr>
        <p:sp>
          <p:nvSpPr>
            <p:cNvPr id="2358"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59"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60"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61"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62"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63"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64"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366"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367"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68"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236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765E58"/>
        </a:solidFill>
        <a:effectLst/>
      </p:bgPr>
    </p:bg>
    <p:spTree>
      <p:nvGrpSpPr>
        <p:cNvPr id="1" name=""/>
        <p:cNvGrpSpPr/>
        <p:nvPr/>
      </p:nvGrpSpPr>
      <p:grpSpPr>
        <a:xfrm>
          <a:off x="0" y="0"/>
          <a:ext cx="0" cy="0"/>
          <a:chOff x="0" y="0"/>
          <a:chExt cx="0" cy="0"/>
        </a:xfrm>
      </p:grpSpPr>
      <p:grpSp>
        <p:nvGrpSpPr>
          <p:cNvPr id="2383" name="Group 2"/>
          <p:cNvGrpSpPr/>
          <p:nvPr/>
        </p:nvGrpSpPr>
        <p:grpSpPr>
          <a:xfrm>
            <a:off x="0" y="3902076"/>
            <a:ext cx="4533901" cy="2949576"/>
            <a:chOff x="0" y="0"/>
            <a:chExt cx="4533900" cy="2949575"/>
          </a:xfrm>
        </p:grpSpPr>
        <p:sp>
          <p:nvSpPr>
            <p:cNvPr id="2376"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77"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78"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79"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80"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81"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82"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384"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38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765E58"/>
        </a:solidFill>
        <a:effectLst/>
      </p:bgPr>
    </p:bg>
    <p:spTree>
      <p:nvGrpSpPr>
        <p:cNvPr id="1" name=""/>
        <p:cNvGrpSpPr/>
        <p:nvPr/>
      </p:nvGrpSpPr>
      <p:grpSpPr>
        <a:xfrm>
          <a:off x="0" y="0"/>
          <a:ext cx="0" cy="0"/>
          <a:chOff x="0" y="0"/>
          <a:chExt cx="0" cy="0"/>
        </a:xfrm>
      </p:grpSpPr>
      <p:grpSp>
        <p:nvGrpSpPr>
          <p:cNvPr id="2399" name="Group 2"/>
          <p:cNvGrpSpPr/>
          <p:nvPr/>
        </p:nvGrpSpPr>
        <p:grpSpPr>
          <a:xfrm>
            <a:off x="0" y="3902076"/>
            <a:ext cx="4533901" cy="2949576"/>
            <a:chOff x="0" y="0"/>
            <a:chExt cx="4533900" cy="2949575"/>
          </a:xfrm>
        </p:grpSpPr>
        <p:sp>
          <p:nvSpPr>
            <p:cNvPr id="2392"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93"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94"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95"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96"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97"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98"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40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765E58"/>
        </a:solidFill>
        <a:effectLst/>
      </p:bgPr>
    </p:bg>
    <p:spTree>
      <p:nvGrpSpPr>
        <p:cNvPr id="1" name=""/>
        <p:cNvGrpSpPr/>
        <p:nvPr/>
      </p:nvGrpSpPr>
      <p:grpSpPr>
        <a:xfrm>
          <a:off x="0" y="0"/>
          <a:ext cx="0" cy="0"/>
          <a:chOff x="0" y="0"/>
          <a:chExt cx="0" cy="0"/>
        </a:xfrm>
      </p:grpSpPr>
      <p:grpSp>
        <p:nvGrpSpPr>
          <p:cNvPr id="2414" name="Group 2"/>
          <p:cNvGrpSpPr/>
          <p:nvPr/>
        </p:nvGrpSpPr>
        <p:grpSpPr>
          <a:xfrm>
            <a:off x="0" y="3902076"/>
            <a:ext cx="4533901" cy="2949576"/>
            <a:chOff x="0" y="0"/>
            <a:chExt cx="4533900" cy="2949575"/>
          </a:xfrm>
        </p:grpSpPr>
        <p:sp>
          <p:nvSpPr>
            <p:cNvPr id="2407"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08"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09"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10"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11"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12"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13"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415"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416"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417"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241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765E58"/>
        </a:solidFill>
        <a:effectLst/>
      </p:bgPr>
    </p:bg>
    <p:spTree>
      <p:nvGrpSpPr>
        <p:cNvPr id="1" name=""/>
        <p:cNvGrpSpPr/>
        <p:nvPr/>
      </p:nvGrpSpPr>
      <p:grpSpPr>
        <a:xfrm>
          <a:off x="0" y="0"/>
          <a:ext cx="0" cy="0"/>
          <a:chOff x="0" y="0"/>
          <a:chExt cx="0" cy="0"/>
        </a:xfrm>
      </p:grpSpPr>
      <p:grpSp>
        <p:nvGrpSpPr>
          <p:cNvPr id="2432" name="Group 2"/>
          <p:cNvGrpSpPr/>
          <p:nvPr/>
        </p:nvGrpSpPr>
        <p:grpSpPr>
          <a:xfrm>
            <a:off x="0" y="3902076"/>
            <a:ext cx="4533901" cy="2949576"/>
            <a:chOff x="0" y="0"/>
            <a:chExt cx="4533900" cy="2949575"/>
          </a:xfrm>
        </p:grpSpPr>
        <p:sp>
          <p:nvSpPr>
            <p:cNvPr id="2425"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26"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27"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28"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29"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30"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31"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433"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434"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2435"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43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765E58"/>
        </a:solidFill>
        <a:effectLst/>
      </p:bgPr>
    </p:bg>
    <p:spTree>
      <p:nvGrpSpPr>
        <p:cNvPr id="1" name=""/>
        <p:cNvGrpSpPr/>
        <p:nvPr/>
      </p:nvGrpSpPr>
      <p:grpSpPr>
        <a:xfrm>
          <a:off x="0" y="0"/>
          <a:ext cx="0" cy="0"/>
          <a:chOff x="0" y="0"/>
          <a:chExt cx="0" cy="0"/>
        </a:xfrm>
      </p:grpSpPr>
      <p:grpSp>
        <p:nvGrpSpPr>
          <p:cNvPr id="2450" name="Group 2"/>
          <p:cNvGrpSpPr/>
          <p:nvPr/>
        </p:nvGrpSpPr>
        <p:grpSpPr>
          <a:xfrm>
            <a:off x="0" y="3902076"/>
            <a:ext cx="4533901" cy="2949576"/>
            <a:chOff x="0" y="0"/>
            <a:chExt cx="4533900" cy="2949575"/>
          </a:xfrm>
        </p:grpSpPr>
        <p:sp>
          <p:nvSpPr>
            <p:cNvPr id="2443"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44"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45"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46"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47"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48"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49"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451" name="Body Level One…"/>
          <p:cNvSpPr txBox="1">
            <a:spLocks noGrp="1"/>
          </p:cNvSpPr>
          <p:nvPr>
            <p:ph type="body" idx="1"/>
          </p:nvPr>
        </p:nvSpPr>
        <p:spPr>
          <a:xfrm>
            <a:off x="609600" y="277813"/>
            <a:ext cx="10972800" cy="5853113"/>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45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765E58"/>
        </a:solidFill>
        <a:effectLst/>
      </p:bgPr>
    </p:bg>
    <p:spTree>
      <p:nvGrpSpPr>
        <p:cNvPr id="1" name=""/>
        <p:cNvGrpSpPr/>
        <p:nvPr/>
      </p:nvGrpSpPr>
      <p:grpSpPr>
        <a:xfrm>
          <a:off x="0" y="0"/>
          <a:ext cx="0" cy="0"/>
          <a:chOff x="0" y="0"/>
          <a:chExt cx="0" cy="0"/>
        </a:xfrm>
      </p:grpSpPr>
      <p:grpSp>
        <p:nvGrpSpPr>
          <p:cNvPr id="2466" name="Group 2"/>
          <p:cNvGrpSpPr/>
          <p:nvPr/>
        </p:nvGrpSpPr>
        <p:grpSpPr>
          <a:xfrm>
            <a:off x="0" y="3902076"/>
            <a:ext cx="4533901" cy="2949576"/>
            <a:chOff x="0" y="0"/>
            <a:chExt cx="4533900" cy="2949575"/>
          </a:xfrm>
        </p:grpSpPr>
        <p:sp>
          <p:nvSpPr>
            <p:cNvPr id="2459"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60"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61"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62"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63"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64"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65"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467"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468"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46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765E58"/>
        </a:solidFill>
        <a:effectLst/>
      </p:bgPr>
    </p:bg>
    <p:spTree>
      <p:nvGrpSpPr>
        <p:cNvPr id="1" name=""/>
        <p:cNvGrpSpPr/>
        <p:nvPr/>
      </p:nvGrpSpPr>
      <p:grpSpPr>
        <a:xfrm>
          <a:off x="0" y="0"/>
          <a:ext cx="0" cy="0"/>
          <a:chOff x="0" y="0"/>
          <a:chExt cx="0" cy="0"/>
        </a:xfrm>
      </p:grpSpPr>
      <p:grpSp>
        <p:nvGrpSpPr>
          <p:cNvPr id="2483" name="Group 2"/>
          <p:cNvGrpSpPr/>
          <p:nvPr/>
        </p:nvGrpSpPr>
        <p:grpSpPr>
          <a:xfrm>
            <a:off x="0" y="3902076"/>
            <a:ext cx="4533901" cy="2949576"/>
            <a:chOff x="0" y="0"/>
            <a:chExt cx="4533900" cy="2949575"/>
          </a:xfrm>
        </p:grpSpPr>
        <p:sp>
          <p:nvSpPr>
            <p:cNvPr id="2476"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77"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78"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79"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80"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81"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82"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484"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485"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486" name="Text Placeholder 3"/>
          <p:cNvSpPr>
            <a:spLocks noGrp="1"/>
          </p:cNvSpPr>
          <p:nvPr>
            <p:ph type="body" sz="half" idx="21"/>
          </p:nvPr>
        </p:nvSpPr>
        <p:spPr>
          <a:xfrm>
            <a:off x="6197600" y="1600200"/>
            <a:ext cx="5384800" cy="4530726"/>
          </a:xfrm>
          <a:prstGeom prst="rect">
            <a:avLst/>
          </a:prstGeom>
        </p:spPr>
        <p:txBody>
          <a:bodyPr/>
          <a:lstStyle/>
          <a:p>
            <a: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248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765E58"/>
        </a:solidFill>
        <a:effectLst/>
      </p:bgPr>
    </p:bg>
    <p:spTree>
      <p:nvGrpSpPr>
        <p:cNvPr id="1" name=""/>
        <p:cNvGrpSpPr/>
        <p:nvPr/>
      </p:nvGrpSpPr>
      <p:grpSpPr>
        <a:xfrm>
          <a:off x="0" y="0"/>
          <a:ext cx="0" cy="0"/>
          <a:chOff x="0" y="0"/>
          <a:chExt cx="0" cy="0"/>
        </a:xfrm>
      </p:grpSpPr>
      <p:grpSp>
        <p:nvGrpSpPr>
          <p:cNvPr id="223" name="Group 2"/>
          <p:cNvGrpSpPr/>
          <p:nvPr/>
        </p:nvGrpSpPr>
        <p:grpSpPr>
          <a:xfrm>
            <a:off x="0" y="3902076"/>
            <a:ext cx="4533901" cy="2949576"/>
            <a:chOff x="0" y="0"/>
            <a:chExt cx="4533900" cy="2949575"/>
          </a:xfrm>
        </p:grpSpPr>
        <p:sp>
          <p:nvSpPr>
            <p:cNvPr id="216"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17"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18"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19"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20"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21"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22"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24"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25"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6"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22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765E58"/>
        </a:solidFill>
        <a:effectLst/>
      </p:bgPr>
    </p:bg>
    <p:spTree>
      <p:nvGrpSpPr>
        <p:cNvPr id="1" name=""/>
        <p:cNvGrpSpPr/>
        <p:nvPr/>
      </p:nvGrpSpPr>
      <p:grpSpPr>
        <a:xfrm>
          <a:off x="0" y="0"/>
          <a:ext cx="0" cy="0"/>
          <a:chOff x="0" y="0"/>
          <a:chExt cx="0" cy="0"/>
        </a:xfrm>
      </p:grpSpPr>
      <p:grpSp>
        <p:nvGrpSpPr>
          <p:cNvPr id="2501" name="Group 2"/>
          <p:cNvGrpSpPr/>
          <p:nvPr/>
        </p:nvGrpSpPr>
        <p:grpSpPr>
          <a:xfrm>
            <a:off x="0" y="3902076"/>
            <a:ext cx="4533901" cy="2949576"/>
            <a:chOff x="0" y="0"/>
            <a:chExt cx="4533900" cy="2949575"/>
          </a:xfrm>
        </p:grpSpPr>
        <p:sp>
          <p:nvSpPr>
            <p:cNvPr id="2494"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95"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96"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97"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98"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99"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00"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502"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503"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0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765E58"/>
        </a:solidFill>
        <a:effectLst/>
      </p:bgPr>
    </p:bg>
    <p:spTree>
      <p:nvGrpSpPr>
        <p:cNvPr id="1" name=""/>
        <p:cNvGrpSpPr/>
        <p:nvPr/>
      </p:nvGrpSpPr>
      <p:grpSpPr>
        <a:xfrm>
          <a:off x="0" y="0"/>
          <a:ext cx="0" cy="0"/>
          <a:chOff x="0" y="0"/>
          <a:chExt cx="0" cy="0"/>
        </a:xfrm>
      </p:grpSpPr>
      <p:grpSp>
        <p:nvGrpSpPr>
          <p:cNvPr id="2518" name="Group 2"/>
          <p:cNvGrpSpPr/>
          <p:nvPr/>
        </p:nvGrpSpPr>
        <p:grpSpPr>
          <a:xfrm>
            <a:off x="0" y="3902076"/>
            <a:ext cx="4533901" cy="2949576"/>
            <a:chOff x="0" y="0"/>
            <a:chExt cx="4533900" cy="2949575"/>
          </a:xfrm>
        </p:grpSpPr>
        <p:sp>
          <p:nvSpPr>
            <p:cNvPr id="2511"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12"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13"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14"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15"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16"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17"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519" name="Title Text"/>
          <p:cNvSpPr txBox="1">
            <a:spLocks noGrp="1"/>
          </p:cNvSpPr>
          <p:nvPr>
            <p:ph type="title"/>
          </p:nvPr>
        </p:nvSpPr>
        <p:spPr>
          <a:xfrm>
            <a:off x="914400" y="1873250"/>
            <a:ext cx="10363200" cy="1555750"/>
          </a:xfrm>
          <a:prstGeom prst="rect">
            <a:avLst/>
          </a:prstGeom>
        </p:spPr>
        <p:txBody>
          <a:bodyPr anchor="ctr"/>
          <a:lstStyle>
            <a:lvl1pPr algn="ctr">
              <a:lnSpc>
                <a:spcPct val="100000"/>
              </a:lnSpc>
              <a:defRPr sz="48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520"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2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765E58"/>
        </a:solidFill>
        <a:effectLst/>
      </p:bgPr>
    </p:bg>
    <p:spTree>
      <p:nvGrpSpPr>
        <p:cNvPr id="1" name=""/>
        <p:cNvGrpSpPr/>
        <p:nvPr/>
      </p:nvGrpSpPr>
      <p:grpSpPr>
        <a:xfrm>
          <a:off x="0" y="0"/>
          <a:ext cx="0" cy="0"/>
          <a:chOff x="0" y="0"/>
          <a:chExt cx="0" cy="0"/>
        </a:xfrm>
      </p:grpSpPr>
      <p:grpSp>
        <p:nvGrpSpPr>
          <p:cNvPr id="2535" name="Group 2"/>
          <p:cNvGrpSpPr/>
          <p:nvPr/>
        </p:nvGrpSpPr>
        <p:grpSpPr>
          <a:xfrm>
            <a:off x="0" y="3902076"/>
            <a:ext cx="4533901" cy="2949576"/>
            <a:chOff x="0" y="0"/>
            <a:chExt cx="4533900" cy="2949575"/>
          </a:xfrm>
        </p:grpSpPr>
        <p:sp>
          <p:nvSpPr>
            <p:cNvPr id="2528"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29"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30"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31"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32"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33"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34"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536"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537"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3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765E58"/>
        </a:solidFill>
        <a:effectLst/>
      </p:bgPr>
    </p:bg>
    <p:spTree>
      <p:nvGrpSpPr>
        <p:cNvPr id="1" name=""/>
        <p:cNvGrpSpPr/>
        <p:nvPr/>
      </p:nvGrpSpPr>
      <p:grpSpPr>
        <a:xfrm>
          <a:off x="0" y="0"/>
          <a:ext cx="0" cy="0"/>
          <a:chOff x="0" y="0"/>
          <a:chExt cx="0" cy="0"/>
        </a:xfrm>
      </p:grpSpPr>
      <p:grpSp>
        <p:nvGrpSpPr>
          <p:cNvPr id="2552" name="Group 2"/>
          <p:cNvGrpSpPr/>
          <p:nvPr/>
        </p:nvGrpSpPr>
        <p:grpSpPr>
          <a:xfrm>
            <a:off x="0" y="3902076"/>
            <a:ext cx="4533901" cy="2949576"/>
            <a:chOff x="0" y="0"/>
            <a:chExt cx="4533900" cy="2949575"/>
          </a:xfrm>
        </p:grpSpPr>
        <p:sp>
          <p:nvSpPr>
            <p:cNvPr id="2545"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46"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47"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48"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49"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50"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51"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553"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554"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5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765E58"/>
        </a:solidFill>
        <a:effectLst/>
      </p:bgPr>
    </p:bg>
    <p:spTree>
      <p:nvGrpSpPr>
        <p:cNvPr id="1" name=""/>
        <p:cNvGrpSpPr/>
        <p:nvPr/>
      </p:nvGrpSpPr>
      <p:grpSpPr>
        <a:xfrm>
          <a:off x="0" y="0"/>
          <a:ext cx="0" cy="0"/>
          <a:chOff x="0" y="0"/>
          <a:chExt cx="0" cy="0"/>
        </a:xfrm>
      </p:grpSpPr>
      <p:grpSp>
        <p:nvGrpSpPr>
          <p:cNvPr id="2569" name="Group 2"/>
          <p:cNvGrpSpPr/>
          <p:nvPr/>
        </p:nvGrpSpPr>
        <p:grpSpPr>
          <a:xfrm>
            <a:off x="0" y="3902076"/>
            <a:ext cx="4533901" cy="2949576"/>
            <a:chOff x="0" y="0"/>
            <a:chExt cx="4533900" cy="2949575"/>
          </a:xfrm>
        </p:grpSpPr>
        <p:sp>
          <p:nvSpPr>
            <p:cNvPr id="2562"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63"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64"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65"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66"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67"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68"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570"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571"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7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765E58"/>
        </a:solidFill>
        <a:effectLst/>
      </p:bgPr>
    </p:bg>
    <p:spTree>
      <p:nvGrpSpPr>
        <p:cNvPr id="1" name=""/>
        <p:cNvGrpSpPr/>
        <p:nvPr/>
      </p:nvGrpSpPr>
      <p:grpSpPr>
        <a:xfrm>
          <a:off x="0" y="0"/>
          <a:ext cx="0" cy="0"/>
          <a:chOff x="0" y="0"/>
          <a:chExt cx="0" cy="0"/>
        </a:xfrm>
      </p:grpSpPr>
      <p:grpSp>
        <p:nvGrpSpPr>
          <p:cNvPr id="2586" name="Group 2"/>
          <p:cNvGrpSpPr/>
          <p:nvPr/>
        </p:nvGrpSpPr>
        <p:grpSpPr>
          <a:xfrm>
            <a:off x="0" y="3902076"/>
            <a:ext cx="4533901" cy="2949576"/>
            <a:chOff x="0" y="0"/>
            <a:chExt cx="4533900" cy="2949575"/>
          </a:xfrm>
        </p:grpSpPr>
        <p:sp>
          <p:nvSpPr>
            <p:cNvPr id="2579"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80"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81"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82"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83"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84"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85"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587"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588"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89"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259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765E58"/>
        </a:solidFill>
        <a:effectLst/>
      </p:bgPr>
    </p:bg>
    <p:spTree>
      <p:nvGrpSpPr>
        <p:cNvPr id="1" name=""/>
        <p:cNvGrpSpPr/>
        <p:nvPr/>
      </p:nvGrpSpPr>
      <p:grpSpPr>
        <a:xfrm>
          <a:off x="0" y="0"/>
          <a:ext cx="0" cy="0"/>
          <a:chOff x="0" y="0"/>
          <a:chExt cx="0" cy="0"/>
        </a:xfrm>
      </p:grpSpPr>
      <p:grpSp>
        <p:nvGrpSpPr>
          <p:cNvPr id="2604" name="Group 2"/>
          <p:cNvGrpSpPr/>
          <p:nvPr/>
        </p:nvGrpSpPr>
        <p:grpSpPr>
          <a:xfrm>
            <a:off x="0" y="3902076"/>
            <a:ext cx="4533901" cy="2949576"/>
            <a:chOff x="0" y="0"/>
            <a:chExt cx="4533900" cy="2949575"/>
          </a:xfrm>
        </p:grpSpPr>
        <p:sp>
          <p:nvSpPr>
            <p:cNvPr id="2597"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98"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99"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00"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01"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02"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03"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605"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60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765E58"/>
        </a:solidFill>
        <a:effectLst/>
      </p:bgPr>
    </p:bg>
    <p:spTree>
      <p:nvGrpSpPr>
        <p:cNvPr id="1" name=""/>
        <p:cNvGrpSpPr/>
        <p:nvPr/>
      </p:nvGrpSpPr>
      <p:grpSpPr>
        <a:xfrm>
          <a:off x="0" y="0"/>
          <a:ext cx="0" cy="0"/>
          <a:chOff x="0" y="0"/>
          <a:chExt cx="0" cy="0"/>
        </a:xfrm>
      </p:grpSpPr>
      <p:grpSp>
        <p:nvGrpSpPr>
          <p:cNvPr id="2620" name="Group 2"/>
          <p:cNvGrpSpPr/>
          <p:nvPr/>
        </p:nvGrpSpPr>
        <p:grpSpPr>
          <a:xfrm>
            <a:off x="0" y="3902076"/>
            <a:ext cx="4533901" cy="2949576"/>
            <a:chOff x="0" y="0"/>
            <a:chExt cx="4533900" cy="2949575"/>
          </a:xfrm>
        </p:grpSpPr>
        <p:sp>
          <p:nvSpPr>
            <p:cNvPr id="2613"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14"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15"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16"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17"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18"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19"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62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765E58"/>
        </a:solidFill>
        <a:effectLst/>
      </p:bgPr>
    </p:bg>
    <p:spTree>
      <p:nvGrpSpPr>
        <p:cNvPr id="1" name=""/>
        <p:cNvGrpSpPr/>
        <p:nvPr/>
      </p:nvGrpSpPr>
      <p:grpSpPr>
        <a:xfrm>
          <a:off x="0" y="0"/>
          <a:ext cx="0" cy="0"/>
          <a:chOff x="0" y="0"/>
          <a:chExt cx="0" cy="0"/>
        </a:xfrm>
      </p:grpSpPr>
      <p:grpSp>
        <p:nvGrpSpPr>
          <p:cNvPr id="2635" name="Group 2"/>
          <p:cNvGrpSpPr/>
          <p:nvPr/>
        </p:nvGrpSpPr>
        <p:grpSpPr>
          <a:xfrm>
            <a:off x="0" y="3902076"/>
            <a:ext cx="4533901" cy="2949576"/>
            <a:chOff x="0" y="0"/>
            <a:chExt cx="4533900" cy="2949575"/>
          </a:xfrm>
        </p:grpSpPr>
        <p:sp>
          <p:nvSpPr>
            <p:cNvPr id="2628"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29"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30"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31"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32"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33"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34"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636"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637"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38"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263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765E58"/>
        </a:solidFill>
        <a:effectLst/>
      </p:bgPr>
    </p:bg>
    <p:spTree>
      <p:nvGrpSpPr>
        <p:cNvPr id="1" name=""/>
        <p:cNvGrpSpPr/>
        <p:nvPr/>
      </p:nvGrpSpPr>
      <p:grpSpPr>
        <a:xfrm>
          <a:off x="0" y="0"/>
          <a:ext cx="0" cy="0"/>
          <a:chOff x="0" y="0"/>
          <a:chExt cx="0" cy="0"/>
        </a:xfrm>
      </p:grpSpPr>
      <p:grpSp>
        <p:nvGrpSpPr>
          <p:cNvPr id="2653" name="Group 2"/>
          <p:cNvGrpSpPr/>
          <p:nvPr/>
        </p:nvGrpSpPr>
        <p:grpSpPr>
          <a:xfrm>
            <a:off x="0" y="3902076"/>
            <a:ext cx="4533901" cy="2949576"/>
            <a:chOff x="0" y="0"/>
            <a:chExt cx="4533900" cy="2949575"/>
          </a:xfrm>
        </p:grpSpPr>
        <p:sp>
          <p:nvSpPr>
            <p:cNvPr id="2646"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47"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48"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49"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50"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51"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52"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654"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655"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2656"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5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765E58"/>
        </a:solidFill>
        <a:effectLst/>
      </p:bgPr>
    </p:bg>
    <p:spTree>
      <p:nvGrpSpPr>
        <p:cNvPr id="1" name=""/>
        <p:cNvGrpSpPr/>
        <p:nvPr/>
      </p:nvGrpSpPr>
      <p:grpSpPr>
        <a:xfrm>
          <a:off x="0" y="0"/>
          <a:ext cx="0" cy="0"/>
          <a:chOff x="0" y="0"/>
          <a:chExt cx="0" cy="0"/>
        </a:xfrm>
      </p:grpSpPr>
      <p:grpSp>
        <p:nvGrpSpPr>
          <p:cNvPr id="241" name="Group 2"/>
          <p:cNvGrpSpPr/>
          <p:nvPr/>
        </p:nvGrpSpPr>
        <p:grpSpPr>
          <a:xfrm>
            <a:off x="0" y="3902076"/>
            <a:ext cx="4533901" cy="2949576"/>
            <a:chOff x="0" y="0"/>
            <a:chExt cx="4533900" cy="2949575"/>
          </a:xfrm>
        </p:grpSpPr>
        <p:sp>
          <p:nvSpPr>
            <p:cNvPr id="234"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5"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6"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7"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8"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9"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0"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42"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4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765E58"/>
        </a:solidFill>
        <a:effectLst/>
      </p:bgPr>
    </p:bg>
    <p:spTree>
      <p:nvGrpSpPr>
        <p:cNvPr id="1" name=""/>
        <p:cNvGrpSpPr/>
        <p:nvPr/>
      </p:nvGrpSpPr>
      <p:grpSpPr>
        <a:xfrm>
          <a:off x="0" y="0"/>
          <a:ext cx="0" cy="0"/>
          <a:chOff x="0" y="0"/>
          <a:chExt cx="0" cy="0"/>
        </a:xfrm>
      </p:grpSpPr>
      <p:grpSp>
        <p:nvGrpSpPr>
          <p:cNvPr id="2671" name="Group 2"/>
          <p:cNvGrpSpPr/>
          <p:nvPr/>
        </p:nvGrpSpPr>
        <p:grpSpPr>
          <a:xfrm>
            <a:off x="0" y="3902076"/>
            <a:ext cx="4533901" cy="2949576"/>
            <a:chOff x="0" y="0"/>
            <a:chExt cx="4533900" cy="2949575"/>
          </a:xfrm>
        </p:grpSpPr>
        <p:sp>
          <p:nvSpPr>
            <p:cNvPr id="2664"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65"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66"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67"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68"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69"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70"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672" name="Body Level One…"/>
          <p:cNvSpPr txBox="1">
            <a:spLocks noGrp="1"/>
          </p:cNvSpPr>
          <p:nvPr>
            <p:ph type="body" idx="1"/>
          </p:nvPr>
        </p:nvSpPr>
        <p:spPr>
          <a:xfrm>
            <a:off x="609600" y="277813"/>
            <a:ext cx="10972800" cy="5853113"/>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7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765E58"/>
        </a:solidFill>
        <a:effectLst/>
      </p:bgPr>
    </p:bg>
    <p:spTree>
      <p:nvGrpSpPr>
        <p:cNvPr id="1" name=""/>
        <p:cNvGrpSpPr/>
        <p:nvPr/>
      </p:nvGrpSpPr>
      <p:grpSpPr>
        <a:xfrm>
          <a:off x="0" y="0"/>
          <a:ext cx="0" cy="0"/>
          <a:chOff x="0" y="0"/>
          <a:chExt cx="0" cy="0"/>
        </a:xfrm>
      </p:grpSpPr>
      <p:grpSp>
        <p:nvGrpSpPr>
          <p:cNvPr id="2687" name="Group 2"/>
          <p:cNvGrpSpPr/>
          <p:nvPr/>
        </p:nvGrpSpPr>
        <p:grpSpPr>
          <a:xfrm>
            <a:off x="0" y="3902076"/>
            <a:ext cx="4533901" cy="2949576"/>
            <a:chOff x="0" y="0"/>
            <a:chExt cx="4533900" cy="2949575"/>
          </a:xfrm>
        </p:grpSpPr>
        <p:sp>
          <p:nvSpPr>
            <p:cNvPr id="2680"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81"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82"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83"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84"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85"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86"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688"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689"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9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765E58"/>
        </a:solidFill>
        <a:effectLst/>
      </p:bgPr>
    </p:bg>
    <p:spTree>
      <p:nvGrpSpPr>
        <p:cNvPr id="1" name=""/>
        <p:cNvGrpSpPr/>
        <p:nvPr/>
      </p:nvGrpSpPr>
      <p:grpSpPr>
        <a:xfrm>
          <a:off x="0" y="0"/>
          <a:ext cx="0" cy="0"/>
          <a:chOff x="0" y="0"/>
          <a:chExt cx="0" cy="0"/>
        </a:xfrm>
      </p:grpSpPr>
      <p:grpSp>
        <p:nvGrpSpPr>
          <p:cNvPr id="2704" name="Group 2"/>
          <p:cNvGrpSpPr/>
          <p:nvPr/>
        </p:nvGrpSpPr>
        <p:grpSpPr>
          <a:xfrm>
            <a:off x="0" y="3902076"/>
            <a:ext cx="4533901" cy="2949576"/>
            <a:chOff x="0" y="0"/>
            <a:chExt cx="4533900" cy="2949575"/>
          </a:xfrm>
        </p:grpSpPr>
        <p:sp>
          <p:nvSpPr>
            <p:cNvPr id="2697"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98"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699"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00"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01"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02"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03"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705"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706"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07" name="Text Placeholder 3"/>
          <p:cNvSpPr>
            <a:spLocks noGrp="1"/>
          </p:cNvSpPr>
          <p:nvPr>
            <p:ph type="body" sz="half" idx="21"/>
          </p:nvPr>
        </p:nvSpPr>
        <p:spPr>
          <a:xfrm>
            <a:off x="6197600" y="1600200"/>
            <a:ext cx="5384800" cy="4530726"/>
          </a:xfrm>
          <a:prstGeom prst="rect">
            <a:avLst/>
          </a:prstGeom>
        </p:spPr>
        <p:txBody>
          <a:bodyPr/>
          <a:lstStyle/>
          <a:p>
            <a: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270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765E58"/>
        </a:solidFill>
        <a:effectLst/>
      </p:bgPr>
    </p:bg>
    <p:spTree>
      <p:nvGrpSpPr>
        <p:cNvPr id="1" name=""/>
        <p:cNvGrpSpPr/>
        <p:nvPr/>
      </p:nvGrpSpPr>
      <p:grpSpPr>
        <a:xfrm>
          <a:off x="0" y="0"/>
          <a:ext cx="0" cy="0"/>
          <a:chOff x="0" y="0"/>
          <a:chExt cx="0" cy="0"/>
        </a:xfrm>
      </p:grpSpPr>
      <p:grpSp>
        <p:nvGrpSpPr>
          <p:cNvPr id="2722" name="Group 2"/>
          <p:cNvGrpSpPr/>
          <p:nvPr/>
        </p:nvGrpSpPr>
        <p:grpSpPr>
          <a:xfrm>
            <a:off x="0" y="3902076"/>
            <a:ext cx="4533901" cy="2949576"/>
            <a:chOff x="0" y="0"/>
            <a:chExt cx="4533900" cy="2949575"/>
          </a:xfrm>
        </p:grpSpPr>
        <p:sp>
          <p:nvSpPr>
            <p:cNvPr id="2715"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16"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17"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18"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19"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20"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21"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723"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724"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2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BCB98C"/>
            </a:gs>
            <a:gs pos="36000">
              <a:srgbClr val="848153"/>
            </a:gs>
            <a:gs pos="64000">
              <a:srgbClr val="848153"/>
            </a:gs>
            <a:gs pos="100000">
              <a:srgbClr val="BCB98C"/>
            </a:gs>
          </a:gsLst>
          <a:lin ang="5400000" scaled="0"/>
        </a:gradFill>
        <a:effectLst/>
      </p:bgPr>
    </p:bg>
    <p:spTree>
      <p:nvGrpSpPr>
        <p:cNvPr id="1" name=""/>
        <p:cNvGrpSpPr/>
        <p:nvPr/>
      </p:nvGrpSpPr>
      <p:grpSpPr>
        <a:xfrm>
          <a:off x="0" y="0"/>
          <a:ext cx="0" cy="0"/>
          <a:chOff x="0" y="0"/>
          <a:chExt cx="0" cy="0"/>
        </a:xfrm>
      </p:grpSpPr>
      <p:grpSp>
        <p:nvGrpSpPr>
          <p:cNvPr id="2766" name="Group 2"/>
          <p:cNvGrpSpPr/>
          <p:nvPr/>
        </p:nvGrpSpPr>
        <p:grpSpPr>
          <a:xfrm>
            <a:off x="5067300" y="1789113"/>
            <a:ext cx="7120468" cy="5056189"/>
            <a:chOff x="0" y="0"/>
            <a:chExt cx="7120467" cy="5056187"/>
          </a:xfrm>
        </p:grpSpPr>
        <p:sp>
          <p:nvSpPr>
            <p:cNvPr id="2732" name="Rectangle 3"/>
            <p:cNvSpPr/>
            <p:nvPr/>
          </p:nvSpPr>
          <p:spPr>
            <a:xfrm>
              <a:off x="3886200" y="377824"/>
              <a:ext cx="416984" cy="161925"/>
            </a:xfrm>
            <a:prstGeom prst="rect">
              <a:avLst/>
            </a:pr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33" name="Oval 4"/>
            <p:cNvSpPr/>
            <p:nvPr/>
          </p:nvSpPr>
          <p:spPr>
            <a:xfrm>
              <a:off x="4032250" y="92074"/>
              <a:ext cx="99485" cy="74613"/>
            </a:xfrm>
            <a:prstGeom prst="ellipse">
              <a:avLst/>
            </a:pr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34" name="Rectangle 5"/>
            <p:cNvSpPr/>
            <p:nvPr/>
          </p:nvSpPr>
          <p:spPr>
            <a:xfrm>
              <a:off x="5480434"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35" name="Freeform 6"/>
            <p:cNvSpPr/>
            <p:nvPr/>
          </p:nvSpPr>
          <p:spPr>
            <a:xfrm>
              <a:off x="5242983" y="3779837"/>
              <a:ext cx="139701"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36" name="Rectangle 7"/>
            <p:cNvSpPr/>
            <p:nvPr/>
          </p:nvSpPr>
          <p:spPr>
            <a:xfrm>
              <a:off x="6504537" y="648095"/>
              <a:ext cx="97327"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37" name="Rectangle 8"/>
            <p:cNvSpPr/>
            <p:nvPr/>
          </p:nvSpPr>
          <p:spPr>
            <a:xfrm>
              <a:off x="6684791"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38" name="Rectangle 9"/>
            <p:cNvSpPr/>
            <p:nvPr/>
          </p:nvSpPr>
          <p:spPr>
            <a:xfrm>
              <a:off x="1697340" y="1179683"/>
              <a:ext cx="1063020"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39" name="Rectangle 10"/>
            <p:cNvSpPr/>
            <p:nvPr/>
          </p:nvSpPr>
          <p:spPr>
            <a:xfrm>
              <a:off x="232941" y="1187305"/>
              <a:ext cx="1083518" cy="3192751"/>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40" name="Rectangle 11"/>
            <p:cNvSpPr/>
            <p:nvPr/>
          </p:nvSpPr>
          <p:spPr>
            <a:xfrm>
              <a:off x="1244825" y="1183192"/>
              <a:ext cx="236617"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41" name="Freeform 12"/>
            <p:cNvSpPr/>
            <p:nvPr/>
          </p:nvSpPr>
          <p:spPr>
            <a:xfrm>
              <a:off x="3414183" y="3006724"/>
              <a:ext cx="1318684"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42" name="Freeform 13"/>
            <p:cNvSpPr/>
            <p:nvPr/>
          </p:nvSpPr>
          <p:spPr>
            <a:xfrm>
              <a:off x="5012266" y="3911599"/>
              <a:ext cx="2108202"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43" name="Freeform 14"/>
            <p:cNvSpPr/>
            <p:nvPr/>
          </p:nvSpPr>
          <p:spPr>
            <a:xfrm>
              <a:off x="5063066" y="3997324"/>
              <a:ext cx="205740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B4AF80"/>
                </a:gs>
                <a:gs pos="100000">
                  <a:srgbClr val="C2BD97"/>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44" name="Freeform 15"/>
            <p:cNvSpPr/>
            <p:nvPr/>
          </p:nvSpPr>
          <p:spPr>
            <a:xfrm>
              <a:off x="5101166" y="3911599"/>
              <a:ext cx="2019302"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C2BD97"/>
                </a:gs>
                <a:gs pos="100000">
                  <a:srgbClr val="B4AF8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45" name="Freeform 16"/>
            <p:cNvSpPr/>
            <p:nvPr/>
          </p:nvSpPr>
          <p:spPr>
            <a:xfrm>
              <a:off x="1407583" y="657224"/>
              <a:ext cx="215901"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46" name="Freeform 17"/>
            <p:cNvSpPr/>
            <p:nvPr/>
          </p:nvSpPr>
          <p:spPr>
            <a:xfrm>
              <a:off x="1407583" y="893762"/>
              <a:ext cx="190501"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47" name="Freeform 18"/>
            <p:cNvSpPr/>
            <p:nvPr/>
          </p:nvSpPr>
          <p:spPr>
            <a:xfrm>
              <a:off x="1407583" y="1017587"/>
              <a:ext cx="1905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48" name="Freeform 19"/>
            <p:cNvSpPr/>
            <p:nvPr/>
          </p:nvSpPr>
          <p:spPr>
            <a:xfrm>
              <a:off x="6510866" y="123824"/>
              <a:ext cx="215901"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49" name="Freeform 20"/>
            <p:cNvSpPr/>
            <p:nvPr/>
          </p:nvSpPr>
          <p:spPr>
            <a:xfrm>
              <a:off x="6523566" y="352424"/>
              <a:ext cx="17780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50" name="Freeform 21"/>
            <p:cNvSpPr/>
            <p:nvPr/>
          </p:nvSpPr>
          <p:spPr>
            <a:xfrm>
              <a:off x="6510866" y="485774"/>
              <a:ext cx="190501"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51" name="Freeform 22"/>
            <p:cNvSpPr/>
            <p:nvPr/>
          </p:nvSpPr>
          <p:spPr>
            <a:xfrm>
              <a:off x="6421966" y="3806824"/>
              <a:ext cx="139701"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52" name="Freeform 23"/>
            <p:cNvSpPr/>
            <p:nvPr/>
          </p:nvSpPr>
          <p:spPr>
            <a:xfrm>
              <a:off x="1318683" y="-1"/>
              <a:ext cx="5509684" cy="704851"/>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C2BD97"/>
                </a:gs>
                <a:gs pos="100000">
                  <a:srgbClr val="B4AF8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53" name="Freeform 24"/>
            <p:cNvSpPr/>
            <p:nvPr/>
          </p:nvSpPr>
          <p:spPr>
            <a:xfrm>
              <a:off x="1143000" y="4200524"/>
              <a:ext cx="17780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54" name="Freeform 25"/>
            <p:cNvSpPr/>
            <p:nvPr/>
          </p:nvSpPr>
          <p:spPr>
            <a:xfrm>
              <a:off x="2931583" y="4357687"/>
              <a:ext cx="190501"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55" name="Freeform 26"/>
            <p:cNvSpPr/>
            <p:nvPr/>
          </p:nvSpPr>
          <p:spPr>
            <a:xfrm>
              <a:off x="12700" y="4357687"/>
              <a:ext cx="1524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56" name="Oval 27"/>
            <p:cNvSpPr/>
            <p:nvPr/>
          </p:nvSpPr>
          <p:spPr>
            <a:xfrm>
              <a:off x="105833" y="4303712"/>
              <a:ext cx="2921001" cy="617539"/>
            </a:xfrm>
            <a:prstGeom prst="ellipse">
              <a:avLst/>
            </a:prstGeom>
            <a:gradFill flip="none" rotWithShape="1">
              <a:gsLst>
                <a:gs pos="0">
                  <a:srgbClr val="C2BD97"/>
                </a:gs>
                <a:gs pos="100000">
                  <a:srgbClr val="B4AF8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57" name="Oval 28"/>
            <p:cNvSpPr/>
            <p:nvPr/>
          </p:nvSpPr>
          <p:spPr>
            <a:xfrm>
              <a:off x="-1" y="4297362"/>
              <a:ext cx="3179236" cy="457201"/>
            </a:xfrm>
            <a:prstGeom prst="ellipse">
              <a:avLst/>
            </a:pr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58" name="Oval 29"/>
            <p:cNvSpPr/>
            <p:nvPr/>
          </p:nvSpPr>
          <p:spPr>
            <a:xfrm>
              <a:off x="99483" y="4338637"/>
              <a:ext cx="3016251" cy="349251"/>
            </a:xfrm>
            <a:prstGeom prst="ellipse">
              <a:avLst/>
            </a:prstGeom>
            <a:gradFill flip="none" rotWithShape="1">
              <a:gsLst>
                <a:gs pos="0">
                  <a:srgbClr val="B4AF80"/>
                </a:gs>
                <a:gs pos="100000">
                  <a:srgbClr val="C2BD9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59" name="Freeform 30"/>
            <p:cNvSpPr/>
            <p:nvPr/>
          </p:nvSpPr>
          <p:spPr>
            <a:xfrm>
              <a:off x="2855383" y="4224337"/>
              <a:ext cx="190501"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60" name="Freeform 31"/>
            <p:cNvSpPr/>
            <p:nvPr/>
          </p:nvSpPr>
          <p:spPr>
            <a:xfrm>
              <a:off x="6409266" y="3930649"/>
              <a:ext cx="1524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61" name="Rectangle 32"/>
            <p:cNvSpPr/>
            <p:nvPr/>
          </p:nvSpPr>
          <p:spPr>
            <a:xfrm>
              <a:off x="3903133" y="1025524"/>
              <a:ext cx="366184" cy="4030664"/>
            </a:xfrm>
            <a:prstGeom prst="rect">
              <a:avLst/>
            </a:prstGeom>
            <a:gradFill flip="none" rotWithShape="1">
              <a:gsLst>
                <a:gs pos="0">
                  <a:srgbClr val="C2BD97"/>
                </a:gs>
                <a:gs pos="100000">
                  <a:srgbClr val="B4AF8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62" name="Rectangle 33"/>
            <p:cNvSpPr/>
            <p:nvPr/>
          </p:nvSpPr>
          <p:spPr>
            <a:xfrm>
              <a:off x="4008966" y="663574"/>
              <a:ext cx="160867" cy="381000"/>
            </a:xfrm>
            <a:prstGeom prst="rect">
              <a:avLst/>
            </a:pr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63" name="AutoShape 34"/>
            <p:cNvSpPr/>
            <p:nvPr/>
          </p:nvSpPr>
          <p:spPr>
            <a:xfrm>
              <a:off x="3865033" y="977899"/>
              <a:ext cx="433918" cy="82551"/>
            </a:xfrm>
            <a:prstGeom prst="roundRect">
              <a:avLst>
                <a:gd name="adj" fmla="val 16667"/>
              </a:avLst>
            </a:prstGeom>
            <a:gradFill flip="none" rotWithShape="1">
              <a:gsLst>
                <a:gs pos="0">
                  <a:srgbClr val="B4AF80"/>
                </a:gs>
                <a:gs pos="100000">
                  <a:srgbClr val="C2BD97"/>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64" name="Freeform 35"/>
            <p:cNvSpPr/>
            <p:nvPr/>
          </p:nvSpPr>
          <p:spPr>
            <a:xfrm>
              <a:off x="4047066" y="638174"/>
              <a:ext cx="53340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C2BD97"/>
                </a:gs>
                <a:gs pos="100000">
                  <a:srgbClr val="B4AF8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2765" name="Freeform 36"/>
            <p:cNvSpPr/>
            <p:nvPr/>
          </p:nvSpPr>
          <p:spPr>
            <a:xfrm>
              <a:off x="3757083" y="466724"/>
              <a:ext cx="670984"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C2BD97"/>
                </a:gs>
                <a:gs pos="100000">
                  <a:srgbClr val="B4AF8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2767"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gn="ctr">
              <a:lnSpc>
                <a:spcPct val="100000"/>
              </a:lnSpc>
              <a:spcBef>
                <a:spcPts val="700"/>
              </a:spcBef>
              <a:buClrTx/>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gn="ctr">
              <a:lnSpc>
                <a:spcPct val="100000"/>
              </a:lnSpc>
              <a:spcBef>
                <a:spcPts val="700"/>
              </a:spcBef>
              <a:buClrTx/>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gn="ctr">
              <a:lnSpc>
                <a:spcPct val="100000"/>
              </a:lnSpc>
              <a:spcBef>
                <a:spcPts val="700"/>
              </a:spcBef>
              <a:buClrTx/>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gn="ctr">
              <a:lnSpc>
                <a:spcPct val="100000"/>
              </a:lnSpc>
              <a:spcBef>
                <a:spcPts val="700"/>
              </a:spcBef>
              <a:buClrTx/>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768" name="Title Text"/>
          <p:cNvSpPr txBox="1">
            <a:spLocks noGrp="1"/>
          </p:cNvSpPr>
          <p:nvPr>
            <p:ph type="title"/>
          </p:nvPr>
        </p:nvSpPr>
        <p:spPr>
          <a:xfrm>
            <a:off x="914400" y="1768475"/>
            <a:ext cx="10363200" cy="1736726"/>
          </a:xfrm>
          <a:prstGeom prst="rect">
            <a:avLst/>
          </a:prstGeom>
        </p:spPr>
        <p:txBody>
          <a:bodyPr anchor="b"/>
          <a:lstStyle>
            <a:lvl1pPr algn="ctr">
              <a:lnSpc>
                <a:spcPct val="100000"/>
              </a:lnSpc>
              <a:defRPr sz="5400" cap="none">
                <a:solidFill>
                  <a:srgbClr val="827F4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769" name="Slide Number"/>
          <p:cNvSpPr txBox="1">
            <a:spLocks noGrp="1"/>
          </p:cNvSpPr>
          <p:nvPr>
            <p:ph type="sldNum" sz="quarter" idx="2"/>
          </p:nvPr>
        </p:nvSpPr>
        <p:spPr>
          <a:xfrm>
            <a:off x="11311870" y="6466522"/>
            <a:ext cx="270531" cy="269241"/>
          </a:xfrm>
          <a:prstGeom prst="rect">
            <a:avLst/>
          </a:prstGeom>
        </p:spPr>
        <p:txBody>
          <a:bodyPr anchor="b"/>
          <a:lstStyle>
            <a:lvl1pPr>
              <a:defRPr sz="1200">
                <a:solidFill>
                  <a:srgbClr val="FFFFFF"/>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BCB98C"/>
            </a:gs>
            <a:gs pos="36000">
              <a:srgbClr val="848153"/>
            </a:gs>
            <a:gs pos="64000">
              <a:srgbClr val="848153"/>
            </a:gs>
            <a:gs pos="100000">
              <a:srgbClr val="BCB98C"/>
            </a:gs>
          </a:gsLst>
          <a:lin ang="5400000" scaled="0"/>
        </a:gradFill>
        <a:effectLst/>
      </p:bgPr>
    </p:bg>
    <p:spTree>
      <p:nvGrpSpPr>
        <p:cNvPr id="1" name=""/>
        <p:cNvGrpSpPr/>
        <p:nvPr/>
      </p:nvGrpSpPr>
      <p:grpSpPr>
        <a:xfrm>
          <a:off x="0" y="0"/>
          <a:ext cx="0" cy="0"/>
          <a:chOff x="0" y="0"/>
          <a:chExt cx="0" cy="0"/>
        </a:xfrm>
      </p:grpSpPr>
      <p:sp>
        <p:nvSpPr>
          <p:cNvPr id="2776" name="Title Text"/>
          <p:cNvSpPr txBox="1">
            <a:spLocks noGrp="1"/>
          </p:cNvSpPr>
          <p:nvPr>
            <p:ph type="title"/>
          </p:nvPr>
        </p:nvSpPr>
        <p:spPr>
          <a:xfrm>
            <a:off x="609600" y="277813"/>
            <a:ext cx="10972800" cy="1143001"/>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777"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778" name="Slide Number"/>
          <p:cNvSpPr txBox="1">
            <a:spLocks noGrp="1"/>
          </p:cNvSpPr>
          <p:nvPr>
            <p:ph type="sldNum" sz="quarter" idx="2"/>
          </p:nvPr>
        </p:nvSpPr>
        <p:spPr>
          <a:xfrm>
            <a:off x="11311870" y="6466522"/>
            <a:ext cx="270531" cy="269241"/>
          </a:xfrm>
          <a:prstGeom prst="rect">
            <a:avLst/>
          </a:prstGeom>
        </p:spPr>
        <p:txBody>
          <a:bodyPr anchor="b"/>
          <a:lstStyle>
            <a:lvl1pPr>
              <a:defRPr sz="1200">
                <a:solidFill>
                  <a:srgbClr val="FFFFFF"/>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Title and Content 0">
    <p:bg>
      <p:bgPr>
        <a:gradFill flip="none" rotWithShape="1">
          <a:gsLst>
            <a:gs pos="0">
              <a:srgbClr val="BCB98C"/>
            </a:gs>
            <a:gs pos="36000">
              <a:srgbClr val="848153"/>
            </a:gs>
            <a:gs pos="64000">
              <a:srgbClr val="848153"/>
            </a:gs>
            <a:gs pos="100000">
              <a:srgbClr val="BCB98C"/>
            </a:gs>
          </a:gsLst>
          <a:lin ang="5400000" scaled="0"/>
        </a:gradFill>
        <a:effectLst/>
      </p:bgPr>
    </p:bg>
    <p:spTree>
      <p:nvGrpSpPr>
        <p:cNvPr id="1" name=""/>
        <p:cNvGrpSpPr/>
        <p:nvPr/>
      </p:nvGrpSpPr>
      <p:grpSpPr>
        <a:xfrm>
          <a:off x="0" y="0"/>
          <a:ext cx="0" cy="0"/>
          <a:chOff x="0" y="0"/>
          <a:chExt cx="0" cy="0"/>
        </a:xfrm>
      </p:grpSpPr>
      <p:sp>
        <p:nvSpPr>
          <p:cNvPr id="2785" name="Title Text"/>
          <p:cNvSpPr txBox="1">
            <a:spLocks noGrp="1"/>
          </p:cNvSpPr>
          <p:nvPr>
            <p:ph type="title"/>
          </p:nvPr>
        </p:nvSpPr>
        <p:spPr>
          <a:xfrm>
            <a:off x="609600" y="277813"/>
            <a:ext cx="10972800" cy="1143001"/>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786"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787" name="Slide Number"/>
          <p:cNvSpPr txBox="1">
            <a:spLocks noGrp="1"/>
          </p:cNvSpPr>
          <p:nvPr>
            <p:ph type="sldNum" sz="quarter" idx="2"/>
          </p:nvPr>
        </p:nvSpPr>
        <p:spPr>
          <a:xfrm>
            <a:off x="11311870" y="6466522"/>
            <a:ext cx="270531" cy="269241"/>
          </a:xfrm>
          <a:prstGeom prst="rect">
            <a:avLst/>
          </a:prstGeom>
        </p:spPr>
        <p:txBody>
          <a:bodyPr anchor="b"/>
          <a:lstStyle>
            <a:lvl1pPr>
              <a:defRPr sz="1200">
                <a:solidFill>
                  <a:srgbClr val="FFFFFF"/>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BCB98C"/>
            </a:gs>
            <a:gs pos="36000">
              <a:srgbClr val="848153"/>
            </a:gs>
            <a:gs pos="64000">
              <a:srgbClr val="848153"/>
            </a:gs>
            <a:gs pos="100000">
              <a:srgbClr val="BCB98C"/>
            </a:gs>
          </a:gsLst>
          <a:lin ang="5400000" scaled="0"/>
        </a:gradFill>
        <a:effectLst/>
      </p:bgPr>
    </p:bg>
    <p:spTree>
      <p:nvGrpSpPr>
        <p:cNvPr id="1" name=""/>
        <p:cNvGrpSpPr/>
        <p:nvPr/>
      </p:nvGrpSpPr>
      <p:grpSpPr>
        <a:xfrm>
          <a:off x="0" y="0"/>
          <a:ext cx="0" cy="0"/>
          <a:chOff x="0" y="0"/>
          <a:chExt cx="0" cy="0"/>
        </a:xfrm>
      </p:grpSpPr>
      <p:sp>
        <p:nvSpPr>
          <p:cNvPr id="2794"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827F4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795"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796" name="Slide Number"/>
          <p:cNvSpPr txBox="1">
            <a:spLocks noGrp="1"/>
          </p:cNvSpPr>
          <p:nvPr>
            <p:ph type="sldNum" sz="quarter" idx="2"/>
          </p:nvPr>
        </p:nvSpPr>
        <p:spPr>
          <a:xfrm>
            <a:off x="11311870" y="6466522"/>
            <a:ext cx="270531" cy="269241"/>
          </a:xfrm>
          <a:prstGeom prst="rect">
            <a:avLst/>
          </a:prstGeom>
        </p:spPr>
        <p:txBody>
          <a:bodyPr anchor="b"/>
          <a:lstStyle>
            <a:lvl1pPr>
              <a:defRPr sz="1200">
                <a:solidFill>
                  <a:srgbClr val="FFFFFF"/>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BCB98C"/>
            </a:gs>
            <a:gs pos="36000">
              <a:srgbClr val="848153"/>
            </a:gs>
            <a:gs pos="64000">
              <a:srgbClr val="848153"/>
            </a:gs>
            <a:gs pos="100000">
              <a:srgbClr val="BCB98C"/>
            </a:gs>
          </a:gsLst>
          <a:lin ang="5400000" scaled="0"/>
        </a:gradFill>
        <a:effectLst/>
      </p:bgPr>
    </p:bg>
    <p:spTree>
      <p:nvGrpSpPr>
        <p:cNvPr id="1" name=""/>
        <p:cNvGrpSpPr/>
        <p:nvPr/>
      </p:nvGrpSpPr>
      <p:grpSpPr>
        <a:xfrm>
          <a:off x="0" y="0"/>
          <a:ext cx="0" cy="0"/>
          <a:chOff x="0" y="0"/>
          <a:chExt cx="0" cy="0"/>
        </a:xfrm>
      </p:grpSpPr>
      <p:sp>
        <p:nvSpPr>
          <p:cNvPr id="2803" name="Title Text"/>
          <p:cNvSpPr txBox="1">
            <a:spLocks noGrp="1"/>
          </p:cNvSpPr>
          <p:nvPr>
            <p:ph type="title"/>
          </p:nvPr>
        </p:nvSpPr>
        <p:spPr>
          <a:xfrm>
            <a:off x="609600" y="277813"/>
            <a:ext cx="10972800" cy="1143001"/>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804"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805" name="Slide Number"/>
          <p:cNvSpPr txBox="1">
            <a:spLocks noGrp="1"/>
          </p:cNvSpPr>
          <p:nvPr>
            <p:ph type="sldNum" sz="quarter" idx="2"/>
          </p:nvPr>
        </p:nvSpPr>
        <p:spPr>
          <a:xfrm>
            <a:off x="11311870" y="6466522"/>
            <a:ext cx="270531" cy="269241"/>
          </a:xfrm>
          <a:prstGeom prst="rect">
            <a:avLst/>
          </a:prstGeom>
        </p:spPr>
        <p:txBody>
          <a:bodyPr anchor="b"/>
          <a:lstStyle>
            <a:lvl1pPr>
              <a:defRPr sz="1200">
                <a:solidFill>
                  <a:srgbClr val="FFFFFF"/>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Two Content 0">
    <p:bg>
      <p:bgPr>
        <a:gradFill flip="none" rotWithShape="1">
          <a:gsLst>
            <a:gs pos="0">
              <a:srgbClr val="BCB98C"/>
            </a:gs>
            <a:gs pos="36000">
              <a:srgbClr val="848153"/>
            </a:gs>
            <a:gs pos="64000">
              <a:srgbClr val="848153"/>
            </a:gs>
            <a:gs pos="100000">
              <a:srgbClr val="BCB98C"/>
            </a:gs>
          </a:gsLst>
          <a:lin ang="5400000" scaled="0"/>
        </a:gradFill>
        <a:effectLst/>
      </p:bgPr>
    </p:bg>
    <p:spTree>
      <p:nvGrpSpPr>
        <p:cNvPr id="1" name=""/>
        <p:cNvGrpSpPr/>
        <p:nvPr/>
      </p:nvGrpSpPr>
      <p:grpSpPr>
        <a:xfrm>
          <a:off x="0" y="0"/>
          <a:ext cx="0" cy="0"/>
          <a:chOff x="0" y="0"/>
          <a:chExt cx="0" cy="0"/>
        </a:xfrm>
      </p:grpSpPr>
      <p:sp>
        <p:nvSpPr>
          <p:cNvPr id="2812" name="Title Text"/>
          <p:cNvSpPr txBox="1">
            <a:spLocks noGrp="1"/>
          </p:cNvSpPr>
          <p:nvPr>
            <p:ph type="title"/>
          </p:nvPr>
        </p:nvSpPr>
        <p:spPr>
          <a:xfrm>
            <a:off x="609600" y="277813"/>
            <a:ext cx="10972800" cy="1143001"/>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813"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814" name="Slide Number"/>
          <p:cNvSpPr txBox="1">
            <a:spLocks noGrp="1"/>
          </p:cNvSpPr>
          <p:nvPr>
            <p:ph type="sldNum" sz="quarter" idx="2"/>
          </p:nvPr>
        </p:nvSpPr>
        <p:spPr>
          <a:xfrm>
            <a:off x="11311870" y="6466522"/>
            <a:ext cx="270531" cy="269241"/>
          </a:xfrm>
          <a:prstGeom prst="rect">
            <a:avLst/>
          </a:prstGeom>
        </p:spPr>
        <p:txBody>
          <a:bodyPr anchor="b"/>
          <a:lstStyle>
            <a:lvl1pPr>
              <a:defRPr sz="1200">
                <a:solidFill>
                  <a:srgbClr val="FFFFFF"/>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765E58"/>
        </a:solidFill>
        <a:effectLst/>
      </p:bgPr>
    </p:bg>
    <p:spTree>
      <p:nvGrpSpPr>
        <p:cNvPr id="1" name=""/>
        <p:cNvGrpSpPr/>
        <p:nvPr/>
      </p:nvGrpSpPr>
      <p:grpSpPr>
        <a:xfrm>
          <a:off x="0" y="0"/>
          <a:ext cx="0" cy="0"/>
          <a:chOff x="0" y="0"/>
          <a:chExt cx="0" cy="0"/>
        </a:xfrm>
      </p:grpSpPr>
      <p:grpSp>
        <p:nvGrpSpPr>
          <p:cNvPr id="257" name="Group 2"/>
          <p:cNvGrpSpPr/>
          <p:nvPr/>
        </p:nvGrpSpPr>
        <p:grpSpPr>
          <a:xfrm>
            <a:off x="0" y="3902076"/>
            <a:ext cx="4533901" cy="2949576"/>
            <a:chOff x="0" y="0"/>
            <a:chExt cx="4533900" cy="2949575"/>
          </a:xfrm>
        </p:grpSpPr>
        <p:sp>
          <p:nvSpPr>
            <p:cNvPr id="250"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1"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2"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3"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4"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5"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6"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5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BCB98C"/>
            </a:gs>
            <a:gs pos="36000">
              <a:srgbClr val="848153"/>
            </a:gs>
            <a:gs pos="64000">
              <a:srgbClr val="848153"/>
            </a:gs>
            <a:gs pos="100000">
              <a:srgbClr val="BCB98C"/>
            </a:gs>
          </a:gsLst>
          <a:lin ang="5400000" scaled="0"/>
        </a:gradFill>
        <a:effectLst/>
      </p:bgPr>
    </p:bg>
    <p:spTree>
      <p:nvGrpSpPr>
        <p:cNvPr id="1" name=""/>
        <p:cNvGrpSpPr/>
        <p:nvPr/>
      </p:nvGrpSpPr>
      <p:grpSpPr>
        <a:xfrm>
          <a:off x="0" y="0"/>
          <a:ext cx="0" cy="0"/>
          <a:chOff x="0" y="0"/>
          <a:chExt cx="0" cy="0"/>
        </a:xfrm>
      </p:grpSpPr>
      <p:sp>
        <p:nvSpPr>
          <p:cNvPr id="2821"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822"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823"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2824" name="Slide Number"/>
          <p:cNvSpPr txBox="1">
            <a:spLocks noGrp="1"/>
          </p:cNvSpPr>
          <p:nvPr>
            <p:ph type="sldNum" sz="quarter" idx="2"/>
          </p:nvPr>
        </p:nvSpPr>
        <p:spPr>
          <a:xfrm>
            <a:off x="11311870" y="6466522"/>
            <a:ext cx="270531" cy="269241"/>
          </a:xfrm>
          <a:prstGeom prst="rect">
            <a:avLst/>
          </a:prstGeom>
        </p:spPr>
        <p:txBody>
          <a:bodyPr anchor="b"/>
          <a:lstStyle>
            <a:lvl1pPr>
              <a:defRPr sz="1200">
                <a:solidFill>
                  <a:srgbClr val="FFFFFF"/>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BCB98C"/>
            </a:gs>
            <a:gs pos="36000">
              <a:srgbClr val="848153"/>
            </a:gs>
            <a:gs pos="64000">
              <a:srgbClr val="848153"/>
            </a:gs>
            <a:gs pos="100000">
              <a:srgbClr val="BCB98C"/>
            </a:gs>
          </a:gsLst>
          <a:lin ang="5400000" scaled="0"/>
        </a:gradFill>
        <a:effectLst/>
      </p:bgPr>
    </p:bg>
    <p:spTree>
      <p:nvGrpSpPr>
        <p:cNvPr id="1" name=""/>
        <p:cNvGrpSpPr/>
        <p:nvPr/>
      </p:nvGrpSpPr>
      <p:grpSpPr>
        <a:xfrm>
          <a:off x="0" y="0"/>
          <a:ext cx="0" cy="0"/>
          <a:chOff x="0" y="0"/>
          <a:chExt cx="0" cy="0"/>
        </a:xfrm>
      </p:grpSpPr>
      <p:sp>
        <p:nvSpPr>
          <p:cNvPr id="2831" name="Title Text"/>
          <p:cNvSpPr txBox="1">
            <a:spLocks noGrp="1"/>
          </p:cNvSpPr>
          <p:nvPr>
            <p:ph type="title"/>
          </p:nvPr>
        </p:nvSpPr>
        <p:spPr>
          <a:xfrm>
            <a:off x="609600" y="277813"/>
            <a:ext cx="10972800" cy="1143001"/>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832" name="Slide Number"/>
          <p:cNvSpPr txBox="1">
            <a:spLocks noGrp="1"/>
          </p:cNvSpPr>
          <p:nvPr>
            <p:ph type="sldNum" sz="quarter" idx="2"/>
          </p:nvPr>
        </p:nvSpPr>
        <p:spPr>
          <a:xfrm>
            <a:off x="11311870" y="6466522"/>
            <a:ext cx="270531" cy="269241"/>
          </a:xfrm>
          <a:prstGeom prst="rect">
            <a:avLst/>
          </a:prstGeom>
        </p:spPr>
        <p:txBody>
          <a:bodyPr anchor="b"/>
          <a:lstStyle>
            <a:lvl1pPr>
              <a:defRPr sz="1200">
                <a:solidFill>
                  <a:srgbClr val="FFFFFF"/>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BCB98C"/>
            </a:gs>
            <a:gs pos="36000">
              <a:srgbClr val="848153"/>
            </a:gs>
            <a:gs pos="64000">
              <a:srgbClr val="848153"/>
            </a:gs>
            <a:gs pos="100000">
              <a:srgbClr val="BCB98C"/>
            </a:gs>
          </a:gsLst>
          <a:lin ang="5400000" scaled="0"/>
        </a:gradFill>
        <a:effectLst/>
      </p:bgPr>
    </p:bg>
    <p:spTree>
      <p:nvGrpSpPr>
        <p:cNvPr id="1" name=""/>
        <p:cNvGrpSpPr/>
        <p:nvPr/>
      </p:nvGrpSpPr>
      <p:grpSpPr>
        <a:xfrm>
          <a:off x="0" y="0"/>
          <a:ext cx="0" cy="0"/>
          <a:chOff x="0" y="0"/>
          <a:chExt cx="0" cy="0"/>
        </a:xfrm>
      </p:grpSpPr>
      <p:sp>
        <p:nvSpPr>
          <p:cNvPr id="2839" name="Slide Number"/>
          <p:cNvSpPr txBox="1">
            <a:spLocks noGrp="1"/>
          </p:cNvSpPr>
          <p:nvPr>
            <p:ph type="sldNum" sz="quarter" idx="2"/>
          </p:nvPr>
        </p:nvSpPr>
        <p:spPr>
          <a:xfrm>
            <a:off x="11311870" y="6466522"/>
            <a:ext cx="270531" cy="269241"/>
          </a:xfrm>
          <a:prstGeom prst="rect">
            <a:avLst/>
          </a:prstGeom>
        </p:spPr>
        <p:txBody>
          <a:bodyPr anchor="b"/>
          <a:lstStyle>
            <a:lvl1pPr>
              <a:defRPr sz="1200">
                <a:solidFill>
                  <a:srgbClr val="FFFFFF"/>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BCB98C"/>
            </a:gs>
            <a:gs pos="36000">
              <a:srgbClr val="848153"/>
            </a:gs>
            <a:gs pos="64000">
              <a:srgbClr val="848153"/>
            </a:gs>
            <a:gs pos="100000">
              <a:srgbClr val="BCB98C"/>
            </a:gs>
          </a:gsLst>
          <a:lin ang="5400000" scaled="0"/>
        </a:gradFill>
        <a:effectLst/>
      </p:bgPr>
    </p:bg>
    <p:spTree>
      <p:nvGrpSpPr>
        <p:cNvPr id="1" name=""/>
        <p:cNvGrpSpPr/>
        <p:nvPr/>
      </p:nvGrpSpPr>
      <p:grpSpPr>
        <a:xfrm>
          <a:off x="0" y="0"/>
          <a:ext cx="0" cy="0"/>
          <a:chOff x="0" y="0"/>
          <a:chExt cx="0" cy="0"/>
        </a:xfrm>
      </p:grpSpPr>
      <p:sp>
        <p:nvSpPr>
          <p:cNvPr id="2846"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827F4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847"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848"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2849" name="Slide Number"/>
          <p:cNvSpPr txBox="1">
            <a:spLocks noGrp="1"/>
          </p:cNvSpPr>
          <p:nvPr>
            <p:ph type="sldNum" sz="quarter" idx="2"/>
          </p:nvPr>
        </p:nvSpPr>
        <p:spPr>
          <a:xfrm>
            <a:off x="11311870" y="6466522"/>
            <a:ext cx="270531" cy="269241"/>
          </a:xfrm>
          <a:prstGeom prst="rect">
            <a:avLst/>
          </a:prstGeom>
        </p:spPr>
        <p:txBody>
          <a:bodyPr anchor="b"/>
          <a:lstStyle>
            <a:lvl1pPr>
              <a:defRPr sz="1200">
                <a:solidFill>
                  <a:srgbClr val="FFFFFF"/>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BCB98C"/>
            </a:gs>
            <a:gs pos="36000">
              <a:srgbClr val="848153"/>
            </a:gs>
            <a:gs pos="64000">
              <a:srgbClr val="848153"/>
            </a:gs>
            <a:gs pos="100000">
              <a:srgbClr val="BCB98C"/>
            </a:gs>
          </a:gsLst>
          <a:lin ang="5400000" scaled="0"/>
        </a:gradFill>
        <a:effectLst/>
      </p:bgPr>
    </p:bg>
    <p:spTree>
      <p:nvGrpSpPr>
        <p:cNvPr id="1" name=""/>
        <p:cNvGrpSpPr/>
        <p:nvPr/>
      </p:nvGrpSpPr>
      <p:grpSpPr>
        <a:xfrm>
          <a:off x="0" y="0"/>
          <a:ext cx="0" cy="0"/>
          <a:chOff x="0" y="0"/>
          <a:chExt cx="0" cy="0"/>
        </a:xfrm>
      </p:grpSpPr>
      <p:sp>
        <p:nvSpPr>
          <p:cNvPr id="2856"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827F4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857"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2858"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859" name="Slide Number"/>
          <p:cNvSpPr txBox="1">
            <a:spLocks noGrp="1"/>
          </p:cNvSpPr>
          <p:nvPr>
            <p:ph type="sldNum" sz="quarter" idx="2"/>
          </p:nvPr>
        </p:nvSpPr>
        <p:spPr>
          <a:xfrm>
            <a:off x="11311870" y="6466522"/>
            <a:ext cx="270531" cy="269241"/>
          </a:xfrm>
          <a:prstGeom prst="rect">
            <a:avLst/>
          </a:prstGeom>
        </p:spPr>
        <p:txBody>
          <a:bodyPr anchor="b"/>
          <a:lstStyle>
            <a:lvl1pPr>
              <a:defRPr sz="1200">
                <a:solidFill>
                  <a:srgbClr val="FFFFFF"/>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Content">
    <p:bg>
      <p:bgPr>
        <a:gradFill flip="none" rotWithShape="1">
          <a:gsLst>
            <a:gs pos="0">
              <a:srgbClr val="BCB98C"/>
            </a:gs>
            <a:gs pos="36000">
              <a:srgbClr val="848153"/>
            </a:gs>
            <a:gs pos="64000">
              <a:srgbClr val="848153"/>
            </a:gs>
            <a:gs pos="100000">
              <a:srgbClr val="BCB98C"/>
            </a:gs>
          </a:gsLst>
          <a:lin ang="5400000" scaled="0"/>
        </a:gradFill>
        <a:effectLst/>
      </p:bgPr>
    </p:bg>
    <p:spTree>
      <p:nvGrpSpPr>
        <p:cNvPr id="1" name=""/>
        <p:cNvGrpSpPr/>
        <p:nvPr/>
      </p:nvGrpSpPr>
      <p:grpSpPr>
        <a:xfrm>
          <a:off x="0" y="0"/>
          <a:ext cx="0" cy="0"/>
          <a:chOff x="0" y="0"/>
          <a:chExt cx="0" cy="0"/>
        </a:xfrm>
      </p:grpSpPr>
      <p:sp>
        <p:nvSpPr>
          <p:cNvPr id="2866" name="Body Level One…"/>
          <p:cNvSpPr txBox="1">
            <a:spLocks noGrp="1"/>
          </p:cNvSpPr>
          <p:nvPr>
            <p:ph type="body" idx="1"/>
          </p:nvPr>
        </p:nvSpPr>
        <p:spPr>
          <a:xfrm>
            <a:off x="609600" y="277813"/>
            <a:ext cx="10972800" cy="5853113"/>
          </a:xfrm>
          <a:prstGeom prst="rect">
            <a:avLst/>
          </a:prstGeom>
        </p:spPr>
        <p:txBody>
          <a:bodyPr/>
          <a:lstStyle>
            <a:lvl1pPr marL="342900" indent="-3429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867" name="Slide Number"/>
          <p:cNvSpPr txBox="1">
            <a:spLocks noGrp="1"/>
          </p:cNvSpPr>
          <p:nvPr>
            <p:ph type="sldNum" sz="quarter" idx="2"/>
          </p:nvPr>
        </p:nvSpPr>
        <p:spPr>
          <a:xfrm>
            <a:off x="11311870" y="6466522"/>
            <a:ext cx="270531" cy="269241"/>
          </a:xfrm>
          <a:prstGeom prst="rect">
            <a:avLst/>
          </a:prstGeom>
        </p:spPr>
        <p:txBody>
          <a:bodyPr anchor="b"/>
          <a:lstStyle>
            <a:lvl1pPr>
              <a:defRPr sz="1200">
                <a:solidFill>
                  <a:srgbClr val="FFFFFF"/>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Content 0">
    <p:bg>
      <p:bgPr>
        <a:solidFill>
          <a:srgbClr val="1A1A11"/>
        </a:solidFill>
        <a:effectLst/>
      </p:bgPr>
    </p:bg>
    <p:spTree>
      <p:nvGrpSpPr>
        <p:cNvPr id="1" name=""/>
        <p:cNvGrpSpPr/>
        <p:nvPr/>
      </p:nvGrpSpPr>
      <p:grpSpPr>
        <a:xfrm>
          <a:off x="0" y="0"/>
          <a:ext cx="0" cy="0"/>
          <a:chOff x="0" y="0"/>
          <a:chExt cx="0" cy="0"/>
        </a:xfrm>
      </p:grpSpPr>
      <p:sp>
        <p:nvSpPr>
          <p:cNvPr id="2874" name="Body Level One…"/>
          <p:cNvSpPr txBox="1">
            <a:spLocks noGrp="1"/>
          </p:cNvSpPr>
          <p:nvPr>
            <p:ph type="body" idx="1"/>
          </p:nvPr>
        </p:nvSpPr>
        <p:spPr>
          <a:xfrm>
            <a:off x="609600" y="277813"/>
            <a:ext cx="10972800" cy="5853113"/>
          </a:xfrm>
          <a:prstGeom prst="rect">
            <a:avLst/>
          </a:prstGeom>
        </p:spPr>
        <p:txBody>
          <a:bodyPr/>
          <a:lstStyle>
            <a:lvl1pPr marL="342900" indent="-3429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875" name="Slide Number"/>
          <p:cNvSpPr txBox="1">
            <a:spLocks noGrp="1"/>
          </p:cNvSpPr>
          <p:nvPr>
            <p:ph type="sldNum" sz="quarter" idx="2"/>
          </p:nvPr>
        </p:nvSpPr>
        <p:spPr>
          <a:xfrm>
            <a:off x="11311870" y="6466522"/>
            <a:ext cx="270531" cy="269241"/>
          </a:xfrm>
          <a:prstGeom prst="rect">
            <a:avLst/>
          </a:prstGeom>
        </p:spPr>
        <p:txBody>
          <a:bodyPr anchor="b"/>
          <a:lstStyle>
            <a:lvl1pPr>
              <a:defRPr sz="1200">
                <a:solidFill>
                  <a:srgbClr val="FFFFFF"/>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gradFill flip="none" rotWithShape="1">
          <a:gsLst>
            <a:gs pos="0">
              <a:srgbClr val="BCB98C"/>
            </a:gs>
            <a:gs pos="36000">
              <a:srgbClr val="848153"/>
            </a:gs>
            <a:gs pos="64000">
              <a:srgbClr val="848153"/>
            </a:gs>
            <a:gs pos="100000">
              <a:srgbClr val="BCB98C"/>
            </a:gs>
          </a:gsLst>
          <a:lin ang="5400000" scaled="0"/>
        </a:gra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609600" y="277813"/>
            <a:ext cx="10972800" cy="1143001"/>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883"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884" name="Text Placeholder 3"/>
          <p:cNvSpPr>
            <a:spLocks noGrp="1"/>
          </p:cNvSpPr>
          <p:nvPr>
            <p:ph type="body" sz="half" idx="21"/>
          </p:nvPr>
        </p:nvSpPr>
        <p:spPr>
          <a:xfrm>
            <a:off x="6197600" y="1600200"/>
            <a:ext cx="5384800" cy="4530726"/>
          </a:xfrm>
          <a:prstGeom prst="rect">
            <a:avLst/>
          </a:prstGeom>
        </p:spPr>
        <p:txBody>
          <a:bodyPr/>
          <a:lstStyle/>
          <a:p>
            <a:pPr marL="342900" indent="-342900">
              <a:lnSpc>
                <a:spcPct val="100000"/>
              </a:lnSpc>
              <a:spcBef>
                <a:spcPts val="700"/>
              </a:spcBef>
              <a:buClr>
                <a:srgbClr val="33CCCC"/>
              </a:buClr>
              <a:buSzPct val="65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2885" name="Slide Number"/>
          <p:cNvSpPr txBox="1">
            <a:spLocks noGrp="1"/>
          </p:cNvSpPr>
          <p:nvPr>
            <p:ph type="sldNum" sz="quarter" idx="2"/>
          </p:nvPr>
        </p:nvSpPr>
        <p:spPr>
          <a:xfrm>
            <a:off x="11311870" y="6466522"/>
            <a:ext cx="270531" cy="269241"/>
          </a:xfrm>
          <a:prstGeom prst="rect">
            <a:avLst/>
          </a:prstGeom>
        </p:spPr>
        <p:txBody>
          <a:bodyPr anchor="b"/>
          <a:lstStyle>
            <a:lvl1pPr>
              <a:defRPr sz="1200">
                <a:solidFill>
                  <a:srgbClr val="FFFFFF"/>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765E58"/>
        </a:solidFill>
        <a:effectLst/>
      </p:bgPr>
    </p:bg>
    <p:spTree>
      <p:nvGrpSpPr>
        <p:cNvPr id="1" name=""/>
        <p:cNvGrpSpPr/>
        <p:nvPr/>
      </p:nvGrpSpPr>
      <p:grpSpPr>
        <a:xfrm>
          <a:off x="0" y="0"/>
          <a:ext cx="0" cy="0"/>
          <a:chOff x="0" y="0"/>
          <a:chExt cx="0" cy="0"/>
        </a:xfrm>
      </p:grpSpPr>
      <p:grpSp>
        <p:nvGrpSpPr>
          <p:cNvPr id="2899" name="Group 2"/>
          <p:cNvGrpSpPr/>
          <p:nvPr/>
        </p:nvGrpSpPr>
        <p:grpSpPr>
          <a:xfrm>
            <a:off x="0" y="3902076"/>
            <a:ext cx="4533901" cy="2949576"/>
            <a:chOff x="0" y="0"/>
            <a:chExt cx="4533900" cy="2949575"/>
          </a:xfrm>
        </p:grpSpPr>
        <p:sp>
          <p:nvSpPr>
            <p:cNvPr id="2892"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893"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894"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895"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896"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897"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898"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900" name="Title Text"/>
          <p:cNvSpPr txBox="1">
            <a:spLocks noGrp="1"/>
          </p:cNvSpPr>
          <p:nvPr>
            <p:ph type="title"/>
          </p:nvPr>
        </p:nvSpPr>
        <p:spPr>
          <a:xfrm>
            <a:off x="914400" y="1873250"/>
            <a:ext cx="10363200" cy="1555750"/>
          </a:xfrm>
          <a:prstGeom prst="rect">
            <a:avLst/>
          </a:prstGeom>
        </p:spPr>
        <p:txBody>
          <a:bodyPr anchor="ctr"/>
          <a:lstStyle>
            <a:lvl1pPr algn="ctr">
              <a:lnSpc>
                <a:spcPct val="100000"/>
              </a:lnSpc>
              <a:defRPr sz="48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901"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0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765E58"/>
        </a:solidFill>
        <a:effectLst/>
      </p:bgPr>
    </p:bg>
    <p:spTree>
      <p:nvGrpSpPr>
        <p:cNvPr id="1" name=""/>
        <p:cNvGrpSpPr/>
        <p:nvPr/>
      </p:nvGrpSpPr>
      <p:grpSpPr>
        <a:xfrm>
          <a:off x="0" y="0"/>
          <a:ext cx="0" cy="0"/>
          <a:chOff x="0" y="0"/>
          <a:chExt cx="0" cy="0"/>
        </a:xfrm>
      </p:grpSpPr>
      <p:grpSp>
        <p:nvGrpSpPr>
          <p:cNvPr id="2916" name="Group 2"/>
          <p:cNvGrpSpPr/>
          <p:nvPr/>
        </p:nvGrpSpPr>
        <p:grpSpPr>
          <a:xfrm>
            <a:off x="0" y="3902076"/>
            <a:ext cx="4533901" cy="2949576"/>
            <a:chOff x="0" y="0"/>
            <a:chExt cx="4533900" cy="2949575"/>
          </a:xfrm>
        </p:grpSpPr>
        <p:sp>
          <p:nvSpPr>
            <p:cNvPr id="2909"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10"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11"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12"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13"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14"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15"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917"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918"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1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3B2F2C"/>
        </a:solidFill>
        <a:effectLst/>
      </p:bgPr>
    </p:bg>
    <p:spTree>
      <p:nvGrpSpPr>
        <p:cNvPr id="1" name=""/>
        <p:cNvGrpSpPr/>
        <p:nvPr/>
      </p:nvGrpSpPr>
      <p:grpSpPr>
        <a:xfrm>
          <a:off x="0" y="0"/>
          <a:ext cx="0" cy="0"/>
          <a:chOff x="0" y="0"/>
          <a:chExt cx="0" cy="0"/>
        </a:xfrm>
      </p:grpSpPr>
      <p:sp>
        <p:nvSpPr>
          <p:cNvPr id="26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765E58"/>
        </a:solidFill>
        <a:effectLst/>
      </p:bgPr>
    </p:bg>
    <p:spTree>
      <p:nvGrpSpPr>
        <p:cNvPr id="1" name=""/>
        <p:cNvGrpSpPr/>
        <p:nvPr/>
      </p:nvGrpSpPr>
      <p:grpSpPr>
        <a:xfrm>
          <a:off x="0" y="0"/>
          <a:ext cx="0" cy="0"/>
          <a:chOff x="0" y="0"/>
          <a:chExt cx="0" cy="0"/>
        </a:xfrm>
      </p:grpSpPr>
      <p:sp>
        <p:nvSpPr>
          <p:cNvPr id="2926"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927"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2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765E58"/>
        </a:solidFill>
        <a:effectLst/>
      </p:bgPr>
    </p:bg>
    <p:spTree>
      <p:nvGrpSpPr>
        <p:cNvPr id="1" name=""/>
        <p:cNvGrpSpPr/>
        <p:nvPr/>
      </p:nvGrpSpPr>
      <p:grpSpPr>
        <a:xfrm>
          <a:off x="0" y="0"/>
          <a:ext cx="0" cy="0"/>
          <a:chOff x="0" y="0"/>
          <a:chExt cx="0" cy="0"/>
        </a:xfrm>
      </p:grpSpPr>
      <p:grpSp>
        <p:nvGrpSpPr>
          <p:cNvPr id="2942" name="Group 2"/>
          <p:cNvGrpSpPr/>
          <p:nvPr/>
        </p:nvGrpSpPr>
        <p:grpSpPr>
          <a:xfrm>
            <a:off x="0" y="3902076"/>
            <a:ext cx="4533901" cy="2949576"/>
            <a:chOff x="0" y="0"/>
            <a:chExt cx="4533900" cy="2949575"/>
          </a:xfrm>
        </p:grpSpPr>
        <p:sp>
          <p:nvSpPr>
            <p:cNvPr id="2935"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36"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37"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38"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39"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40"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41"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943"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944"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4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765E58"/>
        </a:solidFill>
        <a:effectLst/>
      </p:bgPr>
    </p:bg>
    <p:spTree>
      <p:nvGrpSpPr>
        <p:cNvPr id="1" name=""/>
        <p:cNvGrpSpPr/>
        <p:nvPr/>
      </p:nvGrpSpPr>
      <p:grpSpPr>
        <a:xfrm>
          <a:off x="0" y="0"/>
          <a:ext cx="0" cy="0"/>
          <a:chOff x="0" y="0"/>
          <a:chExt cx="0" cy="0"/>
        </a:xfrm>
      </p:grpSpPr>
      <p:grpSp>
        <p:nvGrpSpPr>
          <p:cNvPr id="2959" name="Group 2"/>
          <p:cNvGrpSpPr/>
          <p:nvPr/>
        </p:nvGrpSpPr>
        <p:grpSpPr>
          <a:xfrm>
            <a:off x="0" y="3902076"/>
            <a:ext cx="4533901" cy="2949576"/>
            <a:chOff x="0" y="0"/>
            <a:chExt cx="4533900" cy="2949575"/>
          </a:xfrm>
        </p:grpSpPr>
        <p:sp>
          <p:nvSpPr>
            <p:cNvPr id="2952"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53"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54"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55"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56"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57"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58"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960"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961"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6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Two Content 0">
    <p:bg>
      <p:bgPr>
        <a:solidFill>
          <a:srgbClr val="765E58"/>
        </a:solidFill>
        <a:effectLst/>
      </p:bgPr>
    </p:bg>
    <p:spTree>
      <p:nvGrpSpPr>
        <p:cNvPr id="1" name=""/>
        <p:cNvGrpSpPr/>
        <p:nvPr/>
      </p:nvGrpSpPr>
      <p:grpSpPr>
        <a:xfrm>
          <a:off x="0" y="0"/>
          <a:ext cx="0" cy="0"/>
          <a:chOff x="0" y="0"/>
          <a:chExt cx="0" cy="0"/>
        </a:xfrm>
      </p:grpSpPr>
      <p:sp>
        <p:nvSpPr>
          <p:cNvPr id="2969"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970"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7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765E58"/>
        </a:solidFill>
        <a:effectLst/>
      </p:bgPr>
    </p:bg>
    <p:spTree>
      <p:nvGrpSpPr>
        <p:cNvPr id="1" name=""/>
        <p:cNvGrpSpPr/>
        <p:nvPr/>
      </p:nvGrpSpPr>
      <p:grpSpPr>
        <a:xfrm>
          <a:off x="0" y="0"/>
          <a:ext cx="0" cy="0"/>
          <a:chOff x="0" y="0"/>
          <a:chExt cx="0" cy="0"/>
        </a:xfrm>
      </p:grpSpPr>
      <p:grpSp>
        <p:nvGrpSpPr>
          <p:cNvPr id="2985" name="Group 2"/>
          <p:cNvGrpSpPr/>
          <p:nvPr/>
        </p:nvGrpSpPr>
        <p:grpSpPr>
          <a:xfrm>
            <a:off x="0" y="3902076"/>
            <a:ext cx="4533901" cy="2949576"/>
            <a:chOff x="0" y="0"/>
            <a:chExt cx="4533900" cy="2949575"/>
          </a:xfrm>
        </p:grpSpPr>
        <p:sp>
          <p:nvSpPr>
            <p:cNvPr id="2978"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79"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80"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81"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82"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83"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84"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986"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987"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88"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298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765E58"/>
        </a:solidFill>
        <a:effectLst/>
      </p:bgPr>
    </p:bg>
    <p:spTree>
      <p:nvGrpSpPr>
        <p:cNvPr id="1" name=""/>
        <p:cNvGrpSpPr/>
        <p:nvPr/>
      </p:nvGrpSpPr>
      <p:grpSpPr>
        <a:xfrm>
          <a:off x="0" y="0"/>
          <a:ext cx="0" cy="0"/>
          <a:chOff x="0" y="0"/>
          <a:chExt cx="0" cy="0"/>
        </a:xfrm>
      </p:grpSpPr>
      <p:grpSp>
        <p:nvGrpSpPr>
          <p:cNvPr id="3003" name="Group 2"/>
          <p:cNvGrpSpPr/>
          <p:nvPr/>
        </p:nvGrpSpPr>
        <p:grpSpPr>
          <a:xfrm>
            <a:off x="0" y="3902076"/>
            <a:ext cx="4533901" cy="2949576"/>
            <a:chOff x="0" y="0"/>
            <a:chExt cx="4533900" cy="2949575"/>
          </a:xfrm>
        </p:grpSpPr>
        <p:sp>
          <p:nvSpPr>
            <p:cNvPr id="2996"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97"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98"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99"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00"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01"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02"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004"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00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765E58"/>
        </a:solidFill>
        <a:effectLst/>
      </p:bgPr>
    </p:bg>
    <p:spTree>
      <p:nvGrpSpPr>
        <p:cNvPr id="1" name=""/>
        <p:cNvGrpSpPr/>
        <p:nvPr/>
      </p:nvGrpSpPr>
      <p:grpSpPr>
        <a:xfrm>
          <a:off x="0" y="0"/>
          <a:ext cx="0" cy="0"/>
          <a:chOff x="0" y="0"/>
          <a:chExt cx="0" cy="0"/>
        </a:xfrm>
      </p:grpSpPr>
      <p:grpSp>
        <p:nvGrpSpPr>
          <p:cNvPr id="3019" name="Group 2"/>
          <p:cNvGrpSpPr/>
          <p:nvPr/>
        </p:nvGrpSpPr>
        <p:grpSpPr>
          <a:xfrm>
            <a:off x="0" y="3902076"/>
            <a:ext cx="4533901" cy="2949576"/>
            <a:chOff x="0" y="0"/>
            <a:chExt cx="4533900" cy="2949575"/>
          </a:xfrm>
        </p:grpSpPr>
        <p:sp>
          <p:nvSpPr>
            <p:cNvPr id="3012"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13"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14"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15"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16"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17"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18"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02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765E58"/>
        </a:solidFill>
        <a:effectLst/>
      </p:bgPr>
    </p:bg>
    <p:spTree>
      <p:nvGrpSpPr>
        <p:cNvPr id="1" name=""/>
        <p:cNvGrpSpPr/>
        <p:nvPr/>
      </p:nvGrpSpPr>
      <p:grpSpPr>
        <a:xfrm>
          <a:off x="0" y="0"/>
          <a:ext cx="0" cy="0"/>
          <a:chOff x="0" y="0"/>
          <a:chExt cx="0" cy="0"/>
        </a:xfrm>
      </p:grpSpPr>
      <p:grpSp>
        <p:nvGrpSpPr>
          <p:cNvPr id="3034" name="Group 2"/>
          <p:cNvGrpSpPr/>
          <p:nvPr/>
        </p:nvGrpSpPr>
        <p:grpSpPr>
          <a:xfrm>
            <a:off x="0" y="3902076"/>
            <a:ext cx="4533901" cy="2949576"/>
            <a:chOff x="0" y="0"/>
            <a:chExt cx="4533900" cy="2949575"/>
          </a:xfrm>
        </p:grpSpPr>
        <p:sp>
          <p:nvSpPr>
            <p:cNvPr id="3027"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28"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29"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30"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31"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32"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33"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035"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036"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37"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303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765E58"/>
        </a:solidFill>
        <a:effectLst/>
      </p:bgPr>
    </p:bg>
    <p:spTree>
      <p:nvGrpSpPr>
        <p:cNvPr id="1" name=""/>
        <p:cNvGrpSpPr/>
        <p:nvPr/>
      </p:nvGrpSpPr>
      <p:grpSpPr>
        <a:xfrm>
          <a:off x="0" y="0"/>
          <a:ext cx="0" cy="0"/>
          <a:chOff x="0" y="0"/>
          <a:chExt cx="0" cy="0"/>
        </a:xfrm>
      </p:grpSpPr>
      <p:grpSp>
        <p:nvGrpSpPr>
          <p:cNvPr id="3052" name="Group 2"/>
          <p:cNvGrpSpPr/>
          <p:nvPr/>
        </p:nvGrpSpPr>
        <p:grpSpPr>
          <a:xfrm>
            <a:off x="0" y="3902076"/>
            <a:ext cx="4533901" cy="2949576"/>
            <a:chOff x="0" y="0"/>
            <a:chExt cx="4533900" cy="2949575"/>
          </a:xfrm>
        </p:grpSpPr>
        <p:sp>
          <p:nvSpPr>
            <p:cNvPr id="3045"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46"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47"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48"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49"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50"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51"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053"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054"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3055"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5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765E58"/>
        </a:solidFill>
        <a:effectLst/>
      </p:bgPr>
    </p:bg>
    <p:spTree>
      <p:nvGrpSpPr>
        <p:cNvPr id="1" name=""/>
        <p:cNvGrpSpPr/>
        <p:nvPr/>
      </p:nvGrpSpPr>
      <p:grpSpPr>
        <a:xfrm>
          <a:off x="0" y="0"/>
          <a:ext cx="0" cy="0"/>
          <a:chOff x="0" y="0"/>
          <a:chExt cx="0" cy="0"/>
        </a:xfrm>
      </p:grpSpPr>
      <p:grpSp>
        <p:nvGrpSpPr>
          <p:cNvPr id="3070" name="Group 2"/>
          <p:cNvGrpSpPr/>
          <p:nvPr/>
        </p:nvGrpSpPr>
        <p:grpSpPr>
          <a:xfrm>
            <a:off x="0" y="3902076"/>
            <a:ext cx="4533901" cy="2949576"/>
            <a:chOff x="0" y="0"/>
            <a:chExt cx="4533900" cy="2949575"/>
          </a:xfrm>
        </p:grpSpPr>
        <p:sp>
          <p:nvSpPr>
            <p:cNvPr id="3063"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64"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65"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66"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67"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68"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69"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071" name="Body Level One…"/>
          <p:cNvSpPr txBox="1">
            <a:spLocks noGrp="1"/>
          </p:cNvSpPr>
          <p:nvPr>
            <p:ph type="body" idx="1"/>
          </p:nvPr>
        </p:nvSpPr>
        <p:spPr>
          <a:xfrm>
            <a:off x="609600" y="277813"/>
            <a:ext cx="10972800" cy="5853113"/>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7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765E58"/>
        </a:solidFill>
        <a:effectLst/>
      </p:bgPr>
    </p:bg>
    <p:spTree>
      <p:nvGrpSpPr>
        <p:cNvPr id="1" name=""/>
        <p:cNvGrpSpPr/>
        <p:nvPr/>
      </p:nvGrpSpPr>
      <p:grpSpPr>
        <a:xfrm>
          <a:off x="0" y="0"/>
          <a:ext cx="0" cy="0"/>
          <a:chOff x="0" y="0"/>
          <a:chExt cx="0" cy="0"/>
        </a:xfrm>
      </p:grpSpPr>
      <p:grpSp>
        <p:nvGrpSpPr>
          <p:cNvPr id="279" name="Group 2"/>
          <p:cNvGrpSpPr/>
          <p:nvPr/>
        </p:nvGrpSpPr>
        <p:grpSpPr>
          <a:xfrm>
            <a:off x="0" y="3902076"/>
            <a:ext cx="4533901" cy="2949576"/>
            <a:chOff x="0" y="0"/>
            <a:chExt cx="4533900" cy="2949575"/>
          </a:xfrm>
        </p:grpSpPr>
        <p:sp>
          <p:nvSpPr>
            <p:cNvPr id="272"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3"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4"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5"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6"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7"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8"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80"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81"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2"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28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Content 0">
    <p:bg>
      <p:bgPr>
        <a:solidFill>
          <a:srgbClr val="3B2F2C"/>
        </a:solidFill>
        <a:effectLst/>
      </p:bgPr>
    </p:bg>
    <p:spTree>
      <p:nvGrpSpPr>
        <p:cNvPr id="1" name=""/>
        <p:cNvGrpSpPr/>
        <p:nvPr/>
      </p:nvGrpSpPr>
      <p:grpSpPr>
        <a:xfrm>
          <a:off x="0" y="0"/>
          <a:ext cx="0" cy="0"/>
          <a:chOff x="0" y="0"/>
          <a:chExt cx="0" cy="0"/>
        </a:xfrm>
      </p:grpSpPr>
      <p:sp>
        <p:nvSpPr>
          <p:cNvPr id="3079" name="Body Level One…"/>
          <p:cNvSpPr txBox="1">
            <a:spLocks noGrp="1"/>
          </p:cNvSpPr>
          <p:nvPr>
            <p:ph type="body" idx="1"/>
          </p:nvPr>
        </p:nvSpPr>
        <p:spPr>
          <a:xfrm>
            <a:off x="609600" y="277813"/>
            <a:ext cx="10972800" cy="5853113"/>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8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765E58"/>
        </a:solidFill>
        <a:effectLst/>
      </p:bgPr>
    </p:bg>
    <p:spTree>
      <p:nvGrpSpPr>
        <p:cNvPr id="1" name=""/>
        <p:cNvGrpSpPr/>
        <p:nvPr/>
      </p:nvGrpSpPr>
      <p:grpSpPr>
        <a:xfrm>
          <a:off x="0" y="0"/>
          <a:ext cx="0" cy="0"/>
          <a:chOff x="0" y="0"/>
          <a:chExt cx="0" cy="0"/>
        </a:xfrm>
      </p:grpSpPr>
      <p:grpSp>
        <p:nvGrpSpPr>
          <p:cNvPr id="3094" name="Group 2"/>
          <p:cNvGrpSpPr/>
          <p:nvPr/>
        </p:nvGrpSpPr>
        <p:grpSpPr>
          <a:xfrm>
            <a:off x="0" y="3902076"/>
            <a:ext cx="4533901" cy="2949576"/>
            <a:chOff x="0" y="0"/>
            <a:chExt cx="4533900" cy="2949575"/>
          </a:xfrm>
        </p:grpSpPr>
        <p:sp>
          <p:nvSpPr>
            <p:cNvPr id="3087"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88"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89"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90"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91"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92"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93"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095"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096"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9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Title, Text, and Content 0">
    <p:bg>
      <p:bgPr>
        <a:solidFill>
          <a:srgbClr val="3B2F2C"/>
        </a:solidFill>
        <a:effectLst/>
      </p:bgPr>
    </p:bg>
    <p:spTree>
      <p:nvGrpSpPr>
        <p:cNvPr id="1" name=""/>
        <p:cNvGrpSpPr/>
        <p:nvPr/>
      </p:nvGrpSpPr>
      <p:grpSpPr>
        <a:xfrm>
          <a:off x="0" y="0"/>
          <a:ext cx="0" cy="0"/>
          <a:chOff x="0" y="0"/>
          <a:chExt cx="0" cy="0"/>
        </a:xfrm>
      </p:grpSpPr>
      <p:sp>
        <p:nvSpPr>
          <p:cNvPr id="3104"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105"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0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765E58"/>
        </a:solidFill>
        <a:effectLst/>
      </p:bgPr>
    </p:bg>
    <p:spTree>
      <p:nvGrpSpPr>
        <p:cNvPr id="1" name=""/>
        <p:cNvGrpSpPr/>
        <p:nvPr/>
      </p:nvGrpSpPr>
      <p:grpSpPr>
        <a:xfrm>
          <a:off x="0" y="0"/>
          <a:ext cx="0" cy="0"/>
          <a:chOff x="0" y="0"/>
          <a:chExt cx="0" cy="0"/>
        </a:xfrm>
      </p:grpSpPr>
      <p:grpSp>
        <p:nvGrpSpPr>
          <p:cNvPr id="3120" name="Group 2"/>
          <p:cNvGrpSpPr/>
          <p:nvPr/>
        </p:nvGrpSpPr>
        <p:grpSpPr>
          <a:xfrm>
            <a:off x="0" y="3902076"/>
            <a:ext cx="4533901" cy="2949576"/>
            <a:chOff x="0" y="0"/>
            <a:chExt cx="4533900" cy="2949575"/>
          </a:xfrm>
        </p:grpSpPr>
        <p:sp>
          <p:nvSpPr>
            <p:cNvPr id="3113"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14"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15"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16"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17"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18"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19"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121"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122"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23" name="Text Placeholder 3"/>
          <p:cNvSpPr>
            <a:spLocks noGrp="1"/>
          </p:cNvSpPr>
          <p:nvPr>
            <p:ph type="body" sz="half" idx="21"/>
          </p:nvPr>
        </p:nvSpPr>
        <p:spPr>
          <a:xfrm>
            <a:off x="6197600" y="1600200"/>
            <a:ext cx="5384800" cy="4530726"/>
          </a:xfrm>
          <a:prstGeom prst="rect">
            <a:avLst/>
          </a:prstGeom>
        </p:spPr>
        <p:txBody>
          <a:bodyPr/>
          <a:lstStyle/>
          <a:p>
            <a: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312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Title, Content and Text 0">
    <p:bg>
      <p:bgPr>
        <a:solidFill>
          <a:srgbClr val="3B2F2C"/>
        </a:solidFill>
        <a:effectLst/>
      </p:bgPr>
    </p:bg>
    <p:spTree>
      <p:nvGrpSpPr>
        <p:cNvPr id="1" name=""/>
        <p:cNvGrpSpPr/>
        <p:nvPr/>
      </p:nvGrpSpPr>
      <p:grpSpPr>
        <a:xfrm>
          <a:off x="0" y="0"/>
          <a:ext cx="0" cy="0"/>
          <a:chOff x="0" y="0"/>
          <a:chExt cx="0" cy="0"/>
        </a:xfrm>
      </p:grpSpPr>
      <p:sp>
        <p:nvSpPr>
          <p:cNvPr id="3131"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132"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33" name="Text Placeholder 3"/>
          <p:cNvSpPr>
            <a:spLocks noGrp="1"/>
          </p:cNvSpPr>
          <p:nvPr>
            <p:ph type="body" sz="half" idx="21"/>
          </p:nvPr>
        </p:nvSpPr>
        <p:spPr>
          <a:xfrm>
            <a:off x="6197600" y="1600200"/>
            <a:ext cx="5384800" cy="4530726"/>
          </a:xfrm>
          <a:prstGeom prst="rect">
            <a:avLst/>
          </a:prstGeom>
        </p:spPr>
        <p:txBody>
          <a:bodyPr/>
          <a:lstStyle/>
          <a:p>
            <a: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313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765E58"/>
        </a:solidFill>
        <a:effectLst/>
      </p:bgPr>
    </p:bg>
    <p:spTree>
      <p:nvGrpSpPr>
        <p:cNvPr id="1" name=""/>
        <p:cNvGrpSpPr/>
        <p:nvPr/>
      </p:nvGrpSpPr>
      <p:grpSpPr>
        <a:xfrm>
          <a:off x="0" y="0"/>
          <a:ext cx="0" cy="0"/>
          <a:chOff x="0" y="0"/>
          <a:chExt cx="0" cy="0"/>
        </a:xfrm>
      </p:grpSpPr>
      <p:grpSp>
        <p:nvGrpSpPr>
          <p:cNvPr id="3148" name="Group 2"/>
          <p:cNvGrpSpPr/>
          <p:nvPr/>
        </p:nvGrpSpPr>
        <p:grpSpPr>
          <a:xfrm>
            <a:off x="0" y="3902076"/>
            <a:ext cx="4533901" cy="2949576"/>
            <a:chOff x="0" y="0"/>
            <a:chExt cx="4533900" cy="2949575"/>
          </a:xfrm>
        </p:grpSpPr>
        <p:sp>
          <p:nvSpPr>
            <p:cNvPr id="3141"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42"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43"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44"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45"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46"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47"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149"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150"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5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765E58"/>
        </a:solidFill>
        <a:effectLst/>
      </p:bgPr>
    </p:bg>
    <p:spTree>
      <p:nvGrpSpPr>
        <p:cNvPr id="1" name=""/>
        <p:cNvGrpSpPr/>
        <p:nvPr/>
      </p:nvGrpSpPr>
      <p:grpSpPr>
        <a:xfrm>
          <a:off x="0" y="0"/>
          <a:ext cx="0" cy="0"/>
          <a:chOff x="0" y="0"/>
          <a:chExt cx="0" cy="0"/>
        </a:xfrm>
      </p:grpSpPr>
      <p:grpSp>
        <p:nvGrpSpPr>
          <p:cNvPr id="3165" name="Group 2"/>
          <p:cNvGrpSpPr/>
          <p:nvPr/>
        </p:nvGrpSpPr>
        <p:grpSpPr>
          <a:xfrm>
            <a:off x="0" y="3902076"/>
            <a:ext cx="4533901" cy="2949576"/>
            <a:chOff x="0" y="0"/>
            <a:chExt cx="4533900" cy="2949575"/>
          </a:xfrm>
        </p:grpSpPr>
        <p:sp>
          <p:nvSpPr>
            <p:cNvPr id="3158"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59"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60"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61"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62"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63"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64"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166" name="Title Text"/>
          <p:cNvSpPr txBox="1">
            <a:spLocks noGrp="1"/>
          </p:cNvSpPr>
          <p:nvPr>
            <p:ph type="title"/>
          </p:nvPr>
        </p:nvSpPr>
        <p:spPr>
          <a:xfrm>
            <a:off x="914400" y="1873250"/>
            <a:ext cx="10363200" cy="1555750"/>
          </a:xfrm>
          <a:prstGeom prst="rect">
            <a:avLst/>
          </a:prstGeom>
        </p:spPr>
        <p:txBody>
          <a:bodyPr anchor="ctr"/>
          <a:lstStyle>
            <a:lvl1pPr algn="ctr">
              <a:lnSpc>
                <a:spcPct val="100000"/>
              </a:lnSpc>
              <a:defRPr sz="48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167"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6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765E58"/>
        </a:solidFill>
        <a:effectLst/>
      </p:bgPr>
    </p:bg>
    <p:spTree>
      <p:nvGrpSpPr>
        <p:cNvPr id="1" name=""/>
        <p:cNvGrpSpPr/>
        <p:nvPr/>
      </p:nvGrpSpPr>
      <p:grpSpPr>
        <a:xfrm>
          <a:off x="0" y="0"/>
          <a:ext cx="0" cy="0"/>
          <a:chOff x="0" y="0"/>
          <a:chExt cx="0" cy="0"/>
        </a:xfrm>
      </p:grpSpPr>
      <p:grpSp>
        <p:nvGrpSpPr>
          <p:cNvPr id="3182" name="Group 2"/>
          <p:cNvGrpSpPr/>
          <p:nvPr/>
        </p:nvGrpSpPr>
        <p:grpSpPr>
          <a:xfrm>
            <a:off x="0" y="3902076"/>
            <a:ext cx="4533901" cy="2949576"/>
            <a:chOff x="0" y="0"/>
            <a:chExt cx="4533900" cy="2949575"/>
          </a:xfrm>
        </p:grpSpPr>
        <p:sp>
          <p:nvSpPr>
            <p:cNvPr id="3175"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76"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77"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78"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79"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80"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81"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183"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184"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8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3B2F2C"/>
        </a:solidFill>
        <a:effectLst/>
      </p:bgPr>
    </p:bg>
    <p:spTree>
      <p:nvGrpSpPr>
        <p:cNvPr id="1" name=""/>
        <p:cNvGrpSpPr/>
        <p:nvPr/>
      </p:nvGrpSpPr>
      <p:grpSpPr>
        <a:xfrm>
          <a:off x="0" y="0"/>
          <a:ext cx="0" cy="0"/>
          <a:chOff x="0" y="0"/>
          <a:chExt cx="0" cy="0"/>
        </a:xfrm>
      </p:grpSpPr>
      <p:sp>
        <p:nvSpPr>
          <p:cNvPr id="3192"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193"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9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765E58"/>
        </a:solidFill>
        <a:effectLst/>
      </p:bgPr>
    </p:bg>
    <p:spTree>
      <p:nvGrpSpPr>
        <p:cNvPr id="1" name=""/>
        <p:cNvGrpSpPr/>
        <p:nvPr/>
      </p:nvGrpSpPr>
      <p:grpSpPr>
        <a:xfrm>
          <a:off x="0" y="0"/>
          <a:ext cx="0" cy="0"/>
          <a:chOff x="0" y="0"/>
          <a:chExt cx="0" cy="0"/>
        </a:xfrm>
      </p:grpSpPr>
      <p:grpSp>
        <p:nvGrpSpPr>
          <p:cNvPr id="3208" name="Group 2"/>
          <p:cNvGrpSpPr/>
          <p:nvPr/>
        </p:nvGrpSpPr>
        <p:grpSpPr>
          <a:xfrm>
            <a:off x="0" y="3902076"/>
            <a:ext cx="4533901" cy="2949576"/>
            <a:chOff x="0" y="0"/>
            <a:chExt cx="4533900" cy="2949575"/>
          </a:xfrm>
        </p:grpSpPr>
        <p:sp>
          <p:nvSpPr>
            <p:cNvPr id="3201"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02"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03"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04"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05"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06"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07"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209"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210"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1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232323"/>
        </a:solidFill>
        <a:effectLst/>
      </p:bgPr>
    </p:bg>
    <p:spTree>
      <p:nvGrpSpPr>
        <p:cNvPr id="1" name=""/>
        <p:cNvGrpSpPr/>
        <p:nvPr/>
      </p:nvGrpSpPr>
      <p:grpSpPr>
        <a:xfrm>
          <a:off x="0" y="0"/>
          <a:ext cx="0" cy="0"/>
          <a:chOff x="0" y="0"/>
          <a:chExt cx="0" cy="0"/>
        </a:xfrm>
      </p:grpSpPr>
      <p:sp>
        <p:nvSpPr>
          <p:cNvPr id="27" name="Title Text"/>
          <p:cNvSpPr txBox="1">
            <a:spLocks noGrp="1"/>
          </p:cNvSpPr>
          <p:nvPr>
            <p:ph type="title"/>
          </p:nvPr>
        </p:nvSpPr>
        <p:spPr>
          <a:xfrm>
            <a:off x="2417778" y="802297"/>
            <a:ext cx="8637074" cy="2541432"/>
          </a:xfrm>
          <a:prstGeom prst="rect">
            <a:avLst/>
          </a:prstGeom>
        </p:spPr>
        <p:txBody>
          <a:bodyPr lIns="0" tIns="0" rIns="0" bIns="0" anchor="b"/>
          <a:lstStyle>
            <a:lvl1pPr>
              <a:defRPr sz="6600"/>
            </a:lvl1pPr>
          </a:lstStyle>
          <a:p>
            <a:r>
              <a:t>Title Text</a:t>
            </a:r>
          </a:p>
        </p:txBody>
      </p:sp>
      <p:sp>
        <p:nvSpPr>
          <p:cNvPr id="28" name="Body Level One…"/>
          <p:cNvSpPr txBox="1">
            <a:spLocks noGrp="1"/>
          </p:cNvSpPr>
          <p:nvPr>
            <p:ph type="body" sz="quarter" idx="1"/>
          </p:nvPr>
        </p:nvSpPr>
        <p:spPr>
          <a:xfrm>
            <a:off x="2417779" y="3531203"/>
            <a:ext cx="8637073" cy="977622"/>
          </a:xfrm>
          <a:prstGeom prst="rect">
            <a:avLst/>
          </a:prstGeom>
        </p:spPr>
        <p:txBody>
          <a:bodyPr lIns="91439" tIns="91439" rIns="91439" bIns="91439"/>
          <a:lstStyle>
            <a:lvl1pPr marL="0" indent="0">
              <a:buClrTx/>
              <a:buSzTx/>
              <a:buFontTx/>
              <a:buNone/>
              <a:defRPr sz="1800" cap="all"/>
            </a:lvl1pPr>
            <a:lvl2pPr marL="0" indent="457200">
              <a:buClrTx/>
              <a:buSzTx/>
              <a:buFontTx/>
              <a:buNone/>
              <a:defRPr sz="1800" cap="all"/>
            </a:lvl2pPr>
            <a:lvl3pPr marL="0" indent="914400">
              <a:buClrTx/>
              <a:buSzTx/>
              <a:buFontTx/>
              <a:buNone/>
              <a:defRPr sz="1800" cap="all"/>
            </a:lvl3pPr>
            <a:lvl4pPr marL="0" indent="1371600">
              <a:buClrTx/>
              <a:buSzTx/>
              <a:buFontTx/>
              <a:buNone/>
              <a:defRPr sz="1800" cap="all"/>
            </a:lvl4pPr>
            <a:lvl5pPr marL="0" indent="1828800">
              <a:buClrTx/>
              <a:buSzTx/>
              <a:buFontTx/>
              <a:buNone/>
              <a:defRPr sz="1800" cap="all"/>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xfrm>
            <a:off x="1749007" y="798972"/>
            <a:ext cx="499676" cy="523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765E58"/>
        </a:solidFill>
        <a:effectLst/>
      </p:bgPr>
    </p:bg>
    <p:spTree>
      <p:nvGrpSpPr>
        <p:cNvPr id="1" name=""/>
        <p:cNvGrpSpPr/>
        <p:nvPr/>
      </p:nvGrpSpPr>
      <p:grpSpPr>
        <a:xfrm>
          <a:off x="0" y="0"/>
          <a:ext cx="0" cy="0"/>
          <a:chOff x="0" y="0"/>
          <a:chExt cx="0" cy="0"/>
        </a:xfrm>
      </p:grpSpPr>
      <p:grpSp>
        <p:nvGrpSpPr>
          <p:cNvPr id="297" name="Group 2"/>
          <p:cNvGrpSpPr/>
          <p:nvPr/>
        </p:nvGrpSpPr>
        <p:grpSpPr>
          <a:xfrm>
            <a:off x="0" y="3902076"/>
            <a:ext cx="4533901" cy="2949576"/>
            <a:chOff x="0" y="0"/>
            <a:chExt cx="4533900" cy="2949575"/>
          </a:xfrm>
        </p:grpSpPr>
        <p:sp>
          <p:nvSpPr>
            <p:cNvPr id="290"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1"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2"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3"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4"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5"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6"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98"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99"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300"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765E58"/>
        </a:solidFill>
        <a:effectLst/>
      </p:bgPr>
    </p:bg>
    <p:spTree>
      <p:nvGrpSpPr>
        <p:cNvPr id="1" name=""/>
        <p:cNvGrpSpPr/>
        <p:nvPr/>
      </p:nvGrpSpPr>
      <p:grpSpPr>
        <a:xfrm>
          <a:off x="0" y="0"/>
          <a:ext cx="0" cy="0"/>
          <a:chOff x="0" y="0"/>
          <a:chExt cx="0" cy="0"/>
        </a:xfrm>
      </p:grpSpPr>
      <p:grpSp>
        <p:nvGrpSpPr>
          <p:cNvPr id="3225" name="Group 2"/>
          <p:cNvGrpSpPr/>
          <p:nvPr/>
        </p:nvGrpSpPr>
        <p:grpSpPr>
          <a:xfrm>
            <a:off x="0" y="3902076"/>
            <a:ext cx="4533901" cy="2949576"/>
            <a:chOff x="0" y="0"/>
            <a:chExt cx="4533900" cy="2949575"/>
          </a:xfrm>
        </p:grpSpPr>
        <p:sp>
          <p:nvSpPr>
            <p:cNvPr id="3218"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19"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20"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21"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22"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23"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24"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226"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227"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2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765E58"/>
        </a:solidFill>
        <a:effectLst/>
      </p:bgPr>
    </p:bg>
    <p:spTree>
      <p:nvGrpSpPr>
        <p:cNvPr id="1" name=""/>
        <p:cNvGrpSpPr/>
        <p:nvPr/>
      </p:nvGrpSpPr>
      <p:grpSpPr>
        <a:xfrm>
          <a:off x="0" y="0"/>
          <a:ext cx="0" cy="0"/>
          <a:chOff x="0" y="0"/>
          <a:chExt cx="0" cy="0"/>
        </a:xfrm>
      </p:grpSpPr>
      <p:grpSp>
        <p:nvGrpSpPr>
          <p:cNvPr id="3242" name="Group 2"/>
          <p:cNvGrpSpPr/>
          <p:nvPr/>
        </p:nvGrpSpPr>
        <p:grpSpPr>
          <a:xfrm>
            <a:off x="0" y="3902076"/>
            <a:ext cx="4533901" cy="2949576"/>
            <a:chOff x="0" y="0"/>
            <a:chExt cx="4533900" cy="2949575"/>
          </a:xfrm>
        </p:grpSpPr>
        <p:sp>
          <p:nvSpPr>
            <p:cNvPr id="3235"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36"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37"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38"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39"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40"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41"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243"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244"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45"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324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765E58"/>
        </a:solidFill>
        <a:effectLst/>
      </p:bgPr>
    </p:bg>
    <p:spTree>
      <p:nvGrpSpPr>
        <p:cNvPr id="1" name=""/>
        <p:cNvGrpSpPr/>
        <p:nvPr/>
      </p:nvGrpSpPr>
      <p:grpSpPr>
        <a:xfrm>
          <a:off x="0" y="0"/>
          <a:ext cx="0" cy="0"/>
          <a:chOff x="0" y="0"/>
          <a:chExt cx="0" cy="0"/>
        </a:xfrm>
      </p:grpSpPr>
      <p:grpSp>
        <p:nvGrpSpPr>
          <p:cNvPr id="3260" name="Group 2"/>
          <p:cNvGrpSpPr/>
          <p:nvPr/>
        </p:nvGrpSpPr>
        <p:grpSpPr>
          <a:xfrm>
            <a:off x="0" y="3902076"/>
            <a:ext cx="4533901" cy="2949576"/>
            <a:chOff x="0" y="0"/>
            <a:chExt cx="4533900" cy="2949575"/>
          </a:xfrm>
        </p:grpSpPr>
        <p:sp>
          <p:nvSpPr>
            <p:cNvPr id="3253"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54"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55"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56"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57"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58"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59"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261"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26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765E58"/>
        </a:solidFill>
        <a:effectLst/>
      </p:bgPr>
    </p:bg>
    <p:spTree>
      <p:nvGrpSpPr>
        <p:cNvPr id="1" name=""/>
        <p:cNvGrpSpPr/>
        <p:nvPr/>
      </p:nvGrpSpPr>
      <p:grpSpPr>
        <a:xfrm>
          <a:off x="0" y="0"/>
          <a:ext cx="0" cy="0"/>
          <a:chOff x="0" y="0"/>
          <a:chExt cx="0" cy="0"/>
        </a:xfrm>
      </p:grpSpPr>
      <p:grpSp>
        <p:nvGrpSpPr>
          <p:cNvPr id="3276" name="Group 2"/>
          <p:cNvGrpSpPr/>
          <p:nvPr/>
        </p:nvGrpSpPr>
        <p:grpSpPr>
          <a:xfrm>
            <a:off x="0" y="3902076"/>
            <a:ext cx="4533901" cy="2949576"/>
            <a:chOff x="0" y="0"/>
            <a:chExt cx="4533900" cy="2949575"/>
          </a:xfrm>
        </p:grpSpPr>
        <p:sp>
          <p:nvSpPr>
            <p:cNvPr id="3269"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70"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71"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72"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73"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74"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75"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27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765E58"/>
        </a:solidFill>
        <a:effectLst/>
      </p:bgPr>
    </p:bg>
    <p:spTree>
      <p:nvGrpSpPr>
        <p:cNvPr id="1" name=""/>
        <p:cNvGrpSpPr/>
        <p:nvPr/>
      </p:nvGrpSpPr>
      <p:grpSpPr>
        <a:xfrm>
          <a:off x="0" y="0"/>
          <a:ext cx="0" cy="0"/>
          <a:chOff x="0" y="0"/>
          <a:chExt cx="0" cy="0"/>
        </a:xfrm>
      </p:grpSpPr>
      <p:grpSp>
        <p:nvGrpSpPr>
          <p:cNvPr id="3291" name="Group 2"/>
          <p:cNvGrpSpPr/>
          <p:nvPr/>
        </p:nvGrpSpPr>
        <p:grpSpPr>
          <a:xfrm>
            <a:off x="0" y="3902076"/>
            <a:ext cx="4533901" cy="2949576"/>
            <a:chOff x="0" y="0"/>
            <a:chExt cx="4533900" cy="2949575"/>
          </a:xfrm>
        </p:grpSpPr>
        <p:sp>
          <p:nvSpPr>
            <p:cNvPr id="3284"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85"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86"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87"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88"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89"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90"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292"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293"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94"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329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765E58"/>
        </a:solidFill>
        <a:effectLst/>
      </p:bgPr>
    </p:bg>
    <p:spTree>
      <p:nvGrpSpPr>
        <p:cNvPr id="1" name=""/>
        <p:cNvGrpSpPr/>
        <p:nvPr/>
      </p:nvGrpSpPr>
      <p:grpSpPr>
        <a:xfrm>
          <a:off x="0" y="0"/>
          <a:ext cx="0" cy="0"/>
          <a:chOff x="0" y="0"/>
          <a:chExt cx="0" cy="0"/>
        </a:xfrm>
      </p:grpSpPr>
      <p:grpSp>
        <p:nvGrpSpPr>
          <p:cNvPr id="3309" name="Group 2"/>
          <p:cNvGrpSpPr/>
          <p:nvPr/>
        </p:nvGrpSpPr>
        <p:grpSpPr>
          <a:xfrm>
            <a:off x="0" y="3902076"/>
            <a:ext cx="4533901" cy="2949576"/>
            <a:chOff x="0" y="0"/>
            <a:chExt cx="4533900" cy="2949575"/>
          </a:xfrm>
        </p:grpSpPr>
        <p:sp>
          <p:nvSpPr>
            <p:cNvPr id="3302"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03"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04"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05"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06"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07"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08"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310"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11"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3312"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1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765E58"/>
        </a:solidFill>
        <a:effectLst/>
      </p:bgPr>
    </p:bg>
    <p:spTree>
      <p:nvGrpSpPr>
        <p:cNvPr id="1" name=""/>
        <p:cNvGrpSpPr/>
        <p:nvPr/>
      </p:nvGrpSpPr>
      <p:grpSpPr>
        <a:xfrm>
          <a:off x="0" y="0"/>
          <a:ext cx="0" cy="0"/>
          <a:chOff x="0" y="0"/>
          <a:chExt cx="0" cy="0"/>
        </a:xfrm>
      </p:grpSpPr>
      <p:grpSp>
        <p:nvGrpSpPr>
          <p:cNvPr id="3327" name="Group 2"/>
          <p:cNvGrpSpPr/>
          <p:nvPr/>
        </p:nvGrpSpPr>
        <p:grpSpPr>
          <a:xfrm>
            <a:off x="0" y="3902076"/>
            <a:ext cx="4533901" cy="2949576"/>
            <a:chOff x="0" y="0"/>
            <a:chExt cx="4533900" cy="2949575"/>
          </a:xfrm>
        </p:grpSpPr>
        <p:sp>
          <p:nvSpPr>
            <p:cNvPr id="3320"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21"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22"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23"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24"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25"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26"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328" name="Body Level One…"/>
          <p:cNvSpPr txBox="1">
            <a:spLocks noGrp="1"/>
          </p:cNvSpPr>
          <p:nvPr>
            <p:ph type="body" idx="1"/>
          </p:nvPr>
        </p:nvSpPr>
        <p:spPr>
          <a:xfrm>
            <a:off x="609600" y="277813"/>
            <a:ext cx="10972800" cy="5853113"/>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2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765E58"/>
        </a:solidFill>
        <a:effectLst/>
      </p:bgPr>
    </p:bg>
    <p:spTree>
      <p:nvGrpSpPr>
        <p:cNvPr id="1" name=""/>
        <p:cNvGrpSpPr/>
        <p:nvPr/>
      </p:nvGrpSpPr>
      <p:grpSpPr>
        <a:xfrm>
          <a:off x="0" y="0"/>
          <a:ext cx="0" cy="0"/>
          <a:chOff x="0" y="0"/>
          <a:chExt cx="0" cy="0"/>
        </a:xfrm>
      </p:grpSpPr>
      <p:grpSp>
        <p:nvGrpSpPr>
          <p:cNvPr id="3343" name="Group 2"/>
          <p:cNvGrpSpPr/>
          <p:nvPr/>
        </p:nvGrpSpPr>
        <p:grpSpPr>
          <a:xfrm>
            <a:off x="0" y="3902076"/>
            <a:ext cx="4533901" cy="2949576"/>
            <a:chOff x="0" y="0"/>
            <a:chExt cx="4533900" cy="2949575"/>
          </a:xfrm>
        </p:grpSpPr>
        <p:sp>
          <p:nvSpPr>
            <p:cNvPr id="3336"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37"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38"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39"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40"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41"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42"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344"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45"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4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765E58"/>
        </a:solidFill>
        <a:effectLst/>
      </p:bgPr>
    </p:bg>
    <p:spTree>
      <p:nvGrpSpPr>
        <p:cNvPr id="1" name=""/>
        <p:cNvGrpSpPr/>
        <p:nvPr/>
      </p:nvGrpSpPr>
      <p:grpSpPr>
        <a:xfrm>
          <a:off x="0" y="0"/>
          <a:ext cx="0" cy="0"/>
          <a:chOff x="0" y="0"/>
          <a:chExt cx="0" cy="0"/>
        </a:xfrm>
      </p:grpSpPr>
      <p:grpSp>
        <p:nvGrpSpPr>
          <p:cNvPr id="3360" name="Group 2"/>
          <p:cNvGrpSpPr/>
          <p:nvPr/>
        </p:nvGrpSpPr>
        <p:grpSpPr>
          <a:xfrm>
            <a:off x="0" y="3902076"/>
            <a:ext cx="4533901" cy="2949576"/>
            <a:chOff x="0" y="0"/>
            <a:chExt cx="4533900" cy="2949575"/>
          </a:xfrm>
        </p:grpSpPr>
        <p:sp>
          <p:nvSpPr>
            <p:cNvPr id="3353"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54"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55"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56"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57"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58"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59"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361"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62"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63" name="Text Placeholder 3"/>
          <p:cNvSpPr>
            <a:spLocks noGrp="1"/>
          </p:cNvSpPr>
          <p:nvPr>
            <p:ph type="body" sz="half" idx="21"/>
          </p:nvPr>
        </p:nvSpPr>
        <p:spPr>
          <a:xfrm>
            <a:off x="6197600" y="1600200"/>
            <a:ext cx="5384800" cy="4530726"/>
          </a:xfrm>
          <a:prstGeom prst="rect">
            <a:avLst/>
          </a:prstGeom>
        </p:spPr>
        <p:txBody>
          <a:bodyPr/>
          <a:lstStyle/>
          <a:p>
            <a: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336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Title, Content and Text 0">
    <p:bg>
      <p:bgPr>
        <a:solidFill>
          <a:srgbClr val="3B2F2C"/>
        </a:solidFill>
        <a:effectLst/>
      </p:bgPr>
    </p:bg>
    <p:spTree>
      <p:nvGrpSpPr>
        <p:cNvPr id="1" name=""/>
        <p:cNvGrpSpPr/>
        <p:nvPr/>
      </p:nvGrpSpPr>
      <p:grpSpPr>
        <a:xfrm>
          <a:off x="0" y="0"/>
          <a:ext cx="0" cy="0"/>
          <a:chOff x="0" y="0"/>
          <a:chExt cx="0" cy="0"/>
        </a:xfrm>
      </p:grpSpPr>
      <p:sp>
        <p:nvSpPr>
          <p:cNvPr id="3371"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72"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73" name="Text Placeholder 3"/>
          <p:cNvSpPr>
            <a:spLocks noGrp="1"/>
          </p:cNvSpPr>
          <p:nvPr>
            <p:ph type="body" sz="half" idx="21"/>
          </p:nvPr>
        </p:nvSpPr>
        <p:spPr>
          <a:xfrm>
            <a:off x="6197600" y="1600200"/>
            <a:ext cx="5384800" cy="4530726"/>
          </a:xfrm>
          <a:prstGeom prst="rect">
            <a:avLst/>
          </a:prstGeom>
        </p:spPr>
        <p:txBody>
          <a:bodyPr/>
          <a:lstStyle/>
          <a:p>
            <a: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337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765E58"/>
        </a:solidFill>
        <a:effectLst/>
      </p:bgPr>
    </p:bg>
    <p:spTree>
      <p:nvGrpSpPr>
        <p:cNvPr id="1" name=""/>
        <p:cNvGrpSpPr/>
        <p:nvPr/>
      </p:nvGrpSpPr>
      <p:grpSpPr>
        <a:xfrm>
          <a:off x="0" y="0"/>
          <a:ext cx="0" cy="0"/>
          <a:chOff x="0" y="0"/>
          <a:chExt cx="0" cy="0"/>
        </a:xfrm>
      </p:grpSpPr>
      <p:grpSp>
        <p:nvGrpSpPr>
          <p:cNvPr id="315" name="Group 2"/>
          <p:cNvGrpSpPr/>
          <p:nvPr/>
        </p:nvGrpSpPr>
        <p:grpSpPr>
          <a:xfrm>
            <a:off x="0" y="3902076"/>
            <a:ext cx="4533901" cy="2949576"/>
            <a:chOff x="0" y="0"/>
            <a:chExt cx="4533900" cy="2949575"/>
          </a:xfrm>
        </p:grpSpPr>
        <p:sp>
          <p:nvSpPr>
            <p:cNvPr id="308"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9"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0"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1"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2"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3"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4"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16" name="Body Level One…"/>
          <p:cNvSpPr txBox="1">
            <a:spLocks noGrp="1"/>
          </p:cNvSpPr>
          <p:nvPr>
            <p:ph type="body" idx="1"/>
          </p:nvPr>
        </p:nvSpPr>
        <p:spPr>
          <a:xfrm>
            <a:off x="609600" y="277813"/>
            <a:ext cx="10972800" cy="5853113"/>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765E58"/>
        </a:solidFill>
        <a:effectLst/>
      </p:bgPr>
    </p:bg>
    <p:spTree>
      <p:nvGrpSpPr>
        <p:cNvPr id="1" name=""/>
        <p:cNvGrpSpPr/>
        <p:nvPr/>
      </p:nvGrpSpPr>
      <p:grpSpPr>
        <a:xfrm>
          <a:off x="0" y="0"/>
          <a:ext cx="0" cy="0"/>
          <a:chOff x="0" y="0"/>
          <a:chExt cx="0" cy="0"/>
        </a:xfrm>
      </p:grpSpPr>
      <p:grpSp>
        <p:nvGrpSpPr>
          <p:cNvPr id="3388" name="Group 2"/>
          <p:cNvGrpSpPr/>
          <p:nvPr/>
        </p:nvGrpSpPr>
        <p:grpSpPr>
          <a:xfrm>
            <a:off x="0" y="3902076"/>
            <a:ext cx="4533901" cy="2949576"/>
            <a:chOff x="0" y="0"/>
            <a:chExt cx="4533900" cy="2949575"/>
          </a:xfrm>
        </p:grpSpPr>
        <p:sp>
          <p:nvSpPr>
            <p:cNvPr id="3381"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82"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83"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84"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85"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86"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87"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389"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90"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9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533F27"/>
        </a:solidFill>
        <a:effectLst/>
      </p:bgPr>
    </p:bg>
    <p:spTree>
      <p:nvGrpSpPr>
        <p:cNvPr id="1" name=""/>
        <p:cNvGrpSpPr/>
        <p:nvPr/>
      </p:nvGrpSpPr>
      <p:grpSpPr>
        <a:xfrm>
          <a:off x="0" y="0"/>
          <a:ext cx="0" cy="0"/>
          <a:chOff x="0" y="0"/>
          <a:chExt cx="0" cy="0"/>
        </a:xfrm>
      </p:grpSpPr>
      <p:grpSp>
        <p:nvGrpSpPr>
          <p:cNvPr id="3400" name="Group 2"/>
          <p:cNvGrpSpPr/>
          <p:nvPr/>
        </p:nvGrpSpPr>
        <p:grpSpPr>
          <a:xfrm>
            <a:off x="0" y="0"/>
            <a:ext cx="11277601" cy="5943600"/>
            <a:chOff x="0" y="0"/>
            <a:chExt cx="11277601" cy="5943600"/>
          </a:xfrm>
        </p:grpSpPr>
        <p:sp>
          <p:nvSpPr>
            <p:cNvPr id="3398" name="Freeform 3"/>
            <p:cNvSpPr/>
            <p:nvPr/>
          </p:nvSpPr>
          <p:spPr>
            <a:xfrm>
              <a:off x="-1" y="2286000"/>
              <a:ext cx="10911418" cy="3657600"/>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463521"/>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399" name="Freeform 4"/>
            <p:cNvSpPr/>
            <p:nvPr/>
          </p:nvSpPr>
          <p:spPr>
            <a:xfrm>
              <a:off x="0" y="0"/>
              <a:ext cx="11277601"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674E2F"/>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401"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gn="ctr">
              <a:lnSpc>
                <a:spcPct val="100000"/>
              </a:lnSpc>
              <a:spcBef>
                <a:spcPts val="700"/>
              </a:spcBef>
              <a:buClrTx/>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gn="ctr">
              <a:lnSpc>
                <a:spcPct val="100000"/>
              </a:lnSpc>
              <a:spcBef>
                <a:spcPts val="700"/>
              </a:spcBef>
              <a:buClrTx/>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gn="ctr">
              <a:lnSpc>
                <a:spcPct val="100000"/>
              </a:lnSpc>
              <a:spcBef>
                <a:spcPts val="700"/>
              </a:spcBef>
              <a:buClrTx/>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gn="ctr">
              <a:lnSpc>
                <a:spcPct val="100000"/>
              </a:lnSpc>
              <a:spcBef>
                <a:spcPts val="700"/>
              </a:spcBef>
              <a:buClrTx/>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402" name="Title Text"/>
          <p:cNvSpPr txBox="1">
            <a:spLocks noGrp="1"/>
          </p:cNvSpPr>
          <p:nvPr>
            <p:ph type="title"/>
          </p:nvPr>
        </p:nvSpPr>
        <p:spPr>
          <a:xfrm>
            <a:off x="914400" y="1768475"/>
            <a:ext cx="10363200" cy="1736726"/>
          </a:xfrm>
          <a:prstGeom prst="rect">
            <a:avLst/>
          </a:prstGeom>
        </p:spPr>
        <p:txBody>
          <a:bodyPr anchor="b"/>
          <a:lstStyle>
            <a:lvl1pPr algn="ctr">
              <a:lnSpc>
                <a:spcPct val="100000"/>
              </a:lnSpc>
              <a:defRPr sz="5400" cap="none">
                <a:solidFill>
                  <a:srgbClr val="D8B274"/>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403"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533F27"/>
        </a:solidFill>
        <a:effectLst/>
      </p:bgPr>
    </p:bg>
    <p:spTree>
      <p:nvGrpSpPr>
        <p:cNvPr id="1" name=""/>
        <p:cNvGrpSpPr/>
        <p:nvPr/>
      </p:nvGrpSpPr>
      <p:grpSpPr>
        <a:xfrm>
          <a:off x="0" y="0"/>
          <a:ext cx="0" cy="0"/>
          <a:chOff x="0" y="0"/>
          <a:chExt cx="0" cy="0"/>
        </a:xfrm>
      </p:grpSpPr>
      <p:grpSp>
        <p:nvGrpSpPr>
          <p:cNvPr id="3412" name="Group 2"/>
          <p:cNvGrpSpPr/>
          <p:nvPr/>
        </p:nvGrpSpPr>
        <p:grpSpPr>
          <a:xfrm>
            <a:off x="1" y="0"/>
            <a:ext cx="9656234" cy="1981200"/>
            <a:chOff x="0" y="0"/>
            <a:chExt cx="9656233" cy="1981200"/>
          </a:xfrm>
        </p:grpSpPr>
        <p:sp>
          <p:nvSpPr>
            <p:cNvPr id="3410" name="Freeform 3"/>
            <p:cNvSpPr/>
            <p:nvPr/>
          </p:nvSpPr>
          <p:spPr>
            <a:xfrm>
              <a:off x="1" y="925512"/>
              <a:ext cx="9497484"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4E3B25"/>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411" name="Freeform 4"/>
            <p:cNvSpPr/>
            <p:nvPr/>
          </p:nvSpPr>
          <p:spPr>
            <a:xfrm>
              <a:off x="0" y="0"/>
              <a:ext cx="9656234"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674E2F"/>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413"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D8B274"/>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414" name="Body Level One…"/>
          <p:cNvSpPr txBox="1">
            <a:spLocks noGrp="1"/>
          </p:cNvSpPr>
          <p:nvPr>
            <p:ph type="body" idx="1"/>
          </p:nvPr>
        </p:nvSpPr>
        <p:spPr>
          <a:xfrm>
            <a:off x="609600" y="1600200"/>
            <a:ext cx="10972800" cy="4495800"/>
          </a:xfrm>
          <a:prstGeom prst="rect">
            <a:avLst/>
          </a:prstGeom>
        </p:spPr>
        <p:txBody>
          <a:bodyPr/>
          <a:lstStyle>
            <a:lvl1pPr marL="342900" indent="-342900">
              <a:lnSpc>
                <a:spcPct val="100000"/>
              </a:lnSpc>
              <a:spcBef>
                <a:spcPts val="700"/>
              </a:spcBef>
              <a:buClr>
                <a:srgbClr val="FFCC00"/>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415"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533F27"/>
        </a:solidFill>
        <a:effectLst/>
      </p:bgPr>
    </p:bg>
    <p:spTree>
      <p:nvGrpSpPr>
        <p:cNvPr id="1" name=""/>
        <p:cNvGrpSpPr/>
        <p:nvPr/>
      </p:nvGrpSpPr>
      <p:grpSpPr>
        <a:xfrm>
          <a:off x="0" y="0"/>
          <a:ext cx="0" cy="0"/>
          <a:chOff x="0" y="0"/>
          <a:chExt cx="0" cy="0"/>
        </a:xfrm>
      </p:grpSpPr>
      <p:grpSp>
        <p:nvGrpSpPr>
          <p:cNvPr id="3424" name="Group 2"/>
          <p:cNvGrpSpPr/>
          <p:nvPr/>
        </p:nvGrpSpPr>
        <p:grpSpPr>
          <a:xfrm>
            <a:off x="1" y="0"/>
            <a:ext cx="9656234" cy="1981200"/>
            <a:chOff x="0" y="0"/>
            <a:chExt cx="9656233" cy="1981200"/>
          </a:xfrm>
        </p:grpSpPr>
        <p:sp>
          <p:nvSpPr>
            <p:cNvPr id="3422" name="Freeform 3"/>
            <p:cNvSpPr/>
            <p:nvPr/>
          </p:nvSpPr>
          <p:spPr>
            <a:xfrm>
              <a:off x="1" y="925512"/>
              <a:ext cx="9497484"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4E3B25"/>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423" name="Freeform 4"/>
            <p:cNvSpPr/>
            <p:nvPr/>
          </p:nvSpPr>
          <p:spPr>
            <a:xfrm>
              <a:off x="0" y="0"/>
              <a:ext cx="9656234"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674E2F"/>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425"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D8B274"/>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426"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427"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533F27"/>
        </a:solidFill>
        <a:effectLst/>
      </p:bgPr>
    </p:bg>
    <p:spTree>
      <p:nvGrpSpPr>
        <p:cNvPr id="1" name=""/>
        <p:cNvGrpSpPr/>
        <p:nvPr/>
      </p:nvGrpSpPr>
      <p:grpSpPr>
        <a:xfrm>
          <a:off x="0" y="0"/>
          <a:ext cx="0" cy="0"/>
          <a:chOff x="0" y="0"/>
          <a:chExt cx="0" cy="0"/>
        </a:xfrm>
      </p:grpSpPr>
      <p:grpSp>
        <p:nvGrpSpPr>
          <p:cNvPr id="3436" name="Group 2"/>
          <p:cNvGrpSpPr/>
          <p:nvPr/>
        </p:nvGrpSpPr>
        <p:grpSpPr>
          <a:xfrm>
            <a:off x="1" y="0"/>
            <a:ext cx="9656234" cy="1981200"/>
            <a:chOff x="0" y="0"/>
            <a:chExt cx="9656233" cy="1981200"/>
          </a:xfrm>
        </p:grpSpPr>
        <p:sp>
          <p:nvSpPr>
            <p:cNvPr id="3434" name="Freeform 3"/>
            <p:cNvSpPr/>
            <p:nvPr/>
          </p:nvSpPr>
          <p:spPr>
            <a:xfrm>
              <a:off x="1" y="925512"/>
              <a:ext cx="9497484"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4E3B25"/>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435" name="Freeform 4"/>
            <p:cNvSpPr/>
            <p:nvPr/>
          </p:nvSpPr>
          <p:spPr>
            <a:xfrm>
              <a:off x="0" y="0"/>
              <a:ext cx="9656234"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674E2F"/>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437"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D8B274"/>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438" name="Body Level One…"/>
          <p:cNvSpPr txBox="1">
            <a:spLocks noGrp="1"/>
          </p:cNvSpPr>
          <p:nvPr>
            <p:ph type="body" sz="half" idx="1"/>
          </p:nvPr>
        </p:nvSpPr>
        <p:spPr>
          <a:xfrm>
            <a:off x="609600" y="1600200"/>
            <a:ext cx="5384800" cy="4495800"/>
          </a:xfrm>
          <a:prstGeom prst="rect">
            <a:avLst/>
          </a:prstGeom>
        </p:spPr>
        <p:txBody>
          <a:bodyPr/>
          <a:lstStyle>
            <a:lvl1pPr marL="342900" indent="-342900">
              <a:lnSpc>
                <a:spcPct val="100000"/>
              </a:lnSpc>
              <a:spcBef>
                <a:spcPts val="700"/>
              </a:spcBef>
              <a:buClr>
                <a:srgbClr val="FFCC00"/>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439"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533F27"/>
        </a:solidFill>
        <a:effectLst/>
      </p:bgPr>
    </p:bg>
    <p:spTree>
      <p:nvGrpSpPr>
        <p:cNvPr id="1" name=""/>
        <p:cNvGrpSpPr/>
        <p:nvPr/>
      </p:nvGrpSpPr>
      <p:grpSpPr>
        <a:xfrm>
          <a:off x="0" y="0"/>
          <a:ext cx="0" cy="0"/>
          <a:chOff x="0" y="0"/>
          <a:chExt cx="0" cy="0"/>
        </a:xfrm>
      </p:grpSpPr>
      <p:grpSp>
        <p:nvGrpSpPr>
          <p:cNvPr id="3448" name="Group 2"/>
          <p:cNvGrpSpPr/>
          <p:nvPr/>
        </p:nvGrpSpPr>
        <p:grpSpPr>
          <a:xfrm>
            <a:off x="1" y="0"/>
            <a:ext cx="9656234" cy="1981200"/>
            <a:chOff x="0" y="0"/>
            <a:chExt cx="9656233" cy="1981200"/>
          </a:xfrm>
        </p:grpSpPr>
        <p:sp>
          <p:nvSpPr>
            <p:cNvPr id="3446" name="Freeform 3"/>
            <p:cNvSpPr/>
            <p:nvPr/>
          </p:nvSpPr>
          <p:spPr>
            <a:xfrm>
              <a:off x="1" y="925512"/>
              <a:ext cx="9497484"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4E3B25"/>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447" name="Freeform 4"/>
            <p:cNvSpPr/>
            <p:nvPr/>
          </p:nvSpPr>
          <p:spPr>
            <a:xfrm>
              <a:off x="0" y="0"/>
              <a:ext cx="9656234"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674E2F"/>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449"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D8B274"/>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450"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451"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3452"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533F27"/>
        </a:solidFill>
        <a:effectLst/>
      </p:bgPr>
    </p:bg>
    <p:spTree>
      <p:nvGrpSpPr>
        <p:cNvPr id="1" name=""/>
        <p:cNvGrpSpPr/>
        <p:nvPr/>
      </p:nvGrpSpPr>
      <p:grpSpPr>
        <a:xfrm>
          <a:off x="0" y="0"/>
          <a:ext cx="0" cy="0"/>
          <a:chOff x="0" y="0"/>
          <a:chExt cx="0" cy="0"/>
        </a:xfrm>
      </p:grpSpPr>
      <p:grpSp>
        <p:nvGrpSpPr>
          <p:cNvPr id="3461" name="Group 2"/>
          <p:cNvGrpSpPr/>
          <p:nvPr/>
        </p:nvGrpSpPr>
        <p:grpSpPr>
          <a:xfrm>
            <a:off x="1" y="0"/>
            <a:ext cx="9656234" cy="1981200"/>
            <a:chOff x="0" y="0"/>
            <a:chExt cx="9656233" cy="1981200"/>
          </a:xfrm>
        </p:grpSpPr>
        <p:sp>
          <p:nvSpPr>
            <p:cNvPr id="3459" name="Freeform 3"/>
            <p:cNvSpPr/>
            <p:nvPr/>
          </p:nvSpPr>
          <p:spPr>
            <a:xfrm>
              <a:off x="1" y="925512"/>
              <a:ext cx="9497484"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4E3B25"/>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460" name="Freeform 4"/>
            <p:cNvSpPr/>
            <p:nvPr/>
          </p:nvSpPr>
          <p:spPr>
            <a:xfrm>
              <a:off x="0" y="0"/>
              <a:ext cx="9656234"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674E2F"/>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462"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D8B274"/>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463"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533F27"/>
        </a:solidFill>
        <a:effectLst/>
      </p:bgPr>
    </p:bg>
    <p:spTree>
      <p:nvGrpSpPr>
        <p:cNvPr id="1" name=""/>
        <p:cNvGrpSpPr/>
        <p:nvPr/>
      </p:nvGrpSpPr>
      <p:grpSpPr>
        <a:xfrm>
          <a:off x="0" y="0"/>
          <a:ext cx="0" cy="0"/>
          <a:chOff x="0" y="0"/>
          <a:chExt cx="0" cy="0"/>
        </a:xfrm>
      </p:grpSpPr>
      <p:grpSp>
        <p:nvGrpSpPr>
          <p:cNvPr id="3472" name="Group 2"/>
          <p:cNvGrpSpPr/>
          <p:nvPr/>
        </p:nvGrpSpPr>
        <p:grpSpPr>
          <a:xfrm>
            <a:off x="1" y="0"/>
            <a:ext cx="9656234" cy="1981200"/>
            <a:chOff x="0" y="0"/>
            <a:chExt cx="9656233" cy="1981200"/>
          </a:xfrm>
        </p:grpSpPr>
        <p:sp>
          <p:nvSpPr>
            <p:cNvPr id="3470" name="Freeform 3"/>
            <p:cNvSpPr/>
            <p:nvPr/>
          </p:nvSpPr>
          <p:spPr>
            <a:xfrm>
              <a:off x="1" y="925512"/>
              <a:ext cx="9497484"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4E3B25"/>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471" name="Freeform 4"/>
            <p:cNvSpPr/>
            <p:nvPr/>
          </p:nvSpPr>
          <p:spPr>
            <a:xfrm>
              <a:off x="0" y="0"/>
              <a:ext cx="9656234"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674E2F"/>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473"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533F27"/>
        </a:solidFill>
        <a:effectLst/>
      </p:bgPr>
    </p:bg>
    <p:spTree>
      <p:nvGrpSpPr>
        <p:cNvPr id="1" name=""/>
        <p:cNvGrpSpPr/>
        <p:nvPr/>
      </p:nvGrpSpPr>
      <p:grpSpPr>
        <a:xfrm>
          <a:off x="0" y="0"/>
          <a:ext cx="0" cy="0"/>
          <a:chOff x="0" y="0"/>
          <a:chExt cx="0" cy="0"/>
        </a:xfrm>
      </p:grpSpPr>
      <p:grpSp>
        <p:nvGrpSpPr>
          <p:cNvPr id="3482" name="Group 2"/>
          <p:cNvGrpSpPr/>
          <p:nvPr/>
        </p:nvGrpSpPr>
        <p:grpSpPr>
          <a:xfrm>
            <a:off x="1" y="0"/>
            <a:ext cx="9656234" cy="1981200"/>
            <a:chOff x="0" y="0"/>
            <a:chExt cx="9656233" cy="1981200"/>
          </a:xfrm>
        </p:grpSpPr>
        <p:sp>
          <p:nvSpPr>
            <p:cNvPr id="3480" name="Freeform 3"/>
            <p:cNvSpPr/>
            <p:nvPr/>
          </p:nvSpPr>
          <p:spPr>
            <a:xfrm>
              <a:off x="1" y="925512"/>
              <a:ext cx="9497484"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4E3B25"/>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481" name="Freeform 4"/>
            <p:cNvSpPr/>
            <p:nvPr/>
          </p:nvSpPr>
          <p:spPr>
            <a:xfrm>
              <a:off x="0" y="0"/>
              <a:ext cx="9656234"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674E2F"/>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483"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D8B274"/>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484"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FFCC00"/>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485"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3486"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533F27"/>
        </a:solidFill>
        <a:effectLst/>
      </p:bgPr>
    </p:bg>
    <p:spTree>
      <p:nvGrpSpPr>
        <p:cNvPr id="1" name=""/>
        <p:cNvGrpSpPr/>
        <p:nvPr/>
      </p:nvGrpSpPr>
      <p:grpSpPr>
        <a:xfrm>
          <a:off x="0" y="0"/>
          <a:ext cx="0" cy="0"/>
          <a:chOff x="0" y="0"/>
          <a:chExt cx="0" cy="0"/>
        </a:xfrm>
      </p:grpSpPr>
      <p:grpSp>
        <p:nvGrpSpPr>
          <p:cNvPr id="3495" name="Group 2"/>
          <p:cNvGrpSpPr/>
          <p:nvPr/>
        </p:nvGrpSpPr>
        <p:grpSpPr>
          <a:xfrm>
            <a:off x="1" y="0"/>
            <a:ext cx="9656234" cy="1981200"/>
            <a:chOff x="0" y="0"/>
            <a:chExt cx="9656233" cy="1981200"/>
          </a:xfrm>
        </p:grpSpPr>
        <p:sp>
          <p:nvSpPr>
            <p:cNvPr id="3493" name="Freeform 3"/>
            <p:cNvSpPr/>
            <p:nvPr/>
          </p:nvSpPr>
          <p:spPr>
            <a:xfrm>
              <a:off x="1" y="925512"/>
              <a:ext cx="9497484"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4E3B25"/>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494" name="Freeform 4"/>
            <p:cNvSpPr/>
            <p:nvPr/>
          </p:nvSpPr>
          <p:spPr>
            <a:xfrm>
              <a:off x="0" y="0"/>
              <a:ext cx="9656234"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674E2F"/>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496"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D8B274"/>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497"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3498"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499"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765E58"/>
        </a:solidFill>
        <a:effectLst/>
      </p:bgPr>
    </p:bg>
    <p:spTree>
      <p:nvGrpSpPr>
        <p:cNvPr id="1" name=""/>
        <p:cNvGrpSpPr/>
        <p:nvPr/>
      </p:nvGrpSpPr>
      <p:grpSpPr>
        <a:xfrm>
          <a:off x="0" y="0"/>
          <a:ext cx="0" cy="0"/>
          <a:chOff x="0" y="0"/>
          <a:chExt cx="0" cy="0"/>
        </a:xfrm>
      </p:grpSpPr>
      <p:grpSp>
        <p:nvGrpSpPr>
          <p:cNvPr id="331" name="Group 2"/>
          <p:cNvGrpSpPr/>
          <p:nvPr/>
        </p:nvGrpSpPr>
        <p:grpSpPr>
          <a:xfrm>
            <a:off x="0" y="3902076"/>
            <a:ext cx="4533901" cy="2949576"/>
            <a:chOff x="0" y="0"/>
            <a:chExt cx="4533900" cy="2949575"/>
          </a:xfrm>
        </p:grpSpPr>
        <p:sp>
          <p:nvSpPr>
            <p:cNvPr id="324"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5"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6"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7"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8"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9"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0"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32"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3"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533F27"/>
        </a:solidFill>
        <a:effectLst/>
      </p:bgPr>
    </p:bg>
    <p:spTree>
      <p:nvGrpSpPr>
        <p:cNvPr id="1" name=""/>
        <p:cNvGrpSpPr/>
        <p:nvPr/>
      </p:nvGrpSpPr>
      <p:grpSpPr>
        <a:xfrm>
          <a:off x="0" y="0"/>
          <a:ext cx="0" cy="0"/>
          <a:chOff x="0" y="0"/>
          <a:chExt cx="0" cy="0"/>
        </a:xfrm>
      </p:grpSpPr>
      <p:grpSp>
        <p:nvGrpSpPr>
          <p:cNvPr id="3508" name="Group 2"/>
          <p:cNvGrpSpPr/>
          <p:nvPr/>
        </p:nvGrpSpPr>
        <p:grpSpPr>
          <a:xfrm>
            <a:off x="1" y="0"/>
            <a:ext cx="9656234" cy="1981200"/>
            <a:chOff x="0" y="0"/>
            <a:chExt cx="9656233" cy="1981200"/>
          </a:xfrm>
        </p:grpSpPr>
        <p:sp>
          <p:nvSpPr>
            <p:cNvPr id="3506" name="Freeform 3"/>
            <p:cNvSpPr/>
            <p:nvPr/>
          </p:nvSpPr>
          <p:spPr>
            <a:xfrm>
              <a:off x="1" y="925512"/>
              <a:ext cx="9497484"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4E3B25"/>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507" name="Freeform 4"/>
            <p:cNvSpPr/>
            <p:nvPr/>
          </p:nvSpPr>
          <p:spPr>
            <a:xfrm>
              <a:off x="0" y="0"/>
              <a:ext cx="9656234"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674E2F"/>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509"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D8B274"/>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510" name="Body Level One…"/>
          <p:cNvSpPr txBox="1">
            <a:spLocks noGrp="1"/>
          </p:cNvSpPr>
          <p:nvPr>
            <p:ph type="body" sz="half" idx="1"/>
          </p:nvPr>
        </p:nvSpPr>
        <p:spPr>
          <a:xfrm>
            <a:off x="609600" y="1600200"/>
            <a:ext cx="5384800" cy="4495800"/>
          </a:xfrm>
          <a:prstGeom prst="rect">
            <a:avLst/>
          </a:prstGeom>
        </p:spPr>
        <p:txBody>
          <a:bodyPr/>
          <a:lstStyle>
            <a:lvl1pPr marL="342900" indent="-342900">
              <a:lnSpc>
                <a:spcPct val="100000"/>
              </a:lnSpc>
              <a:spcBef>
                <a:spcPts val="700"/>
              </a:spcBef>
              <a:buClr>
                <a:srgbClr val="FFCC00"/>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511" name="Text Placeholder 3"/>
          <p:cNvSpPr>
            <a:spLocks noGrp="1"/>
          </p:cNvSpPr>
          <p:nvPr>
            <p:ph type="body" sz="half" idx="21"/>
          </p:nvPr>
        </p:nvSpPr>
        <p:spPr>
          <a:xfrm>
            <a:off x="6197600" y="1600200"/>
            <a:ext cx="5384800" cy="4495800"/>
          </a:xfrm>
          <a:prstGeom prst="rect">
            <a:avLst/>
          </a:prstGeom>
        </p:spPr>
        <p:txBody>
          <a:bodyPr/>
          <a:lstStyle/>
          <a:p>
            <a:pPr marL="342900" indent="-342900">
              <a:lnSpc>
                <a:spcPct val="100000"/>
              </a:lnSpc>
              <a:spcBef>
                <a:spcPts val="700"/>
              </a:spcBef>
              <a:buClr>
                <a:srgbClr val="FFCC00"/>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3512"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533F27"/>
        </a:solidFill>
        <a:effectLst/>
      </p:bgPr>
    </p:bg>
    <p:spTree>
      <p:nvGrpSpPr>
        <p:cNvPr id="1" name=""/>
        <p:cNvGrpSpPr/>
        <p:nvPr/>
      </p:nvGrpSpPr>
      <p:grpSpPr>
        <a:xfrm>
          <a:off x="0" y="0"/>
          <a:ext cx="0" cy="0"/>
          <a:chOff x="0" y="0"/>
          <a:chExt cx="0" cy="0"/>
        </a:xfrm>
      </p:grpSpPr>
      <p:grpSp>
        <p:nvGrpSpPr>
          <p:cNvPr id="3521" name="Group 2"/>
          <p:cNvGrpSpPr/>
          <p:nvPr/>
        </p:nvGrpSpPr>
        <p:grpSpPr>
          <a:xfrm>
            <a:off x="1" y="0"/>
            <a:ext cx="9656234" cy="1981200"/>
            <a:chOff x="0" y="0"/>
            <a:chExt cx="9656233" cy="1981200"/>
          </a:xfrm>
        </p:grpSpPr>
        <p:sp>
          <p:nvSpPr>
            <p:cNvPr id="3519" name="Freeform 3"/>
            <p:cNvSpPr/>
            <p:nvPr/>
          </p:nvSpPr>
          <p:spPr>
            <a:xfrm>
              <a:off x="1" y="925512"/>
              <a:ext cx="9497484"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4E3B25"/>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520" name="Freeform 4"/>
            <p:cNvSpPr/>
            <p:nvPr/>
          </p:nvSpPr>
          <p:spPr>
            <a:xfrm>
              <a:off x="0" y="0"/>
              <a:ext cx="9656234"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674E2F"/>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522" name="Body Level One…"/>
          <p:cNvSpPr txBox="1">
            <a:spLocks noGrp="1"/>
          </p:cNvSpPr>
          <p:nvPr>
            <p:ph type="body" idx="1"/>
          </p:nvPr>
        </p:nvSpPr>
        <p:spPr>
          <a:xfrm>
            <a:off x="609600" y="274638"/>
            <a:ext cx="10972800" cy="5821363"/>
          </a:xfrm>
          <a:prstGeom prst="rect">
            <a:avLst/>
          </a:prstGeom>
        </p:spPr>
        <p:txBody>
          <a:bodyPr/>
          <a:lstStyle>
            <a:lvl1pPr marL="342900" indent="-342900">
              <a:lnSpc>
                <a:spcPct val="100000"/>
              </a:lnSpc>
              <a:spcBef>
                <a:spcPts val="700"/>
              </a:spcBef>
              <a:buClr>
                <a:srgbClr val="FFCC00"/>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523"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533F27"/>
        </a:solidFill>
        <a:effectLst/>
      </p:bgPr>
    </p:bg>
    <p:spTree>
      <p:nvGrpSpPr>
        <p:cNvPr id="1" name=""/>
        <p:cNvGrpSpPr/>
        <p:nvPr/>
      </p:nvGrpSpPr>
      <p:grpSpPr>
        <a:xfrm>
          <a:off x="0" y="0"/>
          <a:ext cx="0" cy="0"/>
          <a:chOff x="0" y="0"/>
          <a:chExt cx="0" cy="0"/>
        </a:xfrm>
      </p:grpSpPr>
      <p:grpSp>
        <p:nvGrpSpPr>
          <p:cNvPr id="3532" name="Group 2"/>
          <p:cNvGrpSpPr/>
          <p:nvPr/>
        </p:nvGrpSpPr>
        <p:grpSpPr>
          <a:xfrm>
            <a:off x="1" y="0"/>
            <a:ext cx="9656234" cy="1981200"/>
            <a:chOff x="0" y="0"/>
            <a:chExt cx="9656233" cy="1981200"/>
          </a:xfrm>
        </p:grpSpPr>
        <p:sp>
          <p:nvSpPr>
            <p:cNvPr id="3530" name="Freeform 3"/>
            <p:cNvSpPr/>
            <p:nvPr/>
          </p:nvSpPr>
          <p:spPr>
            <a:xfrm>
              <a:off x="1" y="925512"/>
              <a:ext cx="9497484"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4E3B25"/>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531" name="Freeform 4"/>
            <p:cNvSpPr/>
            <p:nvPr/>
          </p:nvSpPr>
          <p:spPr>
            <a:xfrm>
              <a:off x="0" y="0"/>
              <a:ext cx="9656234"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674E2F"/>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533"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D8B274"/>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534" name="Body Level One…"/>
          <p:cNvSpPr txBox="1">
            <a:spLocks noGrp="1"/>
          </p:cNvSpPr>
          <p:nvPr>
            <p:ph type="body" sz="half" idx="1"/>
          </p:nvPr>
        </p:nvSpPr>
        <p:spPr>
          <a:xfrm>
            <a:off x="609600" y="1600200"/>
            <a:ext cx="5384800" cy="4495800"/>
          </a:xfrm>
          <a:prstGeom prst="rect">
            <a:avLst/>
          </a:prstGeom>
        </p:spPr>
        <p:txBody>
          <a:bodyPr/>
          <a:lstStyle>
            <a:lvl1pPr marL="342900" indent="-342900">
              <a:lnSpc>
                <a:spcPct val="100000"/>
              </a:lnSpc>
              <a:spcBef>
                <a:spcPts val="700"/>
              </a:spcBef>
              <a:buClr>
                <a:srgbClr val="FFCC00"/>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535"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533F27"/>
        </a:solidFill>
        <a:effectLst/>
      </p:bgPr>
    </p:bg>
    <p:spTree>
      <p:nvGrpSpPr>
        <p:cNvPr id="1" name=""/>
        <p:cNvGrpSpPr/>
        <p:nvPr/>
      </p:nvGrpSpPr>
      <p:grpSpPr>
        <a:xfrm>
          <a:off x="0" y="0"/>
          <a:ext cx="0" cy="0"/>
          <a:chOff x="0" y="0"/>
          <a:chExt cx="0" cy="0"/>
        </a:xfrm>
      </p:grpSpPr>
      <p:grpSp>
        <p:nvGrpSpPr>
          <p:cNvPr id="3544" name="Group 2"/>
          <p:cNvGrpSpPr/>
          <p:nvPr/>
        </p:nvGrpSpPr>
        <p:grpSpPr>
          <a:xfrm>
            <a:off x="1" y="0"/>
            <a:ext cx="9656234" cy="1981200"/>
            <a:chOff x="0" y="0"/>
            <a:chExt cx="9656233" cy="1981200"/>
          </a:xfrm>
        </p:grpSpPr>
        <p:sp>
          <p:nvSpPr>
            <p:cNvPr id="3542" name="Freeform 3"/>
            <p:cNvSpPr/>
            <p:nvPr/>
          </p:nvSpPr>
          <p:spPr>
            <a:xfrm>
              <a:off x="1" y="925512"/>
              <a:ext cx="9497484"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4E3B25"/>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543" name="Freeform 4"/>
            <p:cNvSpPr/>
            <p:nvPr/>
          </p:nvSpPr>
          <p:spPr>
            <a:xfrm>
              <a:off x="0" y="0"/>
              <a:ext cx="9656234"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674E2F"/>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545"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D8B274"/>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546" name="Body Level One…"/>
          <p:cNvSpPr txBox="1">
            <a:spLocks noGrp="1"/>
          </p:cNvSpPr>
          <p:nvPr>
            <p:ph type="body" sz="half" idx="1"/>
          </p:nvPr>
        </p:nvSpPr>
        <p:spPr>
          <a:xfrm>
            <a:off x="609600" y="1600200"/>
            <a:ext cx="5384800" cy="4495800"/>
          </a:xfrm>
          <a:prstGeom prst="rect">
            <a:avLst/>
          </a:prstGeom>
        </p:spPr>
        <p:txBody>
          <a:bodyPr/>
          <a:lstStyle>
            <a:lvl1pPr marL="342900" indent="-342900">
              <a:lnSpc>
                <a:spcPct val="100000"/>
              </a:lnSpc>
              <a:spcBef>
                <a:spcPts val="700"/>
              </a:spcBef>
              <a:buClr>
                <a:srgbClr val="FFCC00"/>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547"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Title and 2 Content Over Text">
    <p:bg>
      <p:bgPr>
        <a:solidFill>
          <a:srgbClr val="533F27"/>
        </a:solidFill>
        <a:effectLst/>
      </p:bgPr>
    </p:bg>
    <p:spTree>
      <p:nvGrpSpPr>
        <p:cNvPr id="1" name=""/>
        <p:cNvGrpSpPr/>
        <p:nvPr/>
      </p:nvGrpSpPr>
      <p:grpSpPr>
        <a:xfrm>
          <a:off x="0" y="0"/>
          <a:ext cx="0" cy="0"/>
          <a:chOff x="0" y="0"/>
          <a:chExt cx="0" cy="0"/>
        </a:xfrm>
      </p:grpSpPr>
      <p:grpSp>
        <p:nvGrpSpPr>
          <p:cNvPr id="3556" name="Group 2"/>
          <p:cNvGrpSpPr/>
          <p:nvPr/>
        </p:nvGrpSpPr>
        <p:grpSpPr>
          <a:xfrm>
            <a:off x="1" y="0"/>
            <a:ext cx="9656234" cy="1981200"/>
            <a:chOff x="0" y="0"/>
            <a:chExt cx="9656233" cy="1981200"/>
          </a:xfrm>
        </p:grpSpPr>
        <p:sp>
          <p:nvSpPr>
            <p:cNvPr id="3554" name="Freeform 3"/>
            <p:cNvSpPr/>
            <p:nvPr/>
          </p:nvSpPr>
          <p:spPr>
            <a:xfrm>
              <a:off x="1" y="925512"/>
              <a:ext cx="9497484"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4E3B25"/>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555" name="Freeform 4"/>
            <p:cNvSpPr/>
            <p:nvPr/>
          </p:nvSpPr>
          <p:spPr>
            <a:xfrm>
              <a:off x="0" y="0"/>
              <a:ext cx="9656234"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674E2F"/>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557"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D8B274"/>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558" name="Body Level One…"/>
          <p:cNvSpPr txBox="1">
            <a:spLocks noGrp="1"/>
          </p:cNvSpPr>
          <p:nvPr>
            <p:ph type="body" sz="quarter" idx="1"/>
          </p:nvPr>
        </p:nvSpPr>
        <p:spPr>
          <a:xfrm>
            <a:off x="609600" y="1600200"/>
            <a:ext cx="5384800" cy="2171700"/>
          </a:xfrm>
          <a:prstGeom prst="rect">
            <a:avLst/>
          </a:prstGeom>
        </p:spPr>
        <p:txBody>
          <a:bodyPr/>
          <a:lstStyle>
            <a:lvl1pPr marL="342900" indent="-342900">
              <a:lnSpc>
                <a:spcPct val="100000"/>
              </a:lnSpc>
              <a:spcBef>
                <a:spcPts val="700"/>
              </a:spcBef>
              <a:buClr>
                <a:srgbClr val="FFCC00"/>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559" name="Text Placeholder 4"/>
          <p:cNvSpPr>
            <a:spLocks noGrp="1"/>
          </p:cNvSpPr>
          <p:nvPr>
            <p:ph type="body" sz="half" idx="21"/>
          </p:nvPr>
        </p:nvSpPr>
        <p:spPr>
          <a:xfrm>
            <a:off x="609600" y="3924300"/>
            <a:ext cx="10972800" cy="2171700"/>
          </a:xfrm>
          <a:prstGeom prst="rect">
            <a:avLst/>
          </a:prstGeom>
        </p:spPr>
        <p:txBody>
          <a:bodyPr/>
          <a:lstStyle/>
          <a:p>
            <a:pPr marL="342900" indent="-342900">
              <a:lnSpc>
                <a:spcPct val="100000"/>
              </a:lnSpc>
              <a:spcBef>
                <a:spcPts val="700"/>
              </a:spcBef>
              <a:buClr>
                <a:srgbClr val="FFCC00"/>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3560"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Title, 2 Content and Content">
    <p:bg>
      <p:bgPr>
        <a:solidFill>
          <a:srgbClr val="533F27"/>
        </a:solidFill>
        <a:effectLst/>
      </p:bgPr>
    </p:bg>
    <p:spTree>
      <p:nvGrpSpPr>
        <p:cNvPr id="1" name=""/>
        <p:cNvGrpSpPr/>
        <p:nvPr/>
      </p:nvGrpSpPr>
      <p:grpSpPr>
        <a:xfrm>
          <a:off x="0" y="0"/>
          <a:ext cx="0" cy="0"/>
          <a:chOff x="0" y="0"/>
          <a:chExt cx="0" cy="0"/>
        </a:xfrm>
      </p:grpSpPr>
      <p:grpSp>
        <p:nvGrpSpPr>
          <p:cNvPr id="3569" name="Group 2"/>
          <p:cNvGrpSpPr/>
          <p:nvPr/>
        </p:nvGrpSpPr>
        <p:grpSpPr>
          <a:xfrm>
            <a:off x="1" y="0"/>
            <a:ext cx="9656234" cy="1981200"/>
            <a:chOff x="0" y="0"/>
            <a:chExt cx="9656233" cy="1981200"/>
          </a:xfrm>
        </p:grpSpPr>
        <p:sp>
          <p:nvSpPr>
            <p:cNvPr id="3567" name="Freeform 3"/>
            <p:cNvSpPr/>
            <p:nvPr/>
          </p:nvSpPr>
          <p:spPr>
            <a:xfrm>
              <a:off x="1" y="925512"/>
              <a:ext cx="9497484"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4E3B25"/>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568" name="Freeform 4"/>
            <p:cNvSpPr/>
            <p:nvPr/>
          </p:nvSpPr>
          <p:spPr>
            <a:xfrm>
              <a:off x="0" y="0"/>
              <a:ext cx="9656234"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674E2F"/>
                </a:gs>
                <a:gs pos="100000">
                  <a:srgbClr val="533F27"/>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570" name="Title Text"/>
          <p:cNvSpPr txBox="1">
            <a:spLocks noGrp="1"/>
          </p:cNvSpPr>
          <p:nvPr>
            <p:ph type="title"/>
          </p:nvPr>
        </p:nvSpPr>
        <p:spPr>
          <a:xfrm>
            <a:off x="609600" y="533400"/>
            <a:ext cx="10972800" cy="1143000"/>
          </a:xfrm>
          <a:prstGeom prst="rect">
            <a:avLst/>
          </a:prstGeom>
        </p:spPr>
        <p:txBody>
          <a:bodyPr anchor="ctr"/>
          <a:lstStyle>
            <a:lvl1pPr algn="ctr">
              <a:lnSpc>
                <a:spcPct val="100000"/>
              </a:lnSpc>
              <a:defRPr sz="4400" cap="none">
                <a:solidFill>
                  <a:srgbClr val="D8B274"/>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571" name="Body Level One…"/>
          <p:cNvSpPr txBox="1">
            <a:spLocks noGrp="1"/>
          </p:cNvSpPr>
          <p:nvPr>
            <p:ph type="body" sz="quarter" idx="1"/>
          </p:nvPr>
        </p:nvSpPr>
        <p:spPr>
          <a:xfrm>
            <a:off x="609600" y="1828800"/>
            <a:ext cx="5384800" cy="2074865"/>
          </a:xfrm>
          <a:prstGeom prst="rect">
            <a:avLst/>
          </a:prstGeom>
        </p:spPr>
        <p:txBody>
          <a:bodyPr/>
          <a:lstStyle>
            <a:lvl1pPr marL="342900" indent="-342900">
              <a:lnSpc>
                <a:spcPct val="100000"/>
              </a:lnSpc>
              <a:spcBef>
                <a:spcPts val="700"/>
              </a:spcBef>
              <a:buClr>
                <a:srgbClr val="FFCC00"/>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00"/>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572"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3729" name="Group 2"/>
          <p:cNvGrpSpPr/>
          <p:nvPr/>
        </p:nvGrpSpPr>
        <p:grpSpPr>
          <a:xfrm>
            <a:off x="6593" y="1422400"/>
            <a:ext cx="12189641" cy="5435600"/>
            <a:chOff x="0" y="0"/>
            <a:chExt cx="12189640" cy="5435600"/>
          </a:xfrm>
        </p:grpSpPr>
        <p:grpSp>
          <p:nvGrpSpPr>
            <p:cNvPr id="3592" name="Group 3"/>
            <p:cNvGrpSpPr/>
            <p:nvPr/>
          </p:nvGrpSpPr>
          <p:grpSpPr>
            <a:xfrm>
              <a:off x="35741" y="0"/>
              <a:ext cx="12153900" cy="5435600"/>
              <a:chOff x="0" y="0"/>
              <a:chExt cx="12153899" cy="5435600"/>
            </a:xfrm>
          </p:grpSpPr>
          <p:sp>
            <p:nvSpPr>
              <p:cNvPr id="3579"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580"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581"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582"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583"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584"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585"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586"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587"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588"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589"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590"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591"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3728" name="Group 17"/>
            <p:cNvGrpSpPr/>
            <p:nvPr/>
          </p:nvGrpSpPr>
          <p:grpSpPr>
            <a:xfrm>
              <a:off x="0" y="2216622"/>
              <a:ext cx="2922831" cy="2696620"/>
              <a:chOff x="0" y="0"/>
              <a:chExt cx="2922830" cy="2696619"/>
            </a:xfrm>
          </p:grpSpPr>
          <p:sp>
            <p:nvSpPr>
              <p:cNvPr id="3593"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594"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595"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596"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597"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598"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599"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00"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01"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02"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03"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04"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05"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06"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07"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08"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09"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10"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11"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12"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13"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14"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15"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16"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17"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18"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19"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20"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21"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22"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23"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24"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25"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26"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27"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28"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29"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30"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31"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32"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33"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34"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35"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36"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37"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38"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39"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40"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41"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42"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43"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44"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45"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46"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47"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48"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49"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50"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51"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52"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53"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54"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55"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56"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657"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58"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59"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60"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61"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62"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63"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64"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65"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66"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67"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68"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69"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70"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71"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72"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73"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74"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75"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76"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77"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78"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79"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80"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81"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82"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83"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84"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85"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86"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87"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88"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89"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90"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91"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92"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93"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94"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95"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96"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97"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98"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699"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00"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01"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02"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03"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04"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05"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06"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07"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08"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09"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10"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11"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12"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13"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14"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15"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16"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17"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18"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19"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20"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21"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22"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23"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24"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25"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26"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27"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3730" name="Title Text"/>
          <p:cNvSpPr txBox="1">
            <a:spLocks noGrp="1"/>
          </p:cNvSpPr>
          <p:nvPr>
            <p:ph type="title"/>
          </p:nvPr>
        </p:nvSpPr>
        <p:spPr>
          <a:xfrm>
            <a:off x="914400" y="1768475"/>
            <a:ext cx="10363200" cy="1736726"/>
          </a:xfrm>
          <a:prstGeom prst="rect">
            <a:avLst/>
          </a:prstGeom>
        </p:spPr>
        <p:txBody>
          <a:bodyPr anchor="b"/>
          <a:lstStyle>
            <a:lvl1pPr algn="ctr">
              <a:lnSpc>
                <a:spcPct val="100000"/>
              </a:lnSpc>
              <a:defRPr sz="54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731"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effectLst>
                  <a:outerShdw blurRad="38100" dist="38100" dir="2700000" rotWithShape="0">
                    <a:srgbClr val="FFFFFF"/>
                  </a:outerShdw>
                </a:effectLst>
                <a:latin typeface="Tahoma"/>
                <a:ea typeface="Tahoma"/>
                <a:cs typeface="Tahoma"/>
                <a:sym typeface="Tahoma"/>
              </a:defRPr>
            </a:lvl1pPr>
            <a:lvl2pPr marL="783771" indent="-326571" algn="ctr">
              <a:lnSpc>
                <a:spcPct val="100000"/>
              </a:lnSpc>
              <a:spcBef>
                <a:spcPts val="700"/>
              </a:spcBef>
              <a:buClrTx/>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gn="ctr">
              <a:lnSpc>
                <a:spcPct val="100000"/>
              </a:lnSpc>
              <a:spcBef>
                <a:spcPts val="700"/>
              </a:spcBef>
              <a:buClrTx/>
              <a:buSzPct val="80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gn="ctr">
              <a:lnSpc>
                <a:spcPct val="100000"/>
              </a:lnSpc>
              <a:spcBef>
                <a:spcPts val="700"/>
              </a:spcBef>
              <a:buClrTx/>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gn="ctr">
              <a:lnSpc>
                <a:spcPct val="100000"/>
              </a:lnSpc>
              <a:spcBef>
                <a:spcPts val="700"/>
              </a:spcBef>
              <a:buClrTx/>
              <a:buSzPct val="80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732" name="Slide Number"/>
          <p:cNvSpPr txBox="1">
            <a:spLocks noGrp="1"/>
          </p:cNvSpPr>
          <p:nvPr>
            <p:ph type="sldNum" sz="quarter" idx="2"/>
          </p:nvPr>
        </p:nvSpPr>
        <p:spPr>
          <a:xfrm>
            <a:off x="11542801" y="6248400"/>
            <a:ext cx="242799" cy="243840"/>
          </a:xfrm>
          <a:prstGeom prst="rect">
            <a:avLst/>
          </a:prstGeom>
        </p:spPr>
        <p:txBody>
          <a:bodyPr/>
          <a:lstStyle>
            <a:lvl1pPr>
              <a:defRPr sz="1000">
                <a:solidFill>
                  <a:srgbClr val="000000"/>
                </a:solidFill>
                <a:effectLst>
                  <a:outerShdw blurRad="38100" dist="38100" dir="2700000" rotWithShape="0">
                    <a:srgbClr val="FFFFFF"/>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3889" name="Group 2"/>
          <p:cNvGrpSpPr/>
          <p:nvPr/>
        </p:nvGrpSpPr>
        <p:grpSpPr>
          <a:xfrm>
            <a:off x="6593" y="1422400"/>
            <a:ext cx="12189641" cy="5435600"/>
            <a:chOff x="0" y="0"/>
            <a:chExt cx="12189640" cy="5435600"/>
          </a:xfrm>
        </p:grpSpPr>
        <p:grpSp>
          <p:nvGrpSpPr>
            <p:cNvPr id="3752" name="Group 3"/>
            <p:cNvGrpSpPr/>
            <p:nvPr/>
          </p:nvGrpSpPr>
          <p:grpSpPr>
            <a:xfrm>
              <a:off x="35741" y="0"/>
              <a:ext cx="12153900" cy="5435600"/>
              <a:chOff x="0" y="0"/>
              <a:chExt cx="12153899" cy="5435600"/>
            </a:xfrm>
          </p:grpSpPr>
          <p:sp>
            <p:nvSpPr>
              <p:cNvPr id="3739"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40"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41"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42"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43"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44"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45"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46"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47"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48"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49"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50"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751"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3888" name="Group 17"/>
            <p:cNvGrpSpPr/>
            <p:nvPr/>
          </p:nvGrpSpPr>
          <p:grpSpPr>
            <a:xfrm>
              <a:off x="0" y="2216622"/>
              <a:ext cx="2922831" cy="2696620"/>
              <a:chOff x="0" y="0"/>
              <a:chExt cx="2922830" cy="2696619"/>
            </a:xfrm>
          </p:grpSpPr>
          <p:sp>
            <p:nvSpPr>
              <p:cNvPr id="3753"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54"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55"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56"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57"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58"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59"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60"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61"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62"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63"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64"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65"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66"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67"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68"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69"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70"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71"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72"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73"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74"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75"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76"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77"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78"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79"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80"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81"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82"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83"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84"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85"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86"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87"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88"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89"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90"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91"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92"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93"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94"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95"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96"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97"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98"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799"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00"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01"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02"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03"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04"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05"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06"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07"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08"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09"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10"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11"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12"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13"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14"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15"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16"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817"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18"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19"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20"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21"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22"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23"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24"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25"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26"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27"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28"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29"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30"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31"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32"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33"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34"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35"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36"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37"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38"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39"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40"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41"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42"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43"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44"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45"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46"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47"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48"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49"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50"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51"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52"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53"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54"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55"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56"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57"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58"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59"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60"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61"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62"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63"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64"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65"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66"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67"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68"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69"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70"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71"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72"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73"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874"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875"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876"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877"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878"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879"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880"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881"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882"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83"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884"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885"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886"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887"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3890" name="Title Text"/>
          <p:cNvSpPr txBox="1">
            <a:spLocks noGrp="1"/>
          </p:cNvSpPr>
          <p:nvPr>
            <p:ph type="title"/>
          </p:nvPr>
        </p:nvSpPr>
        <p:spPr>
          <a:xfrm>
            <a:off x="402166" y="228600"/>
            <a:ext cx="11387668" cy="1143000"/>
          </a:xfrm>
          <a:prstGeom prst="rect">
            <a:avLst/>
          </a:prstGeom>
        </p:spPr>
        <p:txBody>
          <a:bodyPr anchor="ctr"/>
          <a:lstStyle>
            <a:lvl1pPr algn="ctr">
              <a:lnSpc>
                <a:spcPct val="100000"/>
              </a:lnSpc>
              <a:defRPr sz="44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891" name="Body Level One…"/>
          <p:cNvSpPr txBox="1">
            <a:spLocks noGrp="1"/>
          </p:cNvSpPr>
          <p:nvPr>
            <p:ph type="body" idx="1"/>
          </p:nvPr>
        </p:nvSpPr>
        <p:spPr>
          <a:xfrm>
            <a:off x="402166" y="1600200"/>
            <a:ext cx="11387668" cy="4498975"/>
          </a:xfrm>
          <a:prstGeom prst="rect">
            <a:avLst/>
          </a:prstGeom>
        </p:spPr>
        <p:txBody>
          <a:bodyPr/>
          <a:lstStyle>
            <a:lvl1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892"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Title and Content 0">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sp>
        <p:nvSpPr>
          <p:cNvPr id="3899" name="Title Text"/>
          <p:cNvSpPr txBox="1">
            <a:spLocks noGrp="1"/>
          </p:cNvSpPr>
          <p:nvPr>
            <p:ph type="title"/>
          </p:nvPr>
        </p:nvSpPr>
        <p:spPr>
          <a:xfrm>
            <a:off x="402166" y="228600"/>
            <a:ext cx="11387668" cy="1143000"/>
          </a:xfrm>
          <a:prstGeom prst="rect">
            <a:avLst/>
          </a:prstGeom>
        </p:spPr>
        <p:txBody>
          <a:bodyPr anchor="ctr"/>
          <a:lstStyle>
            <a:lvl1pPr algn="ctr">
              <a:lnSpc>
                <a:spcPct val="100000"/>
              </a:lnSpc>
              <a:defRPr sz="44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900" name="Body Level One…"/>
          <p:cNvSpPr txBox="1">
            <a:spLocks noGrp="1"/>
          </p:cNvSpPr>
          <p:nvPr>
            <p:ph type="body" idx="1"/>
          </p:nvPr>
        </p:nvSpPr>
        <p:spPr>
          <a:xfrm>
            <a:off x="402166" y="1600200"/>
            <a:ext cx="11387668" cy="4498975"/>
          </a:xfrm>
          <a:prstGeom prst="rect">
            <a:avLst/>
          </a:prstGeom>
        </p:spPr>
        <p:txBody>
          <a:bodyPr/>
          <a:lstStyle>
            <a:lvl1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901"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4058" name="Group 2"/>
          <p:cNvGrpSpPr/>
          <p:nvPr/>
        </p:nvGrpSpPr>
        <p:grpSpPr>
          <a:xfrm>
            <a:off x="6593" y="1422400"/>
            <a:ext cx="12189641" cy="5435600"/>
            <a:chOff x="0" y="0"/>
            <a:chExt cx="12189640" cy="5435600"/>
          </a:xfrm>
        </p:grpSpPr>
        <p:grpSp>
          <p:nvGrpSpPr>
            <p:cNvPr id="3921" name="Group 3"/>
            <p:cNvGrpSpPr/>
            <p:nvPr/>
          </p:nvGrpSpPr>
          <p:grpSpPr>
            <a:xfrm>
              <a:off x="35741" y="0"/>
              <a:ext cx="12153900" cy="5435600"/>
              <a:chOff x="0" y="0"/>
              <a:chExt cx="12153899" cy="5435600"/>
            </a:xfrm>
          </p:grpSpPr>
          <p:sp>
            <p:nvSpPr>
              <p:cNvPr id="3908"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909"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910"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911"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912"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913"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914"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915"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916"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917"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918"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919"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920"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4057" name="Group 17"/>
            <p:cNvGrpSpPr/>
            <p:nvPr/>
          </p:nvGrpSpPr>
          <p:grpSpPr>
            <a:xfrm>
              <a:off x="0" y="2216622"/>
              <a:ext cx="2922831" cy="2696620"/>
              <a:chOff x="0" y="0"/>
              <a:chExt cx="2922830" cy="2696619"/>
            </a:xfrm>
          </p:grpSpPr>
          <p:sp>
            <p:nvSpPr>
              <p:cNvPr id="3922"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23"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24"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25"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26"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27"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28"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29"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30"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31"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32"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33"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34"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35"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36"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37"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38"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39"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40"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41"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42"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43"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44"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45"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46"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47"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48"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49"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50"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51"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52"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53"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54"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55"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56"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57"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58"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59"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60"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61"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62"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63"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64"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65"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66"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67"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68"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69"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70"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71"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72"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73"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74"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75"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76"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77"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78"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79"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80"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81"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82"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83"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84"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85"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3986"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87"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88"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89"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90"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91"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92"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93"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94"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95"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96"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97"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98"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3999"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00"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01"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02"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03"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04"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05"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06"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07"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08"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09"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10"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11"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12"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13"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14"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15"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16"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17"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18"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19"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20"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21"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22"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23"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24"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25"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26"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27"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28"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29"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30"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31"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32"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33"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34"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35"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36"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37"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38"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39"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40"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41"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42"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43"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44"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45"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46"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47"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48"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49"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50"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51"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52"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53"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54"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55"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56"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4059"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060"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1pPr>
            <a:lvl2pPr marL="0" indent="4572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2pPr>
            <a:lvl3pPr marL="0" indent="9144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3pPr>
            <a:lvl4pPr marL="0" indent="13716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4pPr>
            <a:lvl5pPr marL="0" indent="18288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061"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765E58"/>
        </a:solidFill>
        <a:effectLst/>
      </p:bgPr>
    </p:bg>
    <p:spTree>
      <p:nvGrpSpPr>
        <p:cNvPr id="1" name=""/>
        <p:cNvGrpSpPr/>
        <p:nvPr/>
      </p:nvGrpSpPr>
      <p:grpSpPr>
        <a:xfrm>
          <a:off x="0" y="0"/>
          <a:ext cx="0" cy="0"/>
          <a:chOff x="0" y="0"/>
          <a:chExt cx="0" cy="0"/>
        </a:xfrm>
      </p:grpSpPr>
      <p:grpSp>
        <p:nvGrpSpPr>
          <p:cNvPr id="348" name="Group 2"/>
          <p:cNvGrpSpPr/>
          <p:nvPr/>
        </p:nvGrpSpPr>
        <p:grpSpPr>
          <a:xfrm>
            <a:off x="0" y="3902076"/>
            <a:ext cx="4533901" cy="2949576"/>
            <a:chOff x="0" y="0"/>
            <a:chExt cx="4533900" cy="2949575"/>
          </a:xfrm>
        </p:grpSpPr>
        <p:sp>
          <p:nvSpPr>
            <p:cNvPr id="341"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42"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43"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44"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45"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46"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47"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49"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50"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1" name="Text Placeholder 3"/>
          <p:cNvSpPr>
            <a:spLocks noGrp="1"/>
          </p:cNvSpPr>
          <p:nvPr>
            <p:ph type="body" sz="half" idx="21"/>
          </p:nvPr>
        </p:nvSpPr>
        <p:spPr>
          <a:xfrm>
            <a:off x="6197600" y="1600200"/>
            <a:ext cx="5384800" cy="4530726"/>
          </a:xfrm>
          <a:prstGeom prst="rect">
            <a:avLst/>
          </a:prstGeom>
        </p:spPr>
        <p:txBody>
          <a:bodyPr/>
          <a:lstStyle/>
          <a:p>
            <a: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35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4218" name="Group 2"/>
          <p:cNvGrpSpPr/>
          <p:nvPr/>
        </p:nvGrpSpPr>
        <p:grpSpPr>
          <a:xfrm>
            <a:off x="6593" y="1422400"/>
            <a:ext cx="12189641" cy="5435600"/>
            <a:chOff x="0" y="0"/>
            <a:chExt cx="12189640" cy="5435600"/>
          </a:xfrm>
        </p:grpSpPr>
        <p:grpSp>
          <p:nvGrpSpPr>
            <p:cNvPr id="4081" name="Group 3"/>
            <p:cNvGrpSpPr/>
            <p:nvPr/>
          </p:nvGrpSpPr>
          <p:grpSpPr>
            <a:xfrm>
              <a:off x="35741" y="0"/>
              <a:ext cx="12153900" cy="5435600"/>
              <a:chOff x="0" y="0"/>
              <a:chExt cx="12153899" cy="5435600"/>
            </a:xfrm>
          </p:grpSpPr>
          <p:sp>
            <p:nvSpPr>
              <p:cNvPr id="4068"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69"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70"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71"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72"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73"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74"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75"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76"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77"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78"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79"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080"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4217" name="Group 17"/>
            <p:cNvGrpSpPr/>
            <p:nvPr/>
          </p:nvGrpSpPr>
          <p:grpSpPr>
            <a:xfrm>
              <a:off x="0" y="2216622"/>
              <a:ext cx="2922831" cy="2696620"/>
              <a:chOff x="0" y="0"/>
              <a:chExt cx="2922830" cy="2696619"/>
            </a:xfrm>
          </p:grpSpPr>
          <p:sp>
            <p:nvSpPr>
              <p:cNvPr id="4082"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83"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84"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85"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86"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87"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88"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89"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90"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91"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92"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93"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94"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95"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96"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97"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98"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099"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00"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01"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02"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03"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04"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05"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06"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07"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08"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09"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10"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11"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12"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13"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14"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15"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16"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17"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18"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19"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20"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21"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22"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23"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24"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25"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26"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27"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28"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29"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30"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31"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32"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33"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34"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35"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36"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37"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38"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39"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40"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41"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42"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43"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44"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45"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146"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47"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48"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49"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50"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51"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52"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53"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54"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55"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56"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57"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58"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59"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60"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61"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62"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63"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64"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65"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66"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67"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68"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69"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70"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71"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72"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73"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74"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75"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76"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77"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78"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79"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80"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81"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82"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83"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84"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85"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86"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87"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88"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89"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90"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91"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92"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93"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94"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95"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96"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97"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98"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199"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00"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01"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02"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03"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04"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05"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06"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07"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08"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09"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10"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11"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12"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13"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14"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15"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16"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4219" name="Title Text"/>
          <p:cNvSpPr txBox="1">
            <a:spLocks noGrp="1"/>
          </p:cNvSpPr>
          <p:nvPr>
            <p:ph type="title"/>
          </p:nvPr>
        </p:nvSpPr>
        <p:spPr>
          <a:xfrm>
            <a:off x="402166" y="228600"/>
            <a:ext cx="11387668" cy="1143000"/>
          </a:xfrm>
          <a:prstGeom prst="rect">
            <a:avLst/>
          </a:prstGeom>
        </p:spPr>
        <p:txBody>
          <a:bodyPr anchor="ctr"/>
          <a:lstStyle>
            <a:lvl1pPr algn="ctr">
              <a:lnSpc>
                <a:spcPct val="100000"/>
              </a:lnSpc>
              <a:defRPr sz="44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220" name="Body Level One…"/>
          <p:cNvSpPr txBox="1">
            <a:spLocks noGrp="1"/>
          </p:cNvSpPr>
          <p:nvPr>
            <p:ph type="body" sz="half" idx="1"/>
          </p:nvPr>
        </p:nvSpPr>
        <p:spPr>
          <a:xfrm>
            <a:off x="402167" y="1600200"/>
            <a:ext cx="5592235" cy="4498975"/>
          </a:xfrm>
          <a:prstGeom prst="rect">
            <a:avLst/>
          </a:prstGeom>
        </p:spPr>
        <p:txBody>
          <a:bodyPr/>
          <a:lstStyle>
            <a:lvl1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221"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Two Content 0">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sp>
        <p:nvSpPr>
          <p:cNvPr id="4228" name="Title Text"/>
          <p:cNvSpPr txBox="1">
            <a:spLocks noGrp="1"/>
          </p:cNvSpPr>
          <p:nvPr>
            <p:ph type="title"/>
          </p:nvPr>
        </p:nvSpPr>
        <p:spPr>
          <a:xfrm>
            <a:off x="402166" y="228600"/>
            <a:ext cx="11387668" cy="1143000"/>
          </a:xfrm>
          <a:prstGeom prst="rect">
            <a:avLst/>
          </a:prstGeom>
        </p:spPr>
        <p:txBody>
          <a:bodyPr anchor="ctr"/>
          <a:lstStyle>
            <a:lvl1pPr algn="ctr">
              <a:lnSpc>
                <a:spcPct val="100000"/>
              </a:lnSpc>
              <a:defRPr sz="44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229" name="Body Level One…"/>
          <p:cNvSpPr txBox="1">
            <a:spLocks noGrp="1"/>
          </p:cNvSpPr>
          <p:nvPr>
            <p:ph type="body" sz="half" idx="1"/>
          </p:nvPr>
        </p:nvSpPr>
        <p:spPr>
          <a:xfrm>
            <a:off x="402167" y="1600200"/>
            <a:ext cx="5592235" cy="4498975"/>
          </a:xfrm>
          <a:prstGeom prst="rect">
            <a:avLst/>
          </a:prstGeom>
        </p:spPr>
        <p:txBody>
          <a:bodyPr/>
          <a:lstStyle>
            <a:lvl1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230"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4387" name="Group 2"/>
          <p:cNvGrpSpPr/>
          <p:nvPr/>
        </p:nvGrpSpPr>
        <p:grpSpPr>
          <a:xfrm>
            <a:off x="6593" y="1422400"/>
            <a:ext cx="12189641" cy="5435600"/>
            <a:chOff x="0" y="0"/>
            <a:chExt cx="12189640" cy="5435600"/>
          </a:xfrm>
        </p:grpSpPr>
        <p:grpSp>
          <p:nvGrpSpPr>
            <p:cNvPr id="4250" name="Group 3"/>
            <p:cNvGrpSpPr/>
            <p:nvPr/>
          </p:nvGrpSpPr>
          <p:grpSpPr>
            <a:xfrm>
              <a:off x="35741" y="0"/>
              <a:ext cx="12153900" cy="5435600"/>
              <a:chOff x="0" y="0"/>
              <a:chExt cx="12153899" cy="5435600"/>
            </a:xfrm>
          </p:grpSpPr>
          <p:sp>
            <p:nvSpPr>
              <p:cNvPr id="4237"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38"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39"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40"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41"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42"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43"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44"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45"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46"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47"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48"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249"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4386" name="Group 17"/>
            <p:cNvGrpSpPr/>
            <p:nvPr/>
          </p:nvGrpSpPr>
          <p:grpSpPr>
            <a:xfrm>
              <a:off x="0" y="2216622"/>
              <a:ext cx="2922831" cy="2696620"/>
              <a:chOff x="0" y="0"/>
              <a:chExt cx="2922830" cy="2696619"/>
            </a:xfrm>
          </p:grpSpPr>
          <p:sp>
            <p:nvSpPr>
              <p:cNvPr id="4251"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52"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53"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54"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55"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56"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57"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58"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59"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60"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61"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62"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63"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64"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65"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66"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67"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68"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69"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70"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71"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72"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73"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74"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75"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76"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77"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78"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79"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80"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81"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82"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83"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84"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85"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86"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87"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88"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89"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90"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91"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92"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93"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94"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95"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96"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97"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98"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299"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00"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01"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02"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03"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04"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05"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06"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07"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08"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09"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10"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11"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12"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13"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14"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315"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16"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17"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18"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19"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20"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21"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22"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23"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24"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25"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26"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27"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28"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29"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30"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31"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32"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33"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34"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35"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36"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37"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38"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39"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40"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41"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42"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43"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44"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45"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46"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47"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48"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49"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50"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51"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52"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53"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54"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55"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56"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57"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58"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59"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60"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61"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62"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63"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64"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65"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66"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67"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68"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69"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70"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71"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372"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373"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374"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375"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376"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377"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378"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379"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380"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81"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382"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383"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384"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385"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4388"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389"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1pPr>
            <a:lvl2pPr marL="0" indent="4572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2pPr>
            <a:lvl3pPr marL="0" indent="9144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3pPr>
            <a:lvl4pPr marL="0" indent="13716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4pPr>
            <a:lvl5pPr marL="0" indent="18288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390"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pPr>
            <a:endParaRPr/>
          </a:p>
        </p:txBody>
      </p:sp>
      <p:sp>
        <p:nvSpPr>
          <p:cNvPr id="4391"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4548" name="Group 2"/>
          <p:cNvGrpSpPr/>
          <p:nvPr/>
        </p:nvGrpSpPr>
        <p:grpSpPr>
          <a:xfrm>
            <a:off x="6593" y="1422400"/>
            <a:ext cx="12189641" cy="5435600"/>
            <a:chOff x="0" y="0"/>
            <a:chExt cx="12189640" cy="5435600"/>
          </a:xfrm>
        </p:grpSpPr>
        <p:grpSp>
          <p:nvGrpSpPr>
            <p:cNvPr id="4411" name="Group 3"/>
            <p:cNvGrpSpPr/>
            <p:nvPr/>
          </p:nvGrpSpPr>
          <p:grpSpPr>
            <a:xfrm>
              <a:off x="35741" y="0"/>
              <a:ext cx="12153900" cy="5435600"/>
              <a:chOff x="0" y="0"/>
              <a:chExt cx="12153899" cy="5435600"/>
            </a:xfrm>
          </p:grpSpPr>
          <p:sp>
            <p:nvSpPr>
              <p:cNvPr id="4398"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399"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400"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401"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402"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403"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404"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405"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406"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407"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408"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409"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410"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4547" name="Group 17"/>
            <p:cNvGrpSpPr/>
            <p:nvPr/>
          </p:nvGrpSpPr>
          <p:grpSpPr>
            <a:xfrm>
              <a:off x="0" y="2216622"/>
              <a:ext cx="2922831" cy="2696620"/>
              <a:chOff x="0" y="0"/>
              <a:chExt cx="2922830" cy="2696619"/>
            </a:xfrm>
          </p:grpSpPr>
          <p:sp>
            <p:nvSpPr>
              <p:cNvPr id="4412"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13"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14"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15"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16"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17"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18"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19"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20"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21"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22"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23"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24"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25"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26"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27"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28"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29"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30"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31"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32"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33"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34"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35"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36"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37"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38"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39"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40"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41"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42"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43"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44"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45"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46"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47"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48"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49"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50"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51"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52"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53"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54"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55"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56"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57"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58"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59"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60"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61"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62"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63"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64"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65"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66"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67"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68"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69"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70"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71"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72"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73"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74"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75"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476"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77"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78"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79"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80"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81"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82"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83"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84"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85"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86"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87"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88"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89"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90"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91"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92"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93"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94"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95"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96"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97"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98"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499"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00"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01"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02"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03"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04"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05"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06"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07"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08"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09"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10"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11"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12"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13"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14"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15"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16"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17"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18"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19"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20"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21"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22"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23"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24"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25"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26"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27"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28"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29"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30"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31"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32"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33"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34"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35"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36"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37"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38"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39"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40"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41"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42"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43"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44"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45"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46"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4549" name="Title Text"/>
          <p:cNvSpPr txBox="1">
            <a:spLocks noGrp="1"/>
          </p:cNvSpPr>
          <p:nvPr>
            <p:ph type="title"/>
          </p:nvPr>
        </p:nvSpPr>
        <p:spPr>
          <a:xfrm>
            <a:off x="402166" y="228600"/>
            <a:ext cx="11387668" cy="1143000"/>
          </a:xfrm>
          <a:prstGeom prst="rect">
            <a:avLst/>
          </a:prstGeom>
        </p:spPr>
        <p:txBody>
          <a:bodyPr anchor="ctr"/>
          <a:lstStyle>
            <a:lvl1pPr algn="ctr">
              <a:lnSpc>
                <a:spcPct val="100000"/>
              </a:lnSpc>
              <a:defRPr sz="44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550"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4707" name="Group 2"/>
          <p:cNvGrpSpPr/>
          <p:nvPr/>
        </p:nvGrpSpPr>
        <p:grpSpPr>
          <a:xfrm>
            <a:off x="6593" y="1422400"/>
            <a:ext cx="12189641" cy="5435600"/>
            <a:chOff x="0" y="0"/>
            <a:chExt cx="12189640" cy="5435600"/>
          </a:xfrm>
        </p:grpSpPr>
        <p:grpSp>
          <p:nvGrpSpPr>
            <p:cNvPr id="4570" name="Group 3"/>
            <p:cNvGrpSpPr/>
            <p:nvPr/>
          </p:nvGrpSpPr>
          <p:grpSpPr>
            <a:xfrm>
              <a:off x="35741" y="0"/>
              <a:ext cx="12153900" cy="5435600"/>
              <a:chOff x="0" y="0"/>
              <a:chExt cx="12153899" cy="5435600"/>
            </a:xfrm>
          </p:grpSpPr>
          <p:sp>
            <p:nvSpPr>
              <p:cNvPr id="4557"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58"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59"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60"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61"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62"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63"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64"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65"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66"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67"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68"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569"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4706" name="Group 17"/>
            <p:cNvGrpSpPr/>
            <p:nvPr/>
          </p:nvGrpSpPr>
          <p:grpSpPr>
            <a:xfrm>
              <a:off x="0" y="2216622"/>
              <a:ext cx="2922831" cy="2696620"/>
              <a:chOff x="0" y="0"/>
              <a:chExt cx="2922830" cy="2696619"/>
            </a:xfrm>
          </p:grpSpPr>
          <p:sp>
            <p:nvSpPr>
              <p:cNvPr id="4571"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72"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73"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74"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75"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76"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77"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78"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79"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80"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81"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82"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83"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84"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85"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86"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87"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88"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89"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90"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91"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92"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93"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94"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95"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96"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97"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98"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599"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00"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01"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02"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03"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04"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05"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06"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07"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08"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09"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10"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11"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12"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13"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14"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15"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16"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17"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18"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19"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20"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21"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22"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23"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24"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25"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26"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27"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28"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29"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30"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31"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32"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33"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34"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635"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36"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37"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38"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39"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40"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41"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42"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43"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44"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45"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46"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47"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48"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49"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50"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51"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52"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53"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54"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55"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56"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57"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58"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59"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60"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61"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62"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63"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64"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65"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66"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67"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68"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69"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70"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71"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72"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73"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74"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75"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76"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77"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78"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79"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80"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81"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82"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83"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84"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85"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86"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87"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88"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89"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90"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691"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692"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693"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694"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695"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696"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697"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698"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699"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00"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01"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02"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03"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04"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05"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4708"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4865" name="Group 2"/>
          <p:cNvGrpSpPr/>
          <p:nvPr/>
        </p:nvGrpSpPr>
        <p:grpSpPr>
          <a:xfrm>
            <a:off x="6593" y="1422400"/>
            <a:ext cx="12189641" cy="5435600"/>
            <a:chOff x="0" y="0"/>
            <a:chExt cx="12189640" cy="5435600"/>
          </a:xfrm>
        </p:grpSpPr>
        <p:grpSp>
          <p:nvGrpSpPr>
            <p:cNvPr id="4728" name="Group 3"/>
            <p:cNvGrpSpPr/>
            <p:nvPr/>
          </p:nvGrpSpPr>
          <p:grpSpPr>
            <a:xfrm>
              <a:off x="35741" y="0"/>
              <a:ext cx="12153900" cy="5435600"/>
              <a:chOff x="0" y="0"/>
              <a:chExt cx="12153899" cy="5435600"/>
            </a:xfrm>
          </p:grpSpPr>
          <p:sp>
            <p:nvSpPr>
              <p:cNvPr id="4715"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16"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17"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18"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19"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20"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21"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22"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23"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24"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25"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26"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27"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4864" name="Group 17"/>
            <p:cNvGrpSpPr/>
            <p:nvPr/>
          </p:nvGrpSpPr>
          <p:grpSpPr>
            <a:xfrm>
              <a:off x="0" y="2216622"/>
              <a:ext cx="2922831" cy="2696620"/>
              <a:chOff x="0" y="0"/>
              <a:chExt cx="2922830" cy="2696619"/>
            </a:xfrm>
          </p:grpSpPr>
          <p:sp>
            <p:nvSpPr>
              <p:cNvPr id="4729"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30"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31"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32"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33"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34"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35"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36"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37"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38"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39"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40"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41"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42"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43"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44"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45"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46"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47"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48"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49"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50"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51"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52"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53"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54"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55"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56"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57"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58"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59"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60"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61"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62"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63"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64"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65"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66"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67"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68"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69"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70"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71"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72"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73"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74"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75"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76"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77"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78"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79"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80"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81"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82"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83"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84"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85"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86"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87"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88"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89"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90"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91"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92"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793"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94"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95"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96"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97"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98"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799"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00"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01"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02"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03"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04"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05"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06"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07"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08"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09"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10"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11"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12"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13"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14"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15"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16"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17"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18"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19"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20"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21"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22"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23"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24"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25"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26"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27"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28"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29"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30"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31"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32"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33"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34"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35"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36"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37"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38"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39"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40"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41"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42"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43"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44"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45"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46"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47"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48"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49"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50"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51"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52"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53"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54"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55"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56"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57"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58"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59"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60"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61"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62"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63"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4866"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67"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68"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pPr>
            <a:endParaRPr/>
          </a:p>
        </p:txBody>
      </p:sp>
      <p:sp>
        <p:nvSpPr>
          <p:cNvPr id="4869"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5026" name="Group 2"/>
          <p:cNvGrpSpPr/>
          <p:nvPr/>
        </p:nvGrpSpPr>
        <p:grpSpPr>
          <a:xfrm>
            <a:off x="6593" y="1422400"/>
            <a:ext cx="12189641" cy="5435600"/>
            <a:chOff x="0" y="0"/>
            <a:chExt cx="12189640" cy="5435600"/>
          </a:xfrm>
        </p:grpSpPr>
        <p:grpSp>
          <p:nvGrpSpPr>
            <p:cNvPr id="4889" name="Group 3"/>
            <p:cNvGrpSpPr/>
            <p:nvPr/>
          </p:nvGrpSpPr>
          <p:grpSpPr>
            <a:xfrm>
              <a:off x="35741" y="0"/>
              <a:ext cx="12153900" cy="5435600"/>
              <a:chOff x="0" y="0"/>
              <a:chExt cx="12153899" cy="5435600"/>
            </a:xfrm>
          </p:grpSpPr>
          <p:sp>
            <p:nvSpPr>
              <p:cNvPr id="4876"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77"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78"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79"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80"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81"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82"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83"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84"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85"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86"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87"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888"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5025" name="Group 17"/>
            <p:cNvGrpSpPr/>
            <p:nvPr/>
          </p:nvGrpSpPr>
          <p:grpSpPr>
            <a:xfrm>
              <a:off x="0" y="2216622"/>
              <a:ext cx="2922831" cy="2696620"/>
              <a:chOff x="0" y="0"/>
              <a:chExt cx="2922830" cy="2696619"/>
            </a:xfrm>
          </p:grpSpPr>
          <p:sp>
            <p:nvSpPr>
              <p:cNvPr id="4890"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91"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92"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93"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94"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95"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96"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97"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98"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899"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00"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01"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02"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03"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04"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05"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06"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07"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08"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09"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10"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11"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12"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13"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14"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15"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16"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17"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18"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19"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20"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21"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22"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23"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24"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25"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26"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27"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28"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29"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30"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31"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32"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33"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34"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35"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36"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37"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38"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39"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40"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41"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42"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43"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44"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45"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46"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47"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48"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49"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50"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51"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52"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53"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4954"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55"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56"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57"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58"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59"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60"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61"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62"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63"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64"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65"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66"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67"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68"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69"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70"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71"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72"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73"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74"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75"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76"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77"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78"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79"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80"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81"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82"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83"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84"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85"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86"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87"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88"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89"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90"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91"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92"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93"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94"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95"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96"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97"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98"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4999"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00"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01"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02"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03"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04"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05"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06"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07"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08"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09"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10"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11"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12"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13"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14"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15"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16"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17"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18"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19"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20"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21"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22"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23"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24"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5027"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5028"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5029"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1pPr>
            <a:lvl2pPr marL="0" indent="4572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2pPr>
            <a:lvl3pPr marL="0" indent="9144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3pPr>
            <a:lvl4pPr marL="0" indent="13716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4pPr>
            <a:lvl5pPr marL="0" indent="18288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030"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5187" name="Group 2"/>
          <p:cNvGrpSpPr/>
          <p:nvPr/>
        </p:nvGrpSpPr>
        <p:grpSpPr>
          <a:xfrm>
            <a:off x="6593" y="1422400"/>
            <a:ext cx="12189641" cy="5435600"/>
            <a:chOff x="0" y="0"/>
            <a:chExt cx="12189640" cy="5435600"/>
          </a:xfrm>
        </p:grpSpPr>
        <p:grpSp>
          <p:nvGrpSpPr>
            <p:cNvPr id="5050" name="Group 3"/>
            <p:cNvGrpSpPr/>
            <p:nvPr/>
          </p:nvGrpSpPr>
          <p:grpSpPr>
            <a:xfrm>
              <a:off x="35741" y="0"/>
              <a:ext cx="12153900" cy="5435600"/>
              <a:chOff x="0" y="0"/>
              <a:chExt cx="12153899" cy="5435600"/>
            </a:xfrm>
          </p:grpSpPr>
          <p:sp>
            <p:nvSpPr>
              <p:cNvPr id="5037"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38"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39"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40"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41"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42"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43"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44"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45"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46"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47"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48"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049"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5186" name="Group 17"/>
            <p:cNvGrpSpPr/>
            <p:nvPr/>
          </p:nvGrpSpPr>
          <p:grpSpPr>
            <a:xfrm>
              <a:off x="0" y="2216622"/>
              <a:ext cx="2922831" cy="2696620"/>
              <a:chOff x="0" y="0"/>
              <a:chExt cx="2922830" cy="2696619"/>
            </a:xfrm>
          </p:grpSpPr>
          <p:sp>
            <p:nvSpPr>
              <p:cNvPr id="5051"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52"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53"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54"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55"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56"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57"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58"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59"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60"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61"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62"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63"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64"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65"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66"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67"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68"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69"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70"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71"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72"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73"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74"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75"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76"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77"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78"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79"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80"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81"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82"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83"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84"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85"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86"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87"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88"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89"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90"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91"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92"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93"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94"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95"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96"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97"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98"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099"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00"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01"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02"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03"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04"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05"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06"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07"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08"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09"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10"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11"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12"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13"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14"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115"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16"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17"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18"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19"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20"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21"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22"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23"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24"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25"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26"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27"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28"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29"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30"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31"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32"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33"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34"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35"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36"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37"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38"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39"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40"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41"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42"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43"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44"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45"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46"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47"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48"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49"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50"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51"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52"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53"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54"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55"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56"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57"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58"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59"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60"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61"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62"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63"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64"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65"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66"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67"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68"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69"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70"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71"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172"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173"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174"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175"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176"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177"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178"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179"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180"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81"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182"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183"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184"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185"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5188" name="Title Text"/>
          <p:cNvSpPr txBox="1">
            <a:spLocks noGrp="1"/>
          </p:cNvSpPr>
          <p:nvPr>
            <p:ph type="title"/>
          </p:nvPr>
        </p:nvSpPr>
        <p:spPr>
          <a:xfrm>
            <a:off x="402166" y="228600"/>
            <a:ext cx="11387668" cy="1143000"/>
          </a:xfrm>
          <a:prstGeom prst="rect">
            <a:avLst/>
          </a:prstGeom>
        </p:spPr>
        <p:txBody>
          <a:bodyPr anchor="ctr"/>
          <a:lstStyle>
            <a:lvl1pPr algn="ctr">
              <a:lnSpc>
                <a:spcPct val="100000"/>
              </a:lnSpc>
              <a:defRPr sz="44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5189" name="Body Level One…"/>
          <p:cNvSpPr txBox="1">
            <a:spLocks noGrp="1"/>
          </p:cNvSpPr>
          <p:nvPr>
            <p:ph type="body" sz="half" idx="1"/>
          </p:nvPr>
        </p:nvSpPr>
        <p:spPr>
          <a:xfrm>
            <a:off x="402167" y="1600200"/>
            <a:ext cx="5592235" cy="4498975"/>
          </a:xfrm>
          <a:prstGeom prst="rect">
            <a:avLst/>
          </a:prstGeom>
        </p:spPr>
        <p:txBody>
          <a:bodyPr/>
          <a:lstStyle>
            <a:lvl1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190" name="Text Placeholder 3"/>
          <p:cNvSpPr>
            <a:spLocks noGrp="1"/>
          </p:cNvSpPr>
          <p:nvPr>
            <p:ph type="body" sz="half" idx="21"/>
          </p:nvPr>
        </p:nvSpPr>
        <p:spPr>
          <a:xfrm>
            <a:off x="6197601" y="1600200"/>
            <a:ext cx="5592234" cy="4498975"/>
          </a:xfrm>
          <a:prstGeom prst="rect">
            <a:avLst/>
          </a:prstGeom>
        </p:spPr>
        <p:txBody>
          <a:bodyPr/>
          <a:lstStyle/>
          <a:p>
            <a: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pPr>
            <a:endParaRPr/>
          </a:p>
        </p:txBody>
      </p:sp>
      <p:sp>
        <p:nvSpPr>
          <p:cNvPr id="5191"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Title, Content and Text 0">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sp>
        <p:nvSpPr>
          <p:cNvPr id="5198" name="Title Text"/>
          <p:cNvSpPr txBox="1">
            <a:spLocks noGrp="1"/>
          </p:cNvSpPr>
          <p:nvPr>
            <p:ph type="title"/>
          </p:nvPr>
        </p:nvSpPr>
        <p:spPr>
          <a:xfrm>
            <a:off x="402166" y="228600"/>
            <a:ext cx="11387668" cy="1143000"/>
          </a:xfrm>
          <a:prstGeom prst="rect">
            <a:avLst/>
          </a:prstGeom>
        </p:spPr>
        <p:txBody>
          <a:bodyPr anchor="ctr"/>
          <a:lstStyle>
            <a:lvl1pPr algn="ctr">
              <a:lnSpc>
                <a:spcPct val="100000"/>
              </a:lnSpc>
              <a:defRPr sz="44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5199" name="Body Level One…"/>
          <p:cNvSpPr txBox="1">
            <a:spLocks noGrp="1"/>
          </p:cNvSpPr>
          <p:nvPr>
            <p:ph type="body" sz="half" idx="1"/>
          </p:nvPr>
        </p:nvSpPr>
        <p:spPr>
          <a:xfrm>
            <a:off x="402167" y="1600200"/>
            <a:ext cx="5592235" cy="4498975"/>
          </a:xfrm>
          <a:prstGeom prst="rect">
            <a:avLst/>
          </a:prstGeom>
        </p:spPr>
        <p:txBody>
          <a:bodyPr/>
          <a:lstStyle>
            <a:lvl1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200" name="Text Placeholder 3"/>
          <p:cNvSpPr>
            <a:spLocks noGrp="1"/>
          </p:cNvSpPr>
          <p:nvPr>
            <p:ph type="body" sz="half" idx="21"/>
          </p:nvPr>
        </p:nvSpPr>
        <p:spPr>
          <a:xfrm>
            <a:off x="6197601" y="1600200"/>
            <a:ext cx="5592234" cy="4498975"/>
          </a:xfrm>
          <a:prstGeom prst="rect">
            <a:avLst/>
          </a:prstGeom>
        </p:spPr>
        <p:txBody>
          <a:bodyPr/>
          <a:lstStyle/>
          <a:p>
            <a: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pPr>
            <a:endParaRPr/>
          </a:p>
        </p:txBody>
      </p:sp>
      <p:sp>
        <p:nvSpPr>
          <p:cNvPr id="5201"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5358" name="Group 2"/>
          <p:cNvGrpSpPr/>
          <p:nvPr/>
        </p:nvGrpSpPr>
        <p:grpSpPr>
          <a:xfrm>
            <a:off x="6593" y="1422400"/>
            <a:ext cx="12189641" cy="5435600"/>
            <a:chOff x="0" y="0"/>
            <a:chExt cx="12189640" cy="5435600"/>
          </a:xfrm>
        </p:grpSpPr>
        <p:grpSp>
          <p:nvGrpSpPr>
            <p:cNvPr id="5221" name="Group 3"/>
            <p:cNvGrpSpPr/>
            <p:nvPr/>
          </p:nvGrpSpPr>
          <p:grpSpPr>
            <a:xfrm>
              <a:off x="35741" y="0"/>
              <a:ext cx="12153900" cy="5435600"/>
              <a:chOff x="0" y="0"/>
              <a:chExt cx="12153899" cy="5435600"/>
            </a:xfrm>
          </p:grpSpPr>
          <p:sp>
            <p:nvSpPr>
              <p:cNvPr id="5208"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209"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210"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211"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212"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213"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214"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215"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216"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217"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218"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219"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220"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5357" name="Group 17"/>
            <p:cNvGrpSpPr/>
            <p:nvPr/>
          </p:nvGrpSpPr>
          <p:grpSpPr>
            <a:xfrm>
              <a:off x="0" y="2216622"/>
              <a:ext cx="2922831" cy="2696620"/>
              <a:chOff x="0" y="0"/>
              <a:chExt cx="2922830" cy="2696619"/>
            </a:xfrm>
          </p:grpSpPr>
          <p:sp>
            <p:nvSpPr>
              <p:cNvPr id="5222"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23"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24"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25"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26"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27"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28"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29"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30"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31"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32"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33"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34"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35"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36"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37"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38"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39"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40"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41"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42"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43"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44"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45"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46"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47"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48"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49"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50"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51"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52"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53"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54"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55"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56"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57"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58"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59"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60"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61"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62"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63"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64"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65"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66"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67"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68"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69"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70"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71"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72"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73"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74"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75"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76"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77"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78"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79"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80"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81"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82"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83"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84"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85"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286"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87"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88"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89"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90"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91"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92"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93"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94"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95"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96"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97"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98"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299"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00"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01"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02"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03"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04"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05"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06"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07"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08"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09"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10"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11"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12"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13"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14"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15"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16"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17"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18"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19"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20"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21"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22"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23"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24"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25"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26"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27"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28"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29"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30"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31"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32"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33"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34"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35"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36"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37"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38"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39"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40"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41"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42"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43"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44"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45"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46"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47"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48"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49"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50"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51"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52"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53"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54"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55"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56"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5359" name="Title Text"/>
          <p:cNvSpPr txBox="1">
            <a:spLocks noGrp="1"/>
          </p:cNvSpPr>
          <p:nvPr>
            <p:ph type="title"/>
          </p:nvPr>
        </p:nvSpPr>
        <p:spPr>
          <a:xfrm>
            <a:off x="402166" y="228600"/>
            <a:ext cx="11387668" cy="1143000"/>
          </a:xfrm>
          <a:prstGeom prst="rect">
            <a:avLst/>
          </a:prstGeom>
        </p:spPr>
        <p:txBody>
          <a:bodyPr anchor="ctr"/>
          <a:lstStyle>
            <a:lvl1pPr algn="ctr">
              <a:lnSpc>
                <a:spcPct val="100000"/>
              </a:lnSpc>
              <a:defRPr sz="44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5360" name="Body Level One…"/>
          <p:cNvSpPr txBox="1">
            <a:spLocks noGrp="1"/>
          </p:cNvSpPr>
          <p:nvPr>
            <p:ph type="body" sz="half" idx="1"/>
          </p:nvPr>
        </p:nvSpPr>
        <p:spPr>
          <a:xfrm>
            <a:off x="402167" y="1600200"/>
            <a:ext cx="5592235" cy="4498975"/>
          </a:xfrm>
          <a:prstGeom prst="rect">
            <a:avLst/>
          </a:prstGeom>
        </p:spPr>
        <p:txBody>
          <a:bodyPr/>
          <a:lstStyle>
            <a:lvl1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61"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765E58"/>
        </a:solidFill>
        <a:effectLst/>
      </p:bgPr>
    </p:bg>
    <p:spTree>
      <p:nvGrpSpPr>
        <p:cNvPr id="1" name=""/>
        <p:cNvGrpSpPr/>
        <p:nvPr/>
      </p:nvGrpSpPr>
      <p:grpSpPr>
        <a:xfrm>
          <a:off x="0" y="0"/>
          <a:ext cx="0" cy="0"/>
          <a:chOff x="0" y="0"/>
          <a:chExt cx="0" cy="0"/>
        </a:xfrm>
      </p:grpSpPr>
      <p:grpSp>
        <p:nvGrpSpPr>
          <p:cNvPr id="366" name="Group 2"/>
          <p:cNvGrpSpPr/>
          <p:nvPr/>
        </p:nvGrpSpPr>
        <p:grpSpPr>
          <a:xfrm>
            <a:off x="0" y="3902076"/>
            <a:ext cx="4533901" cy="2949576"/>
            <a:chOff x="0" y="0"/>
            <a:chExt cx="4533900" cy="2949575"/>
          </a:xfrm>
        </p:grpSpPr>
        <p:sp>
          <p:nvSpPr>
            <p:cNvPr id="359"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60"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61"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62"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63"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64"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65"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67"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68"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Title, Text, and Content 0">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sp>
        <p:nvSpPr>
          <p:cNvPr id="5368" name="Title Text"/>
          <p:cNvSpPr txBox="1">
            <a:spLocks noGrp="1"/>
          </p:cNvSpPr>
          <p:nvPr>
            <p:ph type="title"/>
          </p:nvPr>
        </p:nvSpPr>
        <p:spPr>
          <a:xfrm>
            <a:off x="402166" y="228600"/>
            <a:ext cx="11387668" cy="1143000"/>
          </a:xfrm>
          <a:prstGeom prst="rect">
            <a:avLst/>
          </a:prstGeom>
        </p:spPr>
        <p:txBody>
          <a:bodyPr anchor="ctr"/>
          <a:lstStyle>
            <a:lvl1pPr algn="ctr">
              <a:lnSpc>
                <a:spcPct val="100000"/>
              </a:lnSpc>
              <a:defRPr sz="44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5369" name="Body Level One…"/>
          <p:cNvSpPr txBox="1">
            <a:spLocks noGrp="1"/>
          </p:cNvSpPr>
          <p:nvPr>
            <p:ph type="body" sz="half" idx="1"/>
          </p:nvPr>
        </p:nvSpPr>
        <p:spPr>
          <a:xfrm>
            <a:off x="402167" y="1600200"/>
            <a:ext cx="5592235" cy="4498975"/>
          </a:xfrm>
          <a:prstGeom prst="rect">
            <a:avLst/>
          </a:prstGeom>
        </p:spPr>
        <p:txBody>
          <a:bodyPr/>
          <a:lstStyle>
            <a:lvl1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70"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Content">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5527" name="Group 2"/>
          <p:cNvGrpSpPr/>
          <p:nvPr/>
        </p:nvGrpSpPr>
        <p:grpSpPr>
          <a:xfrm>
            <a:off x="6593" y="1422400"/>
            <a:ext cx="12189641" cy="5435600"/>
            <a:chOff x="0" y="0"/>
            <a:chExt cx="12189640" cy="5435600"/>
          </a:xfrm>
        </p:grpSpPr>
        <p:grpSp>
          <p:nvGrpSpPr>
            <p:cNvPr id="5390" name="Group 3"/>
            <p:cNvGrpSpPr/>
            <p:nvPr/>
          </p:nvGrpSpPr>
          <p:grpSpPr>
            <a:xfrm>
              <a:off x="35741" y="0"/>
              <a:ext cx="12153900" cy="5435600"/>
              <a:chOff x="0" y="0"/>
              <a:chExt cx="12153899" cy="5435600"/>
            </a:xfrm>
          </p:grpSpPr>
          <p:sp>
            <p:nvSpPr>
              <p:cNvPr id="5377"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78"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79"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80"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81"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82"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83"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84"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85"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86"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87"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88"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389"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5526" name="Group 17"/>
            <p:cNvGrpSpPr/>
            <p:nvPr/>
          </p:nvGrpSpPr>
          <p:grpSpPr>
            <a:xfrm>
              <a:off x="0" y="2216622"/>
              <a:ext cx="2922831" cy="2696620"/>
              <a:chOff x="0" y="0"/>
              <a:chExt cx="2922830" cy="2696619"/>
            </a:xfrm>
          </p:grpSpPr>
          <p:sp>
            <p:nvSpPr>
              <p:cNvPr id="5391"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92"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93"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94"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95"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96"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97"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98"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399"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00"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01"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02"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03"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04"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05"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06"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07"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08"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09"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10"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11"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12"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13"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14"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15"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16"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17"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18"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19"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20"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21"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22"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23"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24"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25"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26"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27"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28"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29"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30"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31"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32"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33"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34"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35"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36"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37"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38"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39"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40"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41"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42"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43"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44"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45"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46"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47"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48"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49"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50"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51"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52"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53"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54"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455"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56"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57"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58"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59"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60"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61"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62"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63"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64"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65"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66"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67"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68"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69"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70"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71"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72"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73"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74"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75"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76"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77"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78"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79"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80"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81"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82"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83"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84"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85"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86"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87"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88"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89"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90"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91"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92"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93"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94"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95"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96"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97"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98"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499"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00"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01"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02"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03"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04"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05"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06"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07"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08"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09"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10"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11"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12"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13"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14"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15"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16"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17"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18"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19"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20"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21"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22"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23"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24"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25"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5528" name="Body Level One…"/>
          <p:cNvSpPr txBox="1">
            <a:spLocks noGrp="1"/>
          </p:cNvSpPr>
          <p:nvPr>
            <p:ph type="body" idx="1"/>
          </p:nvPr>
        </p:nvSpPr>
        <p:spPr>
          <a:xfrm>
            <a:off x="402166" y="228600"/>
            <a:ext cx="11387668" cy="5870576"/>
          </a:xfrm>
          <a:prstGeom prst="rect">
            <a:avLst/>
          </a:prstGeom>
        </p:spPr>
        <p:txBody>
          <a:bodyPr/>
          <a:lstStyle>
            <a:lvl1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529"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Content 0">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sp>
        <p:nvSpPr>
          <p:cNvPr id="5536" name="Body Level One…"/>
          <p:cNvSpPr txBox="1">
            <a:spLocks noGrp="1"/>
          </p:cNvSpPr>
          <p:nvPr>
            <p:ph type="body" idx="1"/>
          </p:nvPr>
        </p:nvSpPr>
        <p:spPr>
          <a:xfrm>
            <a:off x="402166" y="228600"/>
            <a:ext cx="11387668" cy="5870576"/>
          </a:xfrm>
          <a:prstGeom prst="rect">
            <a:avLst/>
          </a:prstGeom>
        </p:spPr>
        <p:txBody>
          <a:bodyPr/>
          <a:lstStyle>
            <a:lvl1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537"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5694" name="Group 2"/>
          <p:cNvGrpSpPr/>
          <p:nvPr/>
        </p:nvGrpSpPr>
        <p:grpSpPr>
          <a:xfrm>
            <a:off x="6593" y="1422400"/>
            <a:ext cx="12189641" cy="5435600"/>
            <a:chOff x="0" y="0"/>
            <a:chExt cx="12189640" cy="5435600"/>
          </a:xfrm>
        </p:grpSpPr>
        <p:grpSp>
          <p:nvGrpSpPr>
            <p:cNvPr id="5557" name="Group 3"/>
            <p:cNvGrpSpPr/>
            <p:nvPr/>
          </p:nvGrpSpPr>
          <p:grpSpPr>
            <a:xfrm>
              <a:off x="35741" y="0"/>
              <a:ext cx="12153900" cy="5435600"/>
              <a:chOff x="0" y="0"/>
              <a:chExt cx="12153899" cy="5435600"/>
            </a:xfrm>
          </p:grpSpPr>
          <p:sp>
            <p:nvSpPr>
              <p:cNvPr id="5544"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45"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46"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47"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48"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49"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50"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51"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52"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53"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54"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55"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556"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5693" name="Group 17"/>
            <p:cNvGrpSpPr/>
            <p:nvPr/>
          </p:nvGrpSpPr>
          <p:grpSpPr>
            <a:xfrm>
              <a:off x="0" y="2216622"/>
              <a:ext cx="2922831" cy="2696620"/>
              <a:chOff x="0" y="0"/>
              <a:chExt cx="2922830" cy="2696619"/>
            </a:xfrm>
          </p:grpSpPr>
          <p:sp>
            <p:nvSpPr>
              <p:cNvPr id="5558"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59"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60"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61"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62"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63"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64"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65"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66"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67"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68"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69"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70"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71"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72"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73"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74"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75"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76"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77"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78"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79"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80"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81"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82"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83"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84"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85"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86"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87"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88"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89"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90"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91"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92"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93"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94"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95"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96"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97"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98"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599"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00"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01"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02"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03"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04"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05"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06"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07"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08"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09"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10"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11"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12"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13"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14"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15"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16"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17"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18"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19"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20"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21"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622"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23"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24"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25"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26"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27"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28"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29"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30"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31"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32"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33"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34"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35"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36"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37"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38"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39"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40"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41"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42"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43"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44"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45"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46"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47"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48"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49"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50"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51"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52"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53"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54"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55"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56"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57"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58"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59"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60"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61"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62"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63"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64"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65"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66"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67"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68"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69"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70"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71"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72"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73"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74"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75"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76"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77"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78"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679"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680"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681"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682"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683"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684"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685"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686"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687"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88"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689"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690"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691"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692"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5695" name="Title Text"/>
          <p:cNvSpPr txBox="1">
            <a:spLocks noGrp="1"/>
          </p:cNvSpPr>
          <p:nvPr>
            <p:ph type="title"/>
          </p:nvPr>
        </p:nvSpPr>
        <p:spPr>
          <a:xfrm>
            <a:off x="402166" y="228600"/>
            <a:ext cx="11387668" cy="1143000"/>
          </a:xfrm>
          <a:prstGeom prst="rect">
            <a:avLst/>
          </a:prstGeom>
        </p:spPr>
        <p:txBody>
          <a:bodyPr anchor="ctr"/>
          <a:lstStyle>
            <a:lvl1pPr algn="ctr">
              <a:lnSpc>
                <a:spcPct val="100000"/>
              </a:lnSpc>
              <a:defRPr sz="44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5696" name="Body Level One…"/>
          <p:cNvSpPr txBox="1">
            <a:spLocks noGrp="1"/>
          </p:cNvSpPr>
          <p:nvPr>
            <p:ph type="body" sz="half" idx="1"/>
          </p:nvPr>
        </p:nvSpPr>
        <p:spPr>
          <a:xfrm>
            <a:off x="402167" y="1600200"/>
            <a:ext cx="5592235" cy="4498975"/>
          </a:xfrm>
          <a:prstGeom prst="rect">
            <a:avLst/>
          </a:prstGeom>
        </p:spPr>
        <p:txBody>
          <a:bodyPr/>
          <a:lstStyle>
            <a:lvl1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697"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Title and 2 Content Over Text">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5854" name="Group 2"/>
          <p:cNvGrpSpPr/>
          <p:nvPr/>
        </p:nvGrpSpPr>
        <p:grpSpPr>
          <a:xfrm>
            <a:off x="6593" y="1422400"/>
            <a:ext cx="12189641" cy="5435600"/>
            <a:chOff x="0" y="0"/>
            <a:chExt cx="12189640" cy="5435600"/>
          </a:xfrm>
        </p:grpSpPr>
        <p:grpSp>
          <p:nvGrpSpPr>
            <p:cNvPr id="5717" name="Group 3"/>
            <p:cNvGrpSpPr/>
            <p:nvPr/>
          </p:nvGrpSpPr>
          <p:grpSpPr>
            <a:xfrm>
              <a:off x="35741" y="0"/>
              <a:ext cx="12153900" cy="5435600"/>
              <a:chOff x="0" y="0"/>
              <a:chExt cx="12153899" cy="5435600"/>
            </a:xfrm>
          </p:grpSpPr>
          <p:sp>
            <p:nvSpPr>
              <p:cNvPr id="5704"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705"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706"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707"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708"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709"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710"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711"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712"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713"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714"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715"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716"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5853" name="Group 17"/>
            <p:cNvGrpSpPr/>
            <p:nvPr/>
          </p:nvGrpSpPr>
          <p:grpSpPr>
            <a:xfrm>
              <a:off x="0" y="2216622"/>
              <a:ext cx="2922831" cy="2696620"/>
              <a:chOff x="0" y="0"/>
              <a:chExt cx="2922830" cy="2696619"/>
            </a:xfrm>
          </p:grpSpPr>
          <p:sp>
            <p:nvSpPr>
              <p:cNvPr id="5718"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19"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20"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21"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22"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23"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24"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25"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26"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27"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28"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29"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30"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31"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32"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33"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34"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35"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36"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37"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38"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39"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40"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41"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42"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43"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44"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45"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46"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47"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48"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49"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50"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51"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52"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53"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54"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55"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56"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57"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58"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59"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60"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61"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62"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63"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64"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65"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66"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67"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68"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69"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70"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71"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72"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73"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74"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75"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76"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77"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78"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79"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80"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81"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782"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83"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84"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85"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86"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87"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88"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89"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90"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91"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92"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93"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94"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95"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96"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97"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98"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799"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00"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01"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02"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03"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04"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05"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06"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07"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08"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09"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10"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11"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12"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13"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14"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15"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16"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17"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18"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19"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20"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21"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22"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23"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24"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25"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26"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27"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28"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29"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30"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31"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32"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33"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34"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35"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36"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37"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38"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39"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40"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41"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42"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43"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44"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45"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46"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47"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48"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49"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50"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51"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52"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5855" name="Title Text"/>
          <p:cNvSpPr txBox="1">
            <a:spLocks noGrp="1"/>
          </p:cNvSpPr>
          <p:nvPr>
            <p:ph type="title"/>
          </p:nvPr>
        </p:nvSpPr>
        <p:spPr>
          <a:xfrm>
            <a:off x="402166" y="228600"/>
            <a:ext cx="11387668" cy="1143000"/>
          </a:xfrm>
          <a:prstGeom prst="rect">
            <a:avLst/>
          </a:prstGeom>
        </p:spPr>
        <p:txBody>
          <a:bodyPr anchor="ctr"/>
          <a:lstStyle>
            <a:lvl1pPr algn="ctr">
              <a:lnSpc>
                <a:spcPct val="100000"/>
              </a:lnSpc>
              <a:defRPr sz="44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5856" name="Body Level One…"/>
          <p:cNvSpPr txBox="1">
            <a:spLocks noGrp="1"/>
          </p:cNvSpPr>
          <p:nvPr>
            <p:ph type="body" sz="quarter" idx="1"/>
          </p:nvPr>
        </p:nvSpPr>
        <p:spPr>
          <a:xfrm>
            <a:off x="402167" y="1600200"/>
            <a:ext cx="5592235" cy="2173289"/>
          </a:xfrm>
          <a:prstGeom prst="rect">
            <a:avLst/>
          </a:prstGeom>
        </p:spPr>
        <p:txBody>
          <a:bodyPr/>
          <a:lstStyle>
            <a:lvl1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857" name="Text Placeholder 4"/>
          <p:cNvSpPr>
            <a:spLocks noGrp="1"/>
          </p:cNvSpPr>
          <p:nvPr>
            <p:ph type="body" sz="half" idx="21"/>
          </p:nvPr>
        </p:nvSpPr>
        <p:spPr>
          <a:xfrm>
            <a:off x="402167" y="3925889"/>
            <a:ext cx="11387667" cy="2173287"/>
          </a:xfrm>
          <a:prstGeom prst="rect">
            <a:avLst/>
          </a:prstGeom>
        </p:spPr>
        <p:txBody>
          <a:bodyPr/>
          <a:lstStyle/>
          <a:p>
            <a: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pPr>
            <a:endParaRPr/>
          </a:p>
        </p:txBody>
      </p:sp>
      <p:sp>
        <p:nvSpPr>
          <p:cNvPr id="5858"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Title, 2 Content and Text">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6015" name="Group 2"/>
          <p:cNvGrpSpPr/>
          <p:nvPr/>
        </p:nvGrpSpPr>
        <p:grpSpPr>
          <a:xfrm>
            <a:off x="6593" y="1422400"/>
            <a:ext cx="12189641" cy="5435600"/>
            <a:chOff x="0" y="0"/>
            <a:chExt cx="12189640" cy="5435600"/>
          </a:xfrm>
        </p:grpSpPr>
        <p:grpSp>
          <p:nvGrpSpPr>
            <p:cNvPr id="5878" name="Group 3"/>
            <p:cNvGrpSpPr/>
            <p:nvPr/>
          </p:nvGrpSpPr>
          <p:grpSpPr>
            <a:xfrm>
              <a:off x="35741" y="0"/>
              <a:ext cx="12153900" cy="5435600"/>
              <a:chOff x="0" y="0"/>
              <a:chExt cx="12153899" cy="5435600"/>
            </a:xfrm>
          </p:grpSpPr>
          <p:sp>
            <p:nvSpPr>
              <p:cNvPr id="5865"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66"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67"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68"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69"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70"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71"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72"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73"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74"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75"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76"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877"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6014" name="Group 17"/>
            <p:cNvGrpSpPr/>
            <p:nvPr/>
          </p:nvGrpSpPr>
          <p:grpSpPr>
            <a:xfrm>
              <a:off x="0" y="2216622"/>
              <a:ext cx="2922831" cy="2696620"/>
              <a:chOff x="0" y="0"/>
              <a:chExt cx="2922830" cy="2696619"/>
            </a:xfrm>
          </p:grpSpPr>
          <p:sp>
            <p:nvSpPr>
              <p:cNvPr id="5879"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80"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81"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82"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83"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84"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85"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86"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87"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88"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89"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90"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91"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92"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93"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94"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95"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96"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97"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98"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899"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00"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01"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02"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03"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04"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05"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06"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07"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08"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09"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10"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11"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12"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13"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14"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15"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16"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17"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18"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19"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20"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21"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22"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23"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24"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25"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26"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27"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28"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29"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30"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31"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32"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33"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34"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35"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36"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37"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38"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39"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40"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41"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42"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5943"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44"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45"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46"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47"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48"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49"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50"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51"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52"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53"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54"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55"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56"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57"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58"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59"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60"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61"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62"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63"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64"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65"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66"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67"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68"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69"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70"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71"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72"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73"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74"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75"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76"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77"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78"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79"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80"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81"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82"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83"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84"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85"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86"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87"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88"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89"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90"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91"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92"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93"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94"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95"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96"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97"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98"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5999"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00"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01"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02"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03"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04"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05"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06"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07"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08"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09"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10"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11"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12"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13"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6016" name="Title Text"/>
          <p:cNvSpPr txBox="1">
            <a:spLocks noGrp="1"/>
          </p:cNvSpPr>
          <p:nvPr>
            <p:ph type="title"/>
          </p:nvPr>
        </p:nvSpPr>
        <p:spPr>
          <a:xfrm>
            <a:off x="402166" y="228600"/>
            <a:ext cx="11387668" cy="1143000"/>
          </a:xfrm>
          <a:prstGeom prst="rect">
            <a:avLst/>
          </a:prstGeom>
        </p:spPr>
        <p:txBody>
          <a:bodyPr anchor="ctr"/>
          <a:lstStyle>
            <a:lvl1pPr algn="ctr">
              <a:lnSpc>
                <a:spcPct val="100000"/>
              </a:lnSpc>
              <a:defRPr sz="44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6017" name="Body Level One…"/>
          <p:cNvSpPr txBox="1">
            <a:spLocks noGrp="1"/>
          </p:cNvSpPr>
          <p:nvPr>
            <p:ph type="body" sz="quarter" idx="1"/>
          </p:nvPr>
        </p:nvSpPr>
        <p:spPr>
          <a:xfrm>
            <a:off x="402167" y="1600200"/>
            <a:ext cx="5592235" cy="2173289"/>
          </a:xfrm>
          <a:prstGeom prst="rect">
            <a:avLst/>
          </a:prstGeom>
        </p:spPr>
        <p:txBody>
          <a:bodyPr/>
          <a:lstStyle>
            <a:lvl1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018" name="Text Placeholder 4"/>
          <p:cNvSpPr>
            <a:spLocks noGrp="1"/>
          </p:cNvSpPr>
          <p:nvPr>
            <p:ph type="body" sz="half" idx="21"/>
          </p:nvPr>
        </p:nvSpPr>
        <p:spPr>
          <a:xfrm>
            <a:off x="6197601" y="1600200"/>
            <a:ext cx="5592234" cy="4498975"/>
          </a:xfrm>
          <a:prstGeom prst="rect">
            <a:avLst/>
          </a:prstGeom>
        </p:spPr>
        <p:txBody>
          <a:bodyPr/>
          <a:lstStyle/>
          <a:p>
            <a: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pPr>
            <a:endParaRPr/>
          </a:p>
        </p:txBody>
      </p:sp>
      <p:sp>
        <p:nvSpPr>
          <p:cNvPr id="6019"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Title, 2 Content and Content">
    <p:bg>
      <p:bgPr>
        <a:gradFill flip="none" rotWithShape="1">
          <a:gsLst>
            <a:gs pos="0">
              <a:srgbClr val="B4C37D"/>
            </a:gs>
            <a:gs pos="100000">
              <a:srgbClr val="D8EA96"/>
            </a:gs>
          </a:gsLst>
          <a:lin ang="5400000" scaled="0"/>
        </a:gradFill>
        <a:effectLst/>
      </p:bgPr>
    </p:bg>
    <p:spTree>
      <p:nvGrpSpPr>
        <p:cNvPr id="1" name=""/>
        <p:cNvGrpSpPr/>
        <p:nvPr/>
      </p:nvGrpSpPr>
      <p:grpSpPr>
        <a:xfrm>
          <a:off x="0" y="0"/>
          <a:ext cx="0" cy="0"/>
          <a:chOff x="0" y="0"/>
          <a:chExt cx="0" cy="0"/>
        </a:xfrm>
      </p:grpSpPr>
      <p:grpSp>
        <p:nvGrpSpPr>
          <p:cNvPr id="6176" name="Group 2"/>
          <p:cNvGrpSpPr/>
          <p:nvPr/>
        </p:nvGrpSpPr>
        <p:grpSpPr>
          <a:xfrm>
            <a:off x="6593" y="1422400"/>
            <a:ext cx="12189641" cy="5435600"/>
            <a:chOff x="0" y="0"/>
            <a:chExt cx="12189640" cy="5435600"/>
          </a:xfrm>
        </p:grpSpPr>
        <p:grpSp>
          <p:nvGrpSpPr>
            <p:cNvPr id="6039" name="Group 3"/>
            <p:cNvGrpSpPr/>
            <p:nvPr/>
          </p:nvGrpSpPr>
          <p:grpSpPr>
            <a:xfrm>
              <a:off x="35741" y="0"/>
              <a:ext cx="12153900" cy="5435600"/>
              <a:chOff x="0" y="0"/>
              <a:chExt cx="12153899" cy="5435600"/>
            </a:xfrm>
          </p:grpSpPr>
          <p:sp>
            <p:nvSpPr>
              <p:cNvPr id="6026" name="Freeform 4"/>
              <p:cNvSpPr/>
              <p:nvPr/>
            </p:nvSpPr>
            <p:spPr>
              <a:xfrm>
                <a:off x="2918883" y="349250"/>
                <a:ext cx="5958417"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27" name="Freeform 5"/>
              <p:cNvSpPr/>
              <p:nvPr/>
            </p:nvSpPr>
            <p:spPr>
              <a:xfrm>
                <a:off x="1380066" y="349250"/>
                <a:ext cx="8394700"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28" name="Freeform 6"/>
              <p:cNvSpPr/>
              <p:nvPr/>
            </p:nvSpPr>
            <p:spPr>
              <a:xfrm>
                <a:off x="0" y="274637"/>
                <a:ext cx="12132733"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29" name="Freeform 7"/>
              <p:cNvSpPr/>
              <p:nvPr/>
            </p:nvSpPr>
            <p:spPr>
              <a:xfrm>
                <a:off x="469899" y="395287"/>
                <a:ext cx="11667067"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30" name="Freeform 8"/>
              <p:cNvSpPr/>
              <p:nvPr/>
            </p:nvSpPr>
            <p:spPr>
              <a:xfrm>
                <a:off x="10202333" y="139700"/>
                <a:ext cx="1672167"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31" name="Freeform 9"/>
              <p:cNvSpPr/>
              <p:nvPr/>
            </p:nvSpPr>
            <p:spPr>
              <a:xfrm>
                <a:off x="10907182" y="0"/>
                <a:ext cx="1225551"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32" name="Freeform 10"/>
              <p:cNvSpPr/>
              <p:nvPr/>
            </p:nvSpPr>
            <p:spPr>
              <a:xfrm>
                <a:off x="6923616" y="114300"/>
                <a:ext cx="5230284"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33" name="Freeform 11"/>
              <p:cNvSpPr/>
              <p:nvPr/>
            </p:nvSpPr>
            <p:spPr>
              <a:xfrm>
                <a:off x="4965699" y="271462"/>
                <a:ext cx="2961218"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34" name="Freeform 12"/>
              <p:cNvSpPr/>
              <p:nvPr/>
            </p:nvSpPr>
            <p:spPr>
              <a:xfrm>
                <a:off x="9006416" y="1801812"/>
                <a:ext cx="2658534"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35" name="Freeform 13"/>
              <p:cNvSpPr/>
              <p:nvPr/>
            </p:nvSpPr>
            <p:spPr>
              <a:xfrm>
                <a:off x="6125633" y="4095750"/>
                <a:ext cx="6028267"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36" name="Freeform 14"/>
              <p:cNvSpPr/>
              <p:nvPr/>
            </p:nvSpPr>
            <p:spPr>
              <a:xfrm>
                <a:off x="11478682" y="41275"/>
                <a:ext cx="675217"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37" name="Freeform 15"/>
              <p:cNvSpPr/>
              <p:nvPr/>
            </p:nvSpPr>
            <p:spPr>
              <a:xfrm>
                <a:off x="10443633" y="4241800"/>
                <a:ext cx="1367367"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038" name="Freeform 16"/>
              <p:cNvSpPr/>
              <p:nvPr/>
            </p:nvSpPr>
            <p:spPr>
              <a:xfrm>
                <a:off x="63499" y="2387600"/>
                <a:ext cx="5791201"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DBDAC3"/>
                </a:solidFill>
                <a:prstDash val="solid"/>
                <a:round/>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nvGrpSpPr>
            <p:cNvPr id="6175" name="Group 17"/>
            <p:cNvGrpSpPr/>
            <p:nvPr/>
          </p:nvGrpSpPr>
          <p:grpSpPr>
            <a:xfrm>
              <a:off x="0" y="2216622"/>
              <a:ext cx="2922831" cy="2696620"/>
              <a:chOff x="0" y="0"/>
              <a:chExt cx="2922830" cy="2696619"/>
            </a:xfrm>
          </p:grpSpPr>
          <p:sp>
            <p:nvSpPr>
              <p:cNvPr id="6040" name="Rectangle 18"/>
              <p:cNvSpPr/>
              <p:nvPr/>
            </p:nvSpPr>
            <p:spPr>
              <a:xfrm rot="6798887">
                <a:off x="144485" y="25220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41" name="Rectangle 19"/>
              <p:cNvSpPr/>
              <p:nvPr/>
            </p:nvSpPr>
            <p:spPr>
              <a:xfrm rot="6798887">
                <a:off x="83102" y="251730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42" name="Rectangle 20"/>
              <p:cNvSpPr/>
              <p:nvPr/>
            </p:nvSpPr>
            <p:spPr>
              <a:xfrm rot="6798887">
                <a:off x="25952" y="25093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43" name="Rectangle 21"/>
              <p:cNvSpPr/>
              <p:nvPr/>
            </p:nvSpPr>
            <p:spPr>
              <a:xfrm rot="5999912">
                <a:off x="454048" y="252365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44" name="Rectangle 22"/>
              <p:cNvSpPr/>
              <p:nvPr/>
            </p:nvSpPr>
            <p:spPr>
              <a:xfrm rot="5999912">
                <a:off x="396898" y="253159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45" name="Rectangle 23"/>
              <p:cNvSpPr/>
              <p:nvPr/>
            </p:nvSpPr>
            <p:spPr>
              <a:xfrm rot="6250139">
                <a:off x="333398" y="25300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46" name="Rectangle 24"/>
              <p:cNvSpPr/>
              <p:nvPr/>
            </p:nvSpPr>
            <p:spPr>
              <a:xfrm rot="6238076">
                <a:off x="272014" y="25268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47" name="Rectangle 25"/>
              <p:cNvSpPr/>
              <p:nvPr/>
            </p:nvSpPr>
            <p:spPr>
              <a:xfrm rot="5380717">
                <a:off x="780014" y="24998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48" name="Rectangle 26"/>
              <p:cNvSpPr/>
              <p:nvPr/>
            </p:nvSpPr>
            <p:spPr>
              <a:xfrm rot="5380717">
                <a:off x="714398" y="25046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49" name="Rectangle 27"/>
              <p:cNvSpPr/>
              <p:nvPr/>
            </p:nvSpPr>
            <p:spPr>
              <a:xfrm rot="5583201">
                <a:off x="650898" y="2512540"/>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50" name="Rectangle 28"/>
              <p:cNvSpPr/>
              <p:nvPr/>
            </p:nvSpPr>
            <p:spPr>
              <a:xfrm rot="5737625">
                <a:off x="583164" y="252047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51" name="Rectangle 29"/>
              <p:cNvSpPr/>
              <p:nvPr/>
            </p:nvSpPr>
            <p:spPr>
              <a:xfrm rot="4715477">
                <a:off x="1102277" y="24363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52" name="Rectangle 30"/>
              <p:cNvSpPr/>
              <p:nvPr/>
            </p:nvSpPr>
            <p:spPr>
              <a:xfrm rot="4924949">
                <a:off x="1038777" y="24442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53" name="Rectangle 31"/>
              <p:cNvSpPr/>
              <p:nvPr/>
            </p:nvSpPr>
            <p:spPr>
              <a:xfrm rot="4924949">
                <a:off x="975277" y="246650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54" name="Rectangle 32"/>
              <p:cNvSpPr/>
              <p:nvPr/>
            </p:nvSpPr>
            <p:spPr>
              <a:xfrm rot="5041351">
                <a:off x="911777" y="24712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55" name="Rectangle 33"/>
              <p:cNvSpPr/>
              <p:nvPr/>
            </p:nvSpPr>
            <p:spPr>
              <a:xfrm rot="3816888">
                <a:off x="1415543" y="232997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56" name="Rectangle 34"/>
              <p:cNvSpPr/>
              <p:nvPr/>
            </p:nvSpPr>
            <p:spPr>
              <a:xfrm rot="3816888">
                <a:off x="1352043" y="23585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57" name="Rectangle 35"/>
              <p:cNvSpPr/>
              <p:nvPr/>
            </p:nvSpPr>
            <p:spPr>
              <a:xfrm rot="4104185">
                <a:off x="1290660" y="237601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58" name="Rectangle 36"/>
              <p:cNvSpPr/>
              <p:nvPr/>
            </p:nvSpPr>
            <p:spPr>
              <a:xfrm rot="4325343">
                <a:off x="1227160" y="2396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59" name="Rectangle 37"/>
              <p:cNvSpPr/>
              <p:nvPr/>
            </p:nvSpPr>
            <p:spPr>
              <a:xfrm rot="3368036">
                <a:off x="1701293" y="22045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60" name="Rectangle 38"/>
              <p:cNvSpPr/>
              <p:nvPr/>
            </p:nvSpPr>
            <p:spPr>
              <a:xfrm rot="3368036">
                <a:off x="1644143" y="2229965"/>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61" name="Rectangle 39"/>
              <p:cNvSpPr/>
              <p:nvPr/>
            </p:nvSpPr>
            <p:spPr>
              <a:xfrm rot="3368036">
                <a:off x="1586993" y="2258540"/>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62" name="Rectangle 40"/>
              <p:cNvSpPr/>
              <p:nvPr/>
            </p:nvSpPr>
            <p:spPr>
              <a:xfrm rot="3816888">
                <a:off x="1527727" y="2285527"/>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63" name="Rectangle 41"/>
              <p:cNvSpPr/>
              <p:nvPr/>
            </p:nvSpPr>
            <p:spPr>
              <a:xfrm rot="2302266">
                <a:off x="1947091" y="205534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64" name="Rectangle 42"/>
              <p:cNvSpPr/>
              <p:nvPr/>
            </p:nvSpPr>
            <p:spPr>
              <a:xfrm rot="2302266">
                <a:off x="1896291" y="208550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65" name="Rectangle 43"/>
              <p:cNvSpPr/>
              <p:nvPr/>
            </p:nvSpPr>
            <p:spPr>
              <a:xfrm rot="2707562">
                <a:off x="1865864" y="2114077"/>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66" name="Rectangle 44"/>
              <p:cNvSpPr/>
              <p:nvPr/>
            </p:nvSpPr>
            <p:spPr>
              <a:xfrm rot="2707562">
                <a:off x="1809243" y="2142652"/>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67" name="Rectangle 45"/>
              <p:cNvSpPr/>
              <p:nvPr/>
            </p:nvSpPr>
            <p:spPr>
              <a:xfrm rot="1525831">
                <a:off x="2167224" y="18743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68" name="Rectangle 46"/>
              <p:cNvSpPr/>
              <p:nvPr/>
            </p:nvSpPr>
            <p:spPr>
              <a:xfrm rot="1525831">
                <a:off x="2129124" y="19124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69" name="Rectangle 47"/>
              <p:cNvSpPr/>
              <p:nvPr/>
            </p:nvSpPr>
            <p:spPr>
              <a:xfrm rot="1788116">
                <a:off x="2088907" y="1947390"/>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70" name="Rectangle 48"/>
              <p:cNvSpPr/>
              <p:nvPr/>
            </p:nvSpPr>
            <p:spPr>
              <a:xfrm rot="1788116">
                <a:off x="2044457" y="198707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71" name="Rectangle 49"/>
              <p:cNvSpPr/>
              <p:nvPr/>
            </p:nvSpPr>
            <p:spPr>
              <a:xfrm rot="841630">
                <a:off x="2349257" y="16870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72" name="Rectangle 50"/>
              <p:cNvSpPr/>
              <p:nvPr/>
            </p:nvSpPr>
            <p:spPr>
              <a:xfrm rot="841630">
                <a:off x="2321741" y="1723552"/>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73" name="Rectangle 51"/>
              <p:cNvSpPr/>
              <p:nvPr/>
            </p:nvSpPr>
            <p:spPr>
              <a:xfrm rot="1308690">
                <a:off x="2292107" y="1764827"/>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74" name="Rectangle 52"/>
              <p:cNvSpPr/>
              <p:nvPr/>
            </p:nvSpPr>
            <p:spPr>
              <a:xfrm rot="1308690">
                <a:off x="2245541" y="1798165"/>
                <a:ext cx="1460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75" name="Rectangle 53"/>
              <p:cNvSpPr/>
              <p:nvPr/>
            </p:nvSpPr>
            <p:spPr>
              <a:xfrm rot="469913">
                <a:off x="2474141" y="14806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76" name="Rectangle 54"/>
              <p:cNvSpPr/>
              <p:nvPr/>
            </p:nvSpPr>
            <p:spPr>
              <a:xfrm rot="559869">
                <a:off x="2452974" y="15203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77" name="Rectangle 55"/>
              <p:cNvSpPr/>
              <p:nvPr/>
            </p:nvSpPr>
            <p:spPr>
              <a:xfrm rot="734079">
                <a:off x="2436041" y="156162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78" name="Rectangle 56"/>
              <p:cNvSpPr/>
              <p:nvPr/>
            </p:nvSpPr>
            <p:spPr>
              <a:xfrm rot="734079">
                <a:off x="2408524" y="1606077"/>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79" name="Rectangle 57"/>
              <p:cNvSpPr/>
              <p:nvPr/>
            </p:nvSpPr>
            <p:spPr>
              <a:xfrm rot="21306096">
                <a:off x="2556691" y="1275877"/>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80" name="Rectangle 58"/>
              <p:cNvSpPr/>
              <p:nvPr/>
            </p:nvSpPr>
            <p:spPr>
              <a:xfrm rot="21599993">
                <a:off x="2535524" y="1317152"/>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81" name="Rectangle 59"/>
              <p:cNvSpPr/>
              <p:nvPr/>
            </p:nvSpPr>
            <p:spPr>
              <a:xfrm rot="21599993">
                <a:off x="2533407" y="1356840"/>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82" name="Rectangle 60"/>
              <p:cNvSpPr/>
              <p:nvPr/>
            </p:nvSpPr>
            <p:spPr>
              <a:xfrm rot="214188">
                <a:off x="2510124" y="139811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83" name="Rectangle 61"/>
              <p:cNvSpPr/>
              <p:nvPr/>
            </p:nvSpPr>
            <p:spPr>
              <a:xfrm rot="20917612">
                <a:off x="2573624" y="1067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84" name="Rectangle 62"/>
              <p:cNvSpPr/>
              <p:nvPr/>
            </p:nvSpPr>
            <p:spPr>
              <a:xfrm rot="21119601">
                <a:off x="2575741" y="11091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85" name="Rectangle 63"/>
              <p:cNvSpPr/>
              <p:nvPr/>
            </p:nvSpPr>
            <p:spPr>
              <a:xfrm rot="21119601">
                <a:off x="2575741" y="1147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86" name="Rectangle 64"/>
              <p:cNvSpPr/>
              <p:nvPr/>
            </p:nvSpPr>
            <p:spPr>
              <a:xfrm rot="21329454">
                <a:off x="2573624" y="1188565"/>
                <a:ext cx="1714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87" name="Rectangle 65"/>
              <p:cNvSpPr/>
              <p:nvPr/>
            </p:nvSpPr>
            <p:spPr>
              <a:xfrm rot="20467714">
                <a:off x="2548224" y="8742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88" name="Rectangle 66"/>
              <p:cNvSpPr/>
              <p:nvPr/>
            </p:nvSpPr>
            <p:spPr>
              <a:xfrm rot="20630728">
                <a:off x="2560924" y="9075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89" name="Rectangle 67"/>
              <p:cNvSpPr/>
              <p:nvPr/>
            </p:nvSpPr>
            <p:spPr>
              <a:xfrm rot="20630728">
                <a:off x="2567274" y="9456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90" name="Rectangle 68"/>
              <p:cNvSpPr/>
              <p:nvPr/>
            </p:nvSpPr>
            <p:spPr>
              <a:xfrm rot="20793741">
                <a:off x="2573624" y="9885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91" name="Rectangle 69"/>
              <p:cNvSpPr/>
              <p:nvPr/>
            </p:nvSpPr>
            <p:spPr>
              <a:xfrm rot="20056058">
                <a:off x="2459324" y="6900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92" name="Rectangle 70"/>
              <p:cNvSpPr/>
              <p:nvPr/>
            </p:nvSpPr>
            <p:spPr>
              <a:xfrm rot="20258047">
                <a:off x="2482607" y="72977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93" name="Rectangle 71"/>
              <p:cNvSpPr/>
              <p:nvPr/>
            </p:nvSpPr>
            <p:spPr>
              <a:xfrm rot="20258047">
                <a:off x="2499541" y="76629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94" name="Rectangle 72"/>
              <p:cNvSpPr/>
              <p:nvPr/>
            </p:nvSpPr>
            <p:spPr>
              <a:xfrm rot="20258047">
                <a:off x="2520707" y="7980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95" name="Rectangle 73"/>
              <p:cNvSpPr/>
              <p:nvPr/>
            </p:nvSpPr>
            <p:spPr>
              <a:xfrm rot="19671255">
                <a:off x="2323857" y="5329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96" name="Rectangle 74"/>
              <p:cNvSpPr/>
              <p:nvPr/>
            </p:nvSpPr>
            <p:spPr>
              <a:xfrm rot="19755826">
                <a:off x="2351374" y="5599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97" name="Rectangle 75"/>
              <p:cNvSpPr/>
              <p:nvPr/>
            </p:nvSpPr>
            <p:spPr>
              <a:xfrm rot="19847617">
                <a:off x="2383124" y="594840"/>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98" name="Rectangle 76"/>
              <p:cNvSpPr/>
              <p:nvPr/>
            </p:nvSpPr>
            <p:spPr>
              <a:xfrm rot="19847617">
                <a:off x="2410641" y="621827"/>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099" name="Rectangle 77"/>
              <p:cNvSpPr/>
              <p:nvPr/>
            </p:nvSpPr>
            <p:spPr>
              <a:xfrm rot="19133264">
                <a:off x="2139707" y="39005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00" name="Rectangle 78"/>
              <p:cNvSpPr/>
              <p:nvPr/>
            </p:nvSpPr>
            <p:spPr>
              <a:xfrm rot="19133264">
                <a:off x="2184157" y="4202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01" name="Rectangle 79"/>
              <p:cNvSpPr/>
              <p:nvPr/>
            </p:nvSpPr>
            <p:spPr>
              <a:xfrm rot="19133264">
                <a:off x="2215907" y="4472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02" name="Rectangle 80"/>
              <p:cNvSpPr/>
              <p:nvPr/>
            </p:nvSpPr>
            <p:spPr>
              <a:xfrm rot="19257134">
                <a:off x="2254007" y="472602"/>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03" name="Freeform 81"/>
              <p:cNvSpPr/>
              <p:nvPr/>
            </p:nvSpPr>
            <p:spPr>
              <a:xfrm>
                <a:off x="1022107" y="429740"/>
                <a:ext cx="38100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104" name="Rectangle 82"/>
              <p:cNvSpPr/>
              <p:nvPr/>
            </p:nvSpPr>
            <p:spPr>
              <a:xfrm rot="6575641">
                <a:off x="-141530" y="1339378"/>
                <a:ext cx="19462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05" name="Rectangle 83"/>
              <p:cNvSpPr/>
              <p:nvPr/>
            </p:nvSpPr>
            <p:spPr>
              <a:xfrm rot="238799">
                <a:off x="1874" y="1355252"/>
                <a:ext cx="21822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06" name="Rectangle 84"/>
              <p:cNvSpPr/>
              <p:nvPr/>
            </p:nvSpPr>
            <p:spPr>
              <a:xfrm rot="18642971">
                <a:off x="1934655" y="2836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07" name="Rectangle 85"/>
              <p:cNvSpPr/>
              <p:nvPr/>
            </p:nvSpPr>
            <p:spPr>
              <a:xfrm rot="18642971">
                <a:off x="1983338" y="304328"/>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08" name="Rectangle 86"/>
              <p:cNvSpPr/>
              <p:nvPr/>
            </p:nvSpPr>
            <p:spPr>
              <a:xfrm rot="18642971">
                <a:off x="2035461" y="321790"/>
                <a:ext cx="1365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09" name="Rectangle 87"/>
              <p:cNvSpPr/>
              <p:nvPr/>
            </p:nvSpPr>
            <p:spPr>
              <a:xfrm rot="18938967">
                <a:off x="2055041" y="344015"/>
                <a:ext cx="1820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10" name="Rectangle 88"/>
              <p:cNvSpPr/>
              <p:nvPr/>
            </p:nvSpPr>
            <p:spPr>
              <a:xfrm rot="17961497">
                <a:off x="1681184" y="2090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11" name="Rectangle 89"/>
              <p:cNvSpPr/>
              <p:nvPr/>
            </p:nvSpPr>
            <p:spPr>
              <a:xfrm rot="17961497">
                <a:off x="1738334" y="2217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12" name="Rectangle 90"/>
              <p:cNvSpPr/>
              <p:nvPr/>
            </p:nvSpPr>
            <p:spPr>
              <a:xfrm rot="18085367">
                <a:off x="1786488" y="23289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13" name="Rectangle 91"/>
              <p:cNvSpPr/>
              <p:nvPr/>
            </p:nvSpPr>
            <p:spPr>
              <a:xfrm rot="18379200">
                <a:off x="1839405" y="251940"/>
                <a:ext cx="12858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14" name="Rectangle 92"/>
              <p:cNvSpPr/>
              <p:nvPr/>
            </p:nvSpPr>
            <p:spPr>
              <a:xfrm rot="17261750">
                <a:off x="1386967" y="161453"/>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15" name="Rectangle 93"/>
              <p:cNvSpPr/>
              <p:nvPr/>
            </p:nvSpPr>
            <p:spPr>
              <a:xfrm rot="17349641">
                <a:off x="1446234" y="17097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16" name="Rectangle 94"/>
              <p:cNvSpPr/>
              <p:nvPr/>
            </p:nvSpPr>
            <p:spPr>
              <a:xfrm rot="17349641">
                <a:off x="1509734" y="1789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17" name="Rectangle 95"/>
              <p:cNvSpPr/>
              <p:nvPr/>
            </p:nvSpPr>
            <p:spPr>
              <a:xfrm rot="17610754">
                <a:off x="1573234" y="18526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18" name="Rectangle 96"/>
              <p:cNvSpPr/>
              <p:nvPr/>
            </p:nvSpPr>
            <p:spPr>
              <a:xfrm rot="16737784">
                <a:off x="1076347" y="1598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19" name="Rectangle 97"/>
              <p:cNvSpPr/>
              <p:nvPr/>
            </p:nvSpPr>
            <p:spPr>
              <a:xfrm rot="16926630">
                <a:off x="1141434" y="156690"/>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20" name="Rectangle 98"/>
              <p:cNvSpPr/>
              <p:nvPr/>
            </p:nvSpPr>
            <p:spPr>
              <a:xfrm rot="16953279">
                <a:off x="1204934" y="151928"/>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21" name="Rectangle 99"/>
              <p:cNvSpPr/>
              <p:nvPr/>
            </p:nvSpPr>
            <p:spPr>
              <a:xfrm rot="17019377">
                <a:off x="1270551" y="153515"/>
                <a:ext cx="119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22" name="Rectangle 100"/>
              <p:cNvSpPr/>
              <p:nvPr/>
            </p:nvSpPr>
            <p:spPr>
              <a:xfrm rot="16404871">
                <a:off x="763080" y="190028"/>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23" name="Rectangle 101"/>
              <p:cNvSpPr/>
              <p:nvPr/>
            </p:nvSpPr>
            <p:spPr>
              <a:xfrm rot="16239516">
                <a:off x="826580" y="18209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24" name="Rectangle 102"/>
              <p:cNvSpPr/>
              <p:nvPr/>
            </p:nvSpPr>
            <p:spPr>
              <a:xfrm rot="16311061">
                <a:off x="896430" y="175741"/>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25" name="Rectangle 103"/>
              <p:cNvSpPr/>
              <p:nvPr/>
            </p:nvSpPr>
            <p:spPr>
              <a:xfrm rot="16435146">
                <a:off x="962047" y="167803"/>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26" name="Rectangle 104"/>
              <p:cNvSpPr/>
              <p:nvPr/>
            </p:nvSpPr>
            <p:spPr>
              <a:xfrm rot="15467838">
                <a:off x="446109" y="25987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27" name="Rectangle 105"/>
              <p:cNvSpPr/>
              <p:nvPr/>
            </p:nvSpPr>
            <p:spPr>
              <a:xfrm rot="15379567">
                <a:off x="511726" y="24400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28" name="Rectangle 106"/>
              <p:cNvSpPr/>
              <p:nvPr/>
            </p:nvSpPr>
            <p:spPr>
              <a:xfrm rot="15489056">
                <a:off x="573109" y="2281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29" name="Rectangle 107"/>
              <p:cNvSpPr/>
              <p:nvPr/>
            </p:nvSpPr>
            <p:spPr>
              <a:xfrm rot="15680431">
                <a:off x="629730" y="210666"/>
                <a:ext cx="109538"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30" name="Rectangle 108"/>
              <p:cNvSpPr/>
              <p:nvPr/>
            </p:nvSpPr>
            <p:spPr>
              <a:xfrm rot="14223709">
                <a:off x="20659" y="4043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31" name="Rectangle 109"/>
              <p:cNvSpPr/>
              <p:nvPr/>
            </p:nvSpPr>
            <p:spPr>
              <a:xfrm rot="14431653">
                <a:off x="145543" y="353541"/>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32" name="Rectangle 110"/>
              <p:cNvSpPr/>
              <p:nvPr/>
            </p:nvSpPr>
            <p:spPr>
              <a:xfrm rot="14797584">
                <a:off x="204809" y="3297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33" name="Rectangle 111"/>
              <p:cNvSpPr/>
              <p:nvPr/>
            </p:nvSpPr>
            <p:spPr>
              <a:xfrm rot="14797584">
                <a:off x="261959" y="313853"/>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34" name="Rectangle 112"/>
              <p:cNvSpPr/>
              <p:nvPr/>
            </p:nvSpPr>
            <p:spPr>
              <a:xfrm rot="15142296">
                <a:off x="327576" y="291628"/>
                <a:ext cx="1000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35" name="Rectangle 113"/>
              <p:cNvSpPr/>
              <p:nvPr/>
            </p:nvSpPr>
            <p:spPr>
              <a:xfrm rot="19723229">
                <a:off x="-6593" y="1699740"/>
                <a:ext cx="15875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36" name="Rectangle 114"/>
              <p:cNvSpPr/>
              <p:nvPr/>
            </p:nvSpPr>
            <p:spPr>
              <a:xfrm rot="3283993">
                <a:off x="1139054" y="18791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37" name="Rectangle 115"/>
              <p:cNvSpPr/>
              <p:nvPr/>
            </p:nvSpPr>
            <p:spPr>
              <a:xfrm rot="3283993">
                <a:off x="131520" y="799628"/>
                <a:ext cx="3841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38" name="Rectangle 116"/>
              <p:cNvSpPr/>
              <p:nvPr/>
            </p:nvSpPr>
            <p:spPr>
              <a:xfrm rot="19723229">
                <a:off x="1475074" y="886940"/>
                <a:ext cx="6709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39" name="Rectangle 117"/>
              <p:cNvSpPr/>
              <p:nvPr/>
            </p:nvSpPr>
            <p:spPr>
              <a:xfrm rot="5908517">
                <a:off x="453254" y="2572865"/>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40" name="Rectangle 118"/>
              <p:cNvSpPr/>
              <p:nvPr/>
            </p:nvSpPr>
            <p:spPr>
              <a:xfrm rot="6683973">
                <a:off x="126758" y="2572866"/>
                <a:ext cx="22860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41" name="Rectangle 119"/>
              <p:cNvSpPr/>
              <p:nvPr/>
            </p:nvSpPr>
            <p:spPr>
              <a:xfrm rot="5245609">
                <a:off x="792450" y="253794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42" name="Rectangle 120"/>
              <p:cNvSpPr/>
              <p:nvPr/>
            </p:nvSpPr>
            <p:spPr>
              <a:xfrm rot="4500520">
                <a:off x="1133233" y="2464915"/>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43" name="Rectangle 121"/>
              <p:cNvSpPr/>
              <p:nvPr/>
            </p:nvSpPr>
            <p:spPr>
              <a:xfrm rot="3805226">
                <a:off x="1446499" y="23553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44" name="Rectangle 122"/>
              <p:cNvSpPr/>
              <p:nvPr/>
            </p:nvSpPr>
            <p:spPr>
              <a:xfrm rot="3060137">
                <a:off x="1749183" y="2212502"/>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45" name="Rectangle 123"/>
              <p:cNvSpPr/>
              <p:nvPr/>
            </p:nvSpPr>
            <p:spPr>
              <a:xfrm rot="2090281">
                <a:off x="1978841" y="2047402"/>
                <a:ext cx="2794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46" name="Rectangle 124"/>
              <p:cNvSpPr/>
              <p:nvPr/>
            </p:nvSpPr>
            <p:spPr>
              <a:xfrm rot="14431653">
                <a:off x="-9768" y="336078"/>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47" name="Rectangle 125"/>
              <p:cNvSpPr/>
              <p:nvPr/>
            </p:nvSpPr>
            <p:spPr>
              <a:xfrm rot="15193499">
                <a:off x="316199" y="220190"/>
                <a:ext cx="209551"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48" name="Rectangle 126"/>
              <p:cNvSpPr/>
              <p:nvPr/>
            </p:nvSpPr>
            <p:spPr>
              <a:xfrm rot="16629380">
                <a:off x="976069" y="110653"/>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49" name="Rectangle 127"/>
              <p:cNvSpPr/>
              <p:nvPr/>
            </p:nvSpPr>
            <p:spPr>
              <a:xfrm rot="17301498">
                <a:off x="1296744" y="104303"/>
                <a:ext cx="23812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50" name="Rectangle 128"/>
              <p:cNvSpPr/>
              <p:nvPr/>
            </p:nvSpPr>
            <p:spPr>
              <a:xfrm rot="17923694">
                <a:off x="1598634" y="145578"/>
                <a:ext cx="24606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51" name="Rectangle 129"/>
              <p:cNvSpPr/>
              <p:nvPr/>
            </p:nvSpPr>
            <p:spPr>
              <a:xfrm rot="18411383">
                <a:off x="1876976" y="215428"/>
                <a:ext cx="265113"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52" name="Rectangle 130"/>
              <p:cNvSpPr/>
              <p:nvPr/>
            </p:nvSpPr>
            <p:spPr>
              <a:xfrm rot="18989755">
                <a:off x="2076207" y="32496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53" name="Rectangle 131"/>
              <p:cNvSpPr/>
              <p:nvPr/>
            </p:nvSpPr>
            <p:spPr>
              <a:xfrm rot="19409993">
                <a:off x="2268824" y="464665"/>
                <a:ext cx="3661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54" name="Rectangle 132"/>
              <p:cNvSpPr/>
              <p:nvPr/>
            </p:nvSpPr>
            <p:spPr>
              <a:xfrm rot="19871442">
                <a:off x="2421224" y="628177"/>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55" name="Rectangle 133"/>
              <p:cNvSpPr/>
              <p:nvPr/>
            </p:nvSpPr>
            <p:spPr>
              <a:xfrm rot="20427881">
                <a:off x="2529174" y="813915"/>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56" name="Rectangle 134"/>
              <p:cNvSpPr/>
              <p:nvPr/>
            </p:nvSpPr>
            <p:spPr>
              <a:xfrm rot="20846155">
                <a:off x="2571507" y="10123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57" name="Rectangle 135"/>
              <p:cNvSpPr/>
              <p:nvPr/>
            </p:nvSpPr>
            <p:spPr>
              <a:xfrm rot="21312177">
                <a:off x="2560924" y="1228252"/>
                <a:ext cx="3534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58" name="Rectangle 136"/>
              <p:cNvSpPr/>
              <p:nvPr/>
            </p:nvSpPr>
            <p:spPr>
              <a:xfrm rot="696742">
                <a:off x="2376774" y="1658465"/>
                <a:ext cx="317500"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59" name="Rectangle 137"/>
              <p:cNvSpPr/>
              <p:nvPr/>
            </p:nvSpPr>
            <p:spPr>
              <a:xfrm rot="1529991">
                <a:off x="2196857" y="1861665"/>
                <a:ext cx="29633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60" name="Freeform 138"/>
              <p:cNvSpPr/>
              <p:nvPr/>
            </p:nvSpPr>
            <p:spPr>
              <a:xfrm>
                <a:off x="1792574" y="1339377"/>
                <a:ext cx="43180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161" name="Freeform 139"/>
              <p:cNvSpPr/>
              <p:nvPr/>
            </p:nvSpPr>
            <p:spPr>
              <a:xfrm>
                <a:off x="33624" y="682152"/>
                <a:ext cx="190501"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162" name="Freeform 140"/>
              <p:cNvSpPr/>
              <p:nvPr/>
            </p:nvSpPr>
            <p:spPr>
              <a:xfrm>
                <a:off x="198724" y="569440"/>
                <a:ext cx="213784"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163" name="Freeform 141"/>
              <p:cNvSpPr/>
              <p:nvPr/>
            </p:nvSpPr>
            <p:spPr>
              <a:xfrm>
                <a:off x="1426391" y="1920402"/>
                <a:ext cx="17568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164" name="Freeform 142"/>
              <p:cNvSpPr/>
              <p:nvPr/>
            </p:nvSpPr>
            <p:spPr>
              <a:xfrm>
                <a:off x="1983074" y="777402"/>
                <a:ext cx="190501"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165" name="Freeform 143"/>
              <p:cNvSpPr/>
              <p:nvPr/>
            </p:nvSpPr>
            <p:spPr>
              <a:xfrm>
                <a:off x="1894174" y="672627"/>
                <a:ext cx="190501"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166" name="Freeform 144"/>
              <p:cNvSpPr/>
              <p:nvPr/>
            </p:nvSpPr>
            <p:spPr>
              <a:xfrm>
                <a:off x="8224" y="2452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167" name="Freeform 145"/>
              <p:cNvSpPr/>
              <p:nvPr/>
            </p:nvSpPr>
            <p:spPr>
              <a:xfrm>
                <a:off x="8224" y="417040"/>
                <a:ext cx="63501"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168" name="Freeform 146"/>
              <p:cNvSpPr/>
              <p:nvPr/>
            </p:nvSpPr>
            <p:spPr>
              <a:xfrm>
                <a:off x="8224" y="2461740"/>
                <a:ext cx="7620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169" name="Rectangle 147"/>
              <p:cNvSpPr/>
              <p:nvPr/>
            </p:nvSpPr>
            <p:spPr>
              <a:xfrm rot="244926">
                <a:off x="2484724" y="1442565"/>
                <a:ext cx="340784" cy="19051"/>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70" name="Rectangle 148"/>
              <p:cNvSpPr/>
              <p:nvPr/>
            </p:nvSpPr>
            <p:spPr>
              <a:xfrm rot="16001411">
                <a:off x="643753" y="145578"/>
                <a:ext cx="219076" cy="25400"/>
              </a:xfrm>
              <a:prstGeom prst="rect">
                <a:avLst/>
              </a:prstGeom>
              <a:solidFill>
                <a:srgbClr val="DBDAC3"/>
              </a:solidFill>
              <a:ln w="12700" cap="flat">
                <a:noFill/>
                <a:miter lim="400000"/>
              </a:ln>
              <a:effectLst/>
            </p:spPr>
            <p:txBody>
              <a:bodyPr wrap="square" lIns="45719" tIns="45719" rIns="45719" bIns="45719" numCol="1" anchor="ctr">
                <a:noAutofit/>
              </a:bodyPr>
              <a:lstStyle/>
              <a:p>
                <a:pPr>
                  <a:defRPr>
                    <a:latin typeface="Tahoma"/>
                    <a:ea typeface="Tahoma"/>
                    <a:cs typeface="Tahoma"/>
                    <a:sym typeface="Tahoma"/>
                  </a:defRPr>
                </a:pPr>
                <a:endParaRPr/>
              </a:p>
            </p:txBody>
          </p:sp>
          <p:sp>
            <p:nvSpPr>
              <p:cNvPr id="6171" name="Freeform 149"/>
              <p:cNvSpPr/>
              <p:nvPr/>
            </p:nvSpPr>
            <p:spPr>
              <a:xfrm>
                <a:off x="287624" y="2035159"/>
                <a:ext cx="299068"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172" name="Freeform 150"/>
              <p:cNvSpPr/>
              <p:nvPr/>
            </p:nvSpPr>
            <p:spPr>
              <a:xfrm rot="18742963">
                <a:off x="1322398" y="1980118"/>
                <a:ext cx="105920" cy="144830"/>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DBDAC3"/>
              </a:soli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173" name="Freeform 151"/>
              <p:cNvSpPr/>
              <p:nvPr/>
            </p:nvSpPr>
            <p:spPr>
              <a:xfrm>
                <a:off x="490824" y="334490"/>
                <a:ext cx="73660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DBDAC3"/>
                  </a:gs>
                  <a:gs pos="100000">
                    <a:srgbClr val="D4D3BD"/>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sp>
            <p:nvSpPr>
              <p:cNvPr id="6174" name="Oval 152"/>
              <p:cNvSpPr/>
              <p:nvPr/>
            </p:nvSpPr>
            <p:spPr>
              <a:xfrm>
                <a:off x="637407" y="1171989"/>
                <a:ext cx="432853" cy="328428"/>
              </a:xfrm>
              <a:custGeom>
                <a:avLst/>
                <a:gdLst/>
                <a:ahLst/>
                <a:cxnLst>
                  <a:cxn ang="0">
                    <a:pos x="wd2" y="hd2"/>
                  </a:cxn>
                  <a:cxn ang="5400000">
                    <a:pos x="wd2" y="hd2"/>
                  </a:cxn>
                  <a:cxn ang="10800000">
                    <a:pos x="wd2" y="hd2"/>
                  </a:cxn>
                  <a:cxn ang="16200000">
                    <a:pos x="wd2" y="hd2"/>
                  </a:cxn>
                </a:cxnLst>
                <a:rect l="0" t="0" r="r" b="b"/>
                <a:pathLst>
                  <a:path w="19296" h="19419" extrusionOk="0">
                    <a:moveTo>
                      <a:pt x="448" y="16218"/>
                    </a:moveTo>
                    <a:cubicBezTo>
                      <a:pt x="-1152" y="12239"/>
                      <a:pt x="1670" y="6099"/>
                      <a:pt x="6751" y="2504"/>
                    </a:cubicBezTo>
                    <a:cubicBezTo>
                      <a:pt x="11832" y="-1090"/>
                      <a:pt x="17248" y="-778"/>
                      <a:pt x="18848" y="3202"/>
                    </a:cubicBezTo>
                    <a:cubicBezTo>
                      <a:pt x="20448" y="7181"/>
                      <a:pt x="17626" y="13321"/>
                      <a:pt x="12545" y="16916"/>
                    </a:cubicBezTo>
                    <a:cubicBezTo>
                      <a:pt x="7464" y="20510"/>
                      <a:pt x="2048" y="20198"/>
                      <a:pt x="448" y="16218"/>
                    </a:cubicBezTo>
                    <a:close/>
                  </a:path>
                </a:pathLst>
              </a:custGeom>
              <a:gradFill flip="none" rotWithShape="1">
                <a:gsLst>
                  <a:gs pos="0">
                    <a:srgbClr val="C7C6B1"/>
                  </a:gs>
                  <a:gs pos="50000">
                    <a:srgbClr val="DBDAC3"/>
                  </a:gs>
                  <a:gs pos="100000">
                    <a:srgbClr val="C7C6B1"/>
                  </a:gs>
                </a:gsLst>
                <a:lin ang="18900000" scaled="0"/>
              </a:gradFill>
              <a:ln w="12700" cap="flat">
                <a:noFill/>
                <a:miter lim="400000"/>
              </a:ln>
              <a:effectLst/>
            </p:spPr>
            <p:txBody>
              <a:bodyPr wrap="square" lIns="45719" tIns="45719" rIns="45719" bIns="45719" numCol="1" anchor="t">
                <a:noAutofit/>
              </a:bodyPr>
              <a:lstStyle/>
              <a:p>
                <a:pPr>
                  <a:defRPr>
                    <a:latin typeface="Tahoma"/>
                    <a:ea typeface="Tahoma"/>
                    <a:cs typeface="Tahoma"/>
                    <a:sym typeface="Tahoma"/>
                  </a:defRPr>
                </a:pPr>
                <a:endParaRPr/>
              </a:p>
            </p:txBody>
          </p:sp>
        </p:grpSp>
      </p:grpSp>
      <p:sp>
        <p:nvSpPr>
          <p:cNvPr id="6177" name="Title Text"/>
          <p:cNvSpPr txBox="1">
            <a:spLocks noGrp="1"/>
          </p:cNvSpPr>
          <p:nvPr>
            <p:ph type="title"/>
          </p:nvPr>
        </p:nvSpPr>
        <p:spPr>
          <a:xfrm>
            <a:off x="402166" y="228600"/>
            <a:ext cx="11387668" cy="1143000"/>
          </a:xfrm>
          <a:prstGeom prst="rect">
            <a:avLst/>
          </a:prstGeom>
        </p:spPr>
        <p:txBody>
          <a:bodyPr anchor="ctr"/>
          <a:lstStyle>
            <a:lvl1pPr algn="ctr">
              <a:lnSpc>
                <a:spcPct val="100000"/>
              </a:lnSpc>
              <a:defRPr sz="4400" cap="none">
                <a:solidFill>
                  <a:srgbClr val="95934B"/>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6178" name="Body Level One…"/>
          <p:cNvSpPr txBox="1">
            <a:spLocks noGrp="1"/>
          </p:cNvSpPr>
          <p:nvPr>
            <p:ph type="body" sz="quarter" idx="1"/>
          </p:nvPr>
        </p:nvSpPr>
        <p:spPr>
          <a:xfrm>
            <a:off x="402167" y="1600200"/>
            <a:ext cx="5592235" cy="2173289"/>
          </a:xfrm>
          <a:prstGeom prst="rect">
            <a:avLst/>
          </a:prstGeom>
        </p:spPr>
        <p:txBody>
          <a:bodyPr/>
          <a:lstStyle>
            <a:lvl1pPr marL="342900" indent="-3429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009900"/>
              </a:buClr>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009900"/>
              </a:buClr>
              <a:buSzPct val="80000"/>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179" name="Slide Number"/>
          <p:cNvSpPr txBox="1">
            <a:spLocks noGrp="1"/>
          </p:cNvSpPr>
          <p:nvPr>
            <p:ph type="sldNum" sz="quarter" idx="2"/>
          </p:nvPr>
        </p:nvSpPr>
        <p:spPr>
          <a:xfrm>
            <a:off x="11544431" y="6245225"/>
            <a:ext cx="245403"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6201" name="Group 2"/>
          <p:cNvGrpSpPr/>
          <p:nvPr/>
        </p:nvGrpSpPr>
        <p:grpSpPr>
          <a:xfrm>
            <a:off x="6288618" y="5345114"/>
            <a:ext cx="5903384" cy="1512888"/>
            <a:chOff x="0" y="0"/>
            <a:chExt cx="5903383" cy="1512887"/>
          </a:xfrm>
        </p:grpSpPr>
        <p:sp>
          <p:nvSpPr>
            <p:cNvPr id="6186"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187"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188"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189"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190"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191"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192"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193"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194"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195"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196"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197"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198"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199"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00"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6202" name="Title Text"/>
          <p:cNvSpPr txBox="1">
            <a:spLocks noGrp="1"/>
          </p:cNvSpPr>
          <p:nvPr>
            <p:ph type="title"/>
          </p:nvPr>
        </p:nvSpPr>
        <p:spPr>
          <a:xfrm>
            <a:off x="914400" y="1600200"/>
            <a:ext cx="10363200" cy="1828800"/>
          </a:xfrm>
          <a:prstGeom prst="rect">
            <a:avLst/>
          </a:prstGeom>
        </p:spPr>
        <p:txBody>
          <a:bodyPr anchor="b"/>
          <a:lstStyle>
            <a:lvl1pPr algn="ctr">
              <a:lnSpc>
                <a:spcPct val="100000"/>
              </a:lnSpc>
              <a:defRPr sz="57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203" name="Body Level One…"/>
          <p:cNvSpPr txBox="1">
            <a:spLocks noGrp="1"/>
          </p:cNvSpPr>
          <p:nvPr>
            <p:ph type="body" sz="quarter" idx="1"/>
          </p:nvPr>
        </p:nvSpPr>
        <p:spPr>
          <a:xfrm>
            <a:off x="1828800" y="3733800"/>
            <a:ext cx="8534400" cy="1752600"/>
          </a:xfrm>
          <a:prstGeom prst="rect">
            <a:avLst/>
          </a:prstGeom>
        </p:spPr>
        <p:txBody>
          <a:bodyPr/>
          <a:lstStyle>
            <a:lvl1pPr marL="0" indent="0" algn="ctr">
              <a:lnSpc>
                <a:spcPct val="100000"/>
              </a:lnSpc>
              <a:spcBef>
                <a:spcPts val="800"/>
              </a:spcBef>
              <a:buClrTx/>
              <a:buSzTx/>
              <a:buFontTx/>
              <a:buNone/>
              <a:defRPr sz="3600">
                <a:solidFill>
                  <a:srgbClr val="EAEAEA"/>
                </a:solidFill>
                <a:effectLst>
                  <a:outerShdw blurRad="38100" dist="38100" dir="2700000" rotWithShape="0">
                    <a:srgbClr val="000000"/>
                  </a:outerShdw>
                </a:effectLst>
                <a:latin typeface="Verdana"/>
                <a:ea typeface="Verdana"/>
                <a:cs typeface="Verdana"/>
                <a:sym typeface="Verdana"/>
              </a:defRPr>
            </a:lvl1pPr>
            <a:lvl2pPr marL="824592" indent="-367392" algn="ctr">
              <a:lnSpc>
                <a:spcPct val="100000"/>
              </a:lnSpc>
              <a:spcBef>
                <a:spcPts val="800"/>
              </a:spcBef>
              <a:buClrTx/>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2pPr>
            <a:lvl3pPr marL="1257300" indent="-342900" algn="ctr">
              <a:lnSpc>
                <a:spcPct val="100000"/>
              </a:lnSpc>
              <a:spcBef>
                <a:spcPts val="800"/>
              </a:spcBef>
              <a:buClrTx/>
              <a:buSzPct val="70000"/>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3pPr>
            <a:lvl4pPr marL="1783079" indent="-411479" algn="ctr">
              <a:lnSpc>
                <a:spcPct val="100000"/>
              </a:lnSpc>
              <a:spcBef>
                <a:spcPts val="800"/>
              </a:spcBef>
              <a:buClrTx/>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4pPr>
            <a:lvl5pPr marL="2240279" indent="-411479" algn="ctr">
              <a:lnSpc>
                <a:spcPct val="100000"/>
              </a:lnSpc>
              <a:spcBef>
                <a:spcPts val="800"/>
              </a:spcBef>
              <a:buClrTx/>
              <a:buSzPct val="70000"/>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204"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226845"/>
        </a:solidFill>
        <a:effectLst/>
      </p:bgPr>
    </p:bg>
    <p:spTree>
      <p:nvGrpSpPr>
        <p:cNvPr id="1" name=""/>
        <p:cNvGrpSpPr/>
        <p:nvPr/>
      </p:nvGrpSpPr>
      <p:grpSpPr>
        <a:xfrm>
          <a:off x="0" y="0"/>
          <a:ext cx="0" cy="0"/>
          <a:chOff x="0" y="0"/>
          <a:chExt cx="0" cy="0"/>
        </a:xfrm>
      </p:grpSpPr>
      <p:sp>
        <p:nvSpPr>
          <p:cNvPr id="6211" name="Title Text"/>
          <p:cNvSpPr txBox="1">
            <a:spLocks noGrp="1"/>
          </p:cNvSpPr>
          <p:nvPr>
            <p:ph type="title"/>
          </p:nvPr>
        </p:nvSpPr>
        <p:spPr>
          <a:xfrm>
            <a:off x="914400" y="1600200"/>
            <a:ext cx="10363200" cy="1828800"/>
          </a:xfrm>
          <a:prstGeom prst="rect">
            <a:avLst/>
          </a:prstGeom>
        </p:spPr>
        <p:txBody>
          <a:bodyPr anchor="b"/>
          <a:lstStyle>
            <a:lvl1pPr algn="ctr">
              <a:lnSpc>
                <a:spcPct val="100000"/>
              </a:lnSpc>
              <a:defRPr sz="57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212" name="Body Level One…"/>
          <p:cNvSpPr txBox="1">
            <a:spLocks noGrp="1"/>
          </p:cNvSpPr>
          <p:nvPr>
            <p:ph type="body" sz="quarter" idx="1"/>
          </p:nvPr>
        </p:nvSpPr>
        <p:spPr>
          <a:xfrm>
            <a:off x="1828800" y="3733800"/>
            <a:ext cx="8534400" cy="1752600"/>
          </a:xfrm>
          <a:prstGeom prst="rect">
            <a:avLst/>
          </a:prstGeom>
        </p:spPr>
        <p:txBody>
          <a:bodyPr/>
          <a:lstStyle>
            <a:lvl1pPr marL="0" indent="0" algn="ctr">
              <a:lnSpc>
                <a:spcPct val="100000"/>
              </a:lnSpc>
              <a:spcBef>
                <a:spcPts val="800"/>
              </a:spcBef>
              <a:buClrTx/>
              <a:buSzTx/>
              <a:buFontTx/>
              <a:buNone/>
              <a:defRPr sz="3600">
                <a:solidFill>
                  <a:srgbClr val="EAEAEA"/>
                </a:solidFill>
                <a:effectLst>
                  <a:outerShdw blurRad="38100" dist="38100" dir="2700000" rotWithShape="0">
                    <a:srgbClr val="000000"/>
                  </a:outerShdw>
                </a:effectLst>
                <a:latin typeface="Verdana"/>
                <a:ea typeface="Verdana"/>
                <a:cs typeface="Verdana"/>
                <a:sym typeface="Verdana"/>
              </a:defRPr>
            </a:lvl1pPr>
            <a:lvl2pPr marL="824592" indent="-367392" algn="ctr">
              <a:lnSpc>
                <a:spcPct val="100000"/>
              </a:lnSpc>
              <a:spcBef>
                <a:spcPts val="800"/>
              </a:spcBef>
              <a:buClrTx/>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2pPr>
            <a:lvl3pPr marL="1257300" indent="-342900" algn="ctr">
              <a:lnSpc>
                <a:spcPct val="100000"/>
              </a:lnSpc>
              <a:spcBef>
                <a:spcPts val="800"/>
              </a:spcBef>
              <a:buClrTx/>
              <a:buSzPct val="70000"/>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3pPr>
            <a:lvl4pPr marL="1783079" indent="-411479" algn="ctr">
              <a:lnSpc>
                <a:spcPct val="100000"/>
              </a:lnSpc>
              <a:spcBef>
                <a:spcPts val="800"/>
              </a:spcBef>
              <a:buClrTx/>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4pPr>
            <a:lvl5pPr marL="2240279" indent="-411479" algn="ctr">
              <a:lnSpc>
                <a:spcPct val="100000"/>
              </a:lnSpc>
              <a:spcBef>
                <a:spcPts val="800"/>
              </a:spcBef>
              <a:buClrTx/>
              <a:buSzPct val="70000"/>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213"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6235" name="Group 2"/>
          <p:cNvGrpSpPr/>
          <p:nvPr/>
        </p:nvGrpSpPr>
        <p:grpSpPr>
          <a:xfrm>
            <a:off x="6288618" y="5345114"/>
            <a:ext cx="5903384" cy="1512888"/>
            <a:chOff x="0" y="0"/>
            <a:chExt cx="5903383" cy="1512887"/>
          </a:xfrm>
        </p:grpSpPr>
        <p:sp>
          <p:nvSpPr>
            <p:cNvPr id="6220"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21"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22"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23"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24"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25"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26"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27"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28"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29"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30"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31"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32"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33"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34"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6236"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237"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238"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6" name="Title Text"/>
          <p:cNvSpPr txBox="1">
            <a:spLocks noGrp="1"/>
          </p:cNvSpPr>
          <p:nvPr>
            <p:ph type="title"/>
          </p:nvPr>
        </p:nvSpPr>
        <p:spPr>
          <a:xfrm>
            <a:off x="914400" y="1676400"/>
            <a:ext cx="10363200" cy="18288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77"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effectLst>
                  <a:outerShdw blurRad="38100" dist="38100" dir="2700000" rotWithShape="0">
                    <a:srgbClr val="FFFFFF"/>
                  </a:outerShdw>
                </a:effectLst>
                <a:latin typeface="Tahoma"/>
                <a:ea typeface="Tahoma"/>
                <a:cs typeface="Tahoma"/>
                <a:sym typeface="Tahoma"/>
              </a:defRPr>
            </a:lvl1pPr>
            <a:lvl2pPr marL="783771" indent="-326571" algn="ctr">
              <a:lnSpc>
                <a:spcPct val="100000"/>
              </a:lnSpc>
              <a:spcBef>
                <a:spcPts val="700"/>
              </a:spcBef>
              <a:buClrTx/>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gn="ctr">
              <a:lnSpc>
                <a:spcPct val="100000"/>
              </a:lnSpc>
              <a:spcBef>
                <a:spcPts val="700"/>
              </a:spcBef>
              <a:buClrTx/>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gn="ctr">
              <a:lnSpc>
                <a:spcPct val="100000"/>
              </a:lnSpc>
              <a:spcBef>
                <a:spcPts val="700"/>
              </a:spcBef>
              <a:buClrTx/>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gn="ctr">
              <a:lnSpc>
                <a:spcPct val="100000"/>
              </a:lnSpc>
              <a:spcBef>
                <a:spcPts val="700"/>
              </a:spcBef>
              <a:buClrTx/>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78"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226845"/>
        </a:solidFill>
        <a:effectLst/>
      </p:bgPr>
    </p:bg>
    <p:spTree>
      <p:nvGrpSpPr>
        <p:cNvPr id="1" name=""/>
        <p:cNvGrpSpPr/>
        <p:nvPr/>
      </p:nvGrpSpPr>
      <p:grpSpPr>
        <a:xfrm>
          <a:off x="0" y="0"/>
          <a:ext cx="0" cy="0"/>
          <a:chOff x="0" y="0"/>
          <a:chExt cx="0" cy="0"/>
        </a:xfrm>
      </p:grpSpPr>
      <p:sp>
        <p:nvSpPr>
          <p:cNvPr id="6245"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246"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247"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6269" name="Group 2"/>
          <p:cNvGrpSpPr/>
          <p:nvPr/>
        </p:nvGrpSpPr>
        <p:grpSpPr>
          <a:xfrm>
            <a:off x="6288618" y="5345114"/>
            <a:ext cx="5903384" cy="1512888"/>
            <a:chOff x="0" y="0"/>
            <a:chExt cx="5903383" cy="1512887"/>
          </a:xfrm>
        </p:grpSpPr>
        <p:sp>
          <p:nvSpPr>
            <p:cNvPr id="6254"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55"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56"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57"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58"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59"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60"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61"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62"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63"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64"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65"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66"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67"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68"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6270"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271"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solidFill>
                  <a:srgbClr val="EAEAEA"/>
                </a:solidFill>
                <a:effectLst>
                  <a:outerShdw blurRad="38100" dist="38100" dir="2700000" rotWithShape="0">
                    <a:srgbClr val="000000"/>
                  </a:outerShdw>
                </a:effectLst>
                <a:latin typeface="Verdana"/>
                <a:ea typeface="Verdana"/>
                <a:cs typeface="Verdana"/>
                <a:sym typeface="Verdana"/>
              </a:defRPr>
            </a:lvl1pPr>
            <a:lvl2pPr marL="0" indent="457200">
              <a:lnSpc>
                <a:spcPct val="100000"/>
              </a:lnSpc>
              <a:spcBef>
                <a:spcPts val="500"/>
              </a:spcBef>
              <a:buClrTx/>
              <a:buSzTx/>
              <a:buFontTx/>
              <a:buNone/>
              <a:defRPr sz="2400">
                <a:solidFill>
                  <a:srgbClr val="EAEAEA"/>
                </a:solidFill>
                <a:effectLst>
                  <a:outerShdw blurRad="38100" dist="38100" dir="2700000" rotWithShape="0">
                    <a:srgbClr val="000000"/>
                  </a:outerShdw>
                </a:effectLst>
                <a:latin typeface="Verdana"/>
                <a:ea typeface="Verdana"/>
                <a:cs typeface="Verdana"/>
                <a:sym typeface="Verdana"/>
              </a:defRPr>
            </a:lvl2pPr>
            <a:lvl3pPr marL="0" indent="914400">
              <a:lnSpc>
                <a:spcPct val="100000"/>
              </a:lnSpc>
              <a:spcBef>
                <a:spcPts val="500"/>
              </a:spcBef>
              <a:buClrTx/>
              <a:buSzTx/>
              <a:buFontTx/>
              <a:buNone/>
              <a:defRPr sz="2400">
                <a:solidFill>
                  <a:srgbClr val="EAEAEA"/>
                </a:solidFill>
                <a:effectLst>
                  <a:outerShdw blurRad="38100" dist="38100" dir="2700000" rotWithShape="0">
                    <a:srgbClr val="000000"/>
                  </a:outerShdw>
                </a:effectLst>
                <a:latin typeface="Verdana"/>
                <a:ea typeface="Verdana"/>
                <a:cs typeface="Verdana"/>
                <a:sym typeface="Verdana"/>
              </a:defRPr>
            </a:lvl3pPr>
            <a:lvl4pPr marL="0" indent="1371600">
              <a:lnSpc>
                <a:spcPct val="100000"/>
              </a:lnSpc>
              <a:spcBef>
                <a:spcPts val="500"/>
              </a:spcBef>
              <a:buClrTx/>
              <a:buSzTx/>
              <a:buFontTx/>
              <a:buNone/>
              <a:defRPr sz="2400">
                <a:solidFill>
                  <a:srgbClr val="EAEAEA"/>
                </a:solidFill>
                <a:effectLst>
                  <a:outerShdw blurRad="38100" dist="38100" dir="2700000" rotWithShape="0">
                    <a:srgbClr val="000000"/>
                  </a:outerShdw>
                </a:effectLst>
                <a:latin typeface="Verdana"/>
                <a:ea typeface="Verdana"/>
                <a:cs typeface="Verdana"/>
                <a:sym typeface="Verdana"/>
              </a:defRPr>
            </a:lvl4pPr>
            <a:lvl5pPr marL="0" indent="1828800">
              <a:lnSpc>
                <a:spcPct val="100000"/>
              </a:lnSpc>
              <a:spcBef>
                <a:spcPts val="500"/>
              </a:spcBef>
              <a:buClrTx/>
              <a:buSzTx/>
              <a:buFontTx/>
              <a:buNone/>
              <a:defRPr sz="24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272"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6294" name="Group 2"/>
          <p:cNvGrpSpPr/>
          <p:nvPr/>
        </p:nvGrpSpPr>
        <p:grpSpPr>
          <a:xfrm>
            <a:off x="6288618" y="5345114"/>
            <a:ext cx="5903384" cy="1512888"/>
            <a:chOff x="0" y="0"/>
            <a:chExt cx="5903383" cy="1512887"/>
          </a:xfrm>
        </p:grpSpPr>
        <p:sp>
          <p:nvSpPr>
            <p:cNvPr id="6279"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80"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81"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82"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83"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84"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85"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86"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87"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88"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89"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90"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91"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92"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293"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6295"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296"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297"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Two Content 0">
    <p:bg>
      <p:bgPr>
        <a:solidFill>
          <a:srgbClr val="226845"/>
        </a:solidFill>
        <a:effectLst/>
      </p:bgPr>
    </p:bg>
    <p:spTree>
      <p:nvGrpSpPr>
        <p:cNvPr id="1" name=""/>
        <p:cNvGrpSpPr/>
        <p:nvPr/>
      </p:nvGrpSpPr>
      <p:grpSpPr>
        <a:xfrm>
          <a:off x="0" y="0"/>
          <a:ext cx="0" cy="0"/>
          <a:chOff x="0" y="0"/>
          <a:chExt cx="0" cy="0"/>
        </a:xfrm>
      </p:grpSpPr>
      <p:sp>
        <p:nvSpPr>
          <p:cNvPr id="6304"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305"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306"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6328" name="Group 2"/>
          <p:cNvGrpSpPr/>
          <p:nvPr/>
        </p:nvGrpSpPr>
        <p:grpSpPr>
          <a:xfrm>
            <a:off x="6288618" y="5345114"/>
            <a:ext cx="5903384" cy="1512888"/>
            <a:chOff x="0" y="0"/>
            <a:chExt cx="5903383" cy="1512887"/>
          </a:xfrm>
        </p:grpSpPr>
        <p:sp>
          <p:nvSpPr>
            <p:cNvPr id="6313"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14"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15"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16"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17"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18"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19"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20"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21"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22"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23"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24"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25"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26"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27"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6329"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330"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lvl1pPr>
            <a:lvl2pPr marL="0" indent="45720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lvl2pPr>
            <a:lvl3pPr marL="0" indent="91440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lvl3pPr>
            <a:lvl4pPr marL="0" indent="137160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lvl4pPr>
            <a:lvl5pPr marL="0" indent="182880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331"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6332"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6354" name="Group 2"/>
          <p:cNvGrpSpPr/>
          <p:nvPr/>
        </p:nvGrpSpPr>
        <p:grpSpPr>
          <a:xfrm>
            <a:off x="6288618" y="5345114"/>
            <a:ext cx="5903384" cy="1512888"/>
            <a:chOff x="0" y="0"/>
            <a:chExt cx="5903383" cy="1512887"/>
          </a:xfrm>
        </p:grpSpPr>
        <p:sp>
          <p:nvSpPr>
            <p:cNvPr id="6339"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40"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41"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42"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43"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44"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45"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46"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47"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48"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49"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50"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51"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52"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53"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6355"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356"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6378" name="Group 2"/>
          <p:cNvGrpSpPr/>
          <p:nvPr/>
        </p:nvGrpSpPr>
        <p:grpSpPr>
          <a:xfrm>
            <a:off x="6288618" y="5345114"/>
            <a:ext cx="5903384" cy="1512888"/>
            <a:chOff x="0" y="0"/>
            <a:chExt cx="5903383" cy="1512887"/>
          </a:xfrm>
        </p:grpSpPr>
        <p:sp>
          <p:nvSpPr>
            <p:cNvPr id="6363"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64"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65"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66"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67"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68"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69"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70"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71"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72"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73"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74"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75"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76"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77"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6379"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456143"/>
        </a:solidFill>
        <a:effectLst/>
      </p:bgPr>
    </p:bg>
    <p:spTree>
      <p:nvGrpSpPr>
        <p:cNvPr id="1" name=""/>
        <p:cNvGrpSpPr/>
        <p:nvPr/>
      </p:nvGrpSpPr>
      <p:grpSpPr>
        <a:xfrm>
          <a:off x="0" y="0"/>
          <a:ext cx="0" cy="0"/>
          <a:chOff x="0" y="0"/>
          <a:chExt cx="0" cy="0"/>
        </a:xfrm>
      </p:grpSpPr>
      <p:sp>
        <p:nvSpPr>
          <p:cNvPr id="6386"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6408" name="Group 2"/>
          <p:cNvGrpSpPr/>
          <p:nvPr/>
        </p:nvGrpSpPr>
        <p:grpSpPr>
          <a:xfrm>
            <a:off x="6288618" y="5345114"/>
            <a:ext cx="5903384" cy="1512888"/>
            <a:chOff x="0" y="0"/>
            <a:chExt cx="5903383" cy="1512887"/>
          </a:xfrm>
        </p:grpSpPr>
        <p:sp>
          <p:nvSpPr>
            <p:cNvPr id="6393"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94"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95"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96"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97"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98"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399"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00"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01"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02"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03"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04"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05"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06"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07"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6409"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410"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411"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6412"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6434" name="Group 2"/>
          <p:cNvGrpSpPr/>
          <p:nvPr/>
        </p:nvGrpSpPr>
        <p:grpSpPr>
          <a:xfrm>
            <a:off x="6288618" y="5345114"/>
            <a:ext cx="5903384" cy="1512888"/>
            <a:chOff x="0" y="0"/>
            <a:chExt cx="5903383" cy="1512887"/>
          </a:xfrm>
        </p:grpSpPr>
        <p:sp>
          <p:nvSpPr>
            <p:cNvPr id="6419"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20"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21"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22"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23"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24"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25"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26"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27"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28"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29"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30"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31"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32"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33"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6435"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436"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6437"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lvl1pPr>
            <a:lvl2pPr marL="0" indent="45720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lvl2pPr>
            <a:lvl3pPr marL="0" indent="91440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lvl3pPr>
            <a:lvl4pPr marL="0" indent="137160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lvl4pPr>
            <a:lvl5pPr marL="0" indent="182880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438"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5"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86" name="Body Level One…"/>
          <p:cNvSpPr txBox="1">
            <a:spLocks noGrp="1"/>
          </p:cNvSpPr>
          <p:nvPr>
            <p:ph type="body" idx="1"/>
          </p:nvPr>
        </p:nvSpPr>
        <p:spPr>
          <a:xfrm>
            <a:off x="609600" y="1981200"/>
            <a:ext cx="10972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87"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6460" name="Group 2"/>
          <p:cNvGrpSpPr/>
          <p:nvPr/>
        </p:nvGrpSpPr>
        <p:grpSpPr>
          <a:xfrm>
            <a:off x="6288618" y="5345114"/>
            <a:ext cx="5903384" cy="1512888"/>
            <a:chOff x="0" y="0"/>
            <a:chExt cx="5903383" cy="1512887"/>
          </a:xfrm>
        </p:grpSpPr>
        <p:sp>
          <p:nvSpPr>
            <p:cNvPr id="6445"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46"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47"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48"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49"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50"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51"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52"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53"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54"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55"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56"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57"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58"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59"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6461"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462"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463" name="Text Placeholder 3"/>
          <p:cNvSpPr>
            <a:spLocks noGrp="1"/>
          </p:cNvSpPr>
          <p:nvPr>
            <p:ph type="body" sz="half" idx="21"/>
          </p:nvPr>
        </p:nvSpPr>
        <p:spPr>
          <a:xfrm>
            <a:off x="6197600" y="1600200"/>
            <a:ext cx="5384800" cy="4530726"/>
          </a:xfrm>
          <a:prstGeom prst="rect">
            <a:avLst/>
          </a:prstGeom>
        </p:spPr>
        <p:txBody>
          <a:bodyPr/>
          <a:lstStyle/>
          <a:p>
            <a: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6464"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Title, Content and Text 0">
    <p:bg>
      <p:bgPr>
        <a:solidFill>
          <a:srgbClr val="226845"/>
        </a:solidFill>
        <a:effectLst/>
      </p:bgPr>
    </p:bg>
    <p:spTree>
      <p:nvGrpSpPr>
        <p:cNvPr id="1" name=""/>
        <p:cNvGrpSpPr/>
        <p:nvPr/>
      </p:nvGrpSpPr>
      <p:grpSpPr>
        <a:xfrm>
          <a:off x="0" y="0"/>
          <a:ext cx="0" cy="0"/>
          <a:chOff x="0" y="0"/>
          <a:chExt cx="0" cy="0"/>
        </a:xfrm>
      </p:grpSpPr>
      <p:sp>
        <p:nvSpPr>
          <p:cNvPr id="6471"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472"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473" name="Text Placeholder 3"/>
          <p:cNvSpPr>
            <a:spLocks noGrp="1"/>
          </p:cNvSpPr>
          <p:nvPr>
            <p:ph type="body" sz="half" idx="21"/>
          </p:nvPr>
        </p:nvSpPr>
        <p:spPr>
          <a:xfrm>
            <a:off x="6197600" y="1600200"/>
            <a:ext cx="5384800" cy="4530726"/>
          </a:xfrm>
          <a:prstGeom prst="rect">
            <a:avLst/>
          </a:prstGeom>
        </p:spPr>
        <p:txBody>
          <a:bodyPr/>
          <a:lstStyle/>
          <a:p>
            <a: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6474"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6496" name="Group 2"/>
          <p:cNvGrpSpPr/>
          <p:nvPr/>
        </p:nvGrpSpPr>
        <p:grpSpPr>
          <a:xfrm>
            <a:off x="6288618" y="5345114"/>
            <a:ext cx="5903384" cy="1512888"/>
            <a:chOff x="0" y="0"/>
            <a:chExt cx="5903383" cy="1512887"/>
          </a:xfrm>
        </p:grpSpPr>
        <p:sp>
          <p:nvSpPr>
            <p:cNvPr id="6481"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82"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83"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84"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85"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86"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87"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88"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89"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90"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91"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92"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93"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94"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495"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6497" name="Body Level One…"/>
          <p:cNvSpPr txBox="1">
            <a:spLocks noGrp="1"/>
          </p:cNvSpPr>
          <p:nvPr>
            <p:ph type="body" idx="1"/>
          </p:nvPr>
        </p:nvSpPr>
        <p:spPr>
          <a:xfrm>
            <a:off x="609600" y="277813"/>
            <a:ext cx="10972800" cy="5853113"/>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498"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6520" name="Group 2"/>
          <p:cNvGrpSpPr/>
          <p:nvPr/>
        </p:nvGrpSpPr>
        <p:grpSpPr>
          <a:xfrm>
            <a:off x="6288618" y="5345114"/>
            <a:ext cx="5903384" cy="1512888"/>
            <a:chOff x="0" y="0"/>
            <a:chExt cx="5903383" cy="1512887"/>
          </a:xfrm>
        </p:grpSpPr>
        <p:sp>
          <p:nvSpPr>
            <p:cNvPr id="6505"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06"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07"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08"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09"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10"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11"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12"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13"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14"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15"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16"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17"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18"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19"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6521"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522"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523"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6545" name="Group 2"/>
          <p:cNvGrpSpPr/>
          <p:nvPr/>
        </p:nvGrpSpPr>
        <p:grpSpPr>
          <a:xfrm>
            <a:off x="6288618" y="5345114"/>
            <a:ext cx="5903384" cy="1512888"/>
            <a:chOff x="0" y="0"/>
            <a:chExt cx="5903383" cy="1512887"/>
          </a:xfrm>
        </p:grpSpPr>
        <p:sp>
          <p:nvSpPr>
            <p:cNvPr id="6530"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31"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32"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33"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34"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35"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36"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37"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38"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39"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40"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41"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42"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43"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44"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6546"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547"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548"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Title, Text, and Content 0">
    <p:bg>
      <p:bgPr>
        <a:solidFill>
          <a:srgbClr val="226845"/>
        </a:solidFill>
        <a:effectLst/>
      </p:bgPr>
    </p:bg>
    <p:spTree>
      <p:nvGrpSpPr>
        <p:cNvPr id="1" name=""/>
        <p:cNvGrpSpPr/>
        <p:nvPr/>
      </p:nvGrpSpPr>
      <p:grpSpPr>
        <a:xfrm>
          <a:off x="0" y="0"/>
          <a:ext cx="0" cy="0"/>
          <a:chOff x="0" y="0"/>
          <a:chExt cx="0" cy="0"/>
        </a:xfrm>
      </p:grpSpPr>
      <p:sp>
        <p:nvSpPr>
          <p:cNvPr id="6555"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556"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557"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6579" name="Group 2"/>
          <p:cNvGrpSpPr/>
          <p:nvPr/>
        </p:nvGrpSpPr>
        <p:grpSpPr>
          <a:xfrm>
            <a:off x="6288618" y="5345114"/>
            <a:ext cx="5903384" cy="1512888"/>
            <a:chOff x="0" y="0"/>
            <a:chExt cx="5903383" cy="1512887"/>
          </a:xfrm>
        </p:grpSpPr>
        <p:sp>
          <p:nvSpPr>
            <p:cNvPr id="6564"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65"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66"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67"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68"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69"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70"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71"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72"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73"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74"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75"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76"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77"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78"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6580"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581"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582"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Title and Diagram or Organization Char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6604" name="Group 2"/>
          <p:cNvGrpSpPr/>
          <p:nvPr/>
        </p:nvGrpSpPr>
        <p:grpSpPr>
          <a:xfrm>
            <a:off x="6288618" y="5345114"/>
            <a:ext cx="5903384" cy="1512888"/>
            <a:chOff x="0" y="0"/>
            <a:chExt cx="5903383" cy="1512887"/>
          </a:xfrm>
        </p:grpSpPr>
        <p:sp>
          <p:nvSpPr>
            <p:cNvPr id="6589"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90"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91"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92"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93"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94"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95"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96"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97"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98"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599"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600"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601"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602"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6603"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6605"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606"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Title and Diagram or Organization Chart 0">
    <p:bg>
      <p:bgPr>
        <a:solidFill>
          <a:srgbClr val="226845"/>
        </a:solidFill>
        <a:effectLst/>
      </p:bgPr>
    </p:bg>
    <p:spTree>
      <p:nvGrpSpPr>
        <p:cNvPr id="1" name=""/>
        <p:cNvGrpSpPr/>
        <p:nvPr/>
      </p:nvGrpSpPr>
      <p:grpSpPr>
        <a:xfrm>
          <a:off x="0" y="0"/>
          <a:ext cx="0" cy="0"/>
          <a:chOff x="0" y="0"/>
          <a:chExt cx="0" cy="0"/>
        </a:xfrm>
      </p:grpSpPr>
      <p:sp>
        <p:nvSpPr>
          <p:cNvPr id="6613"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614"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BFB18E3-7D6E-FB2E-057C-5E882C1E8773}"/>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22E4C3DE-E7EC-A549-6CA7-8BD2FF9CA107}"/>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54A90997-584A-2380-9C29-EB5552A97746}"/>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CDEE90F9-3826-32E0-44D5-9EF582057FC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E0EB3635-55A2-E10F-91D0-ED3367A6264D}"/>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B6A32B03-45D5-5CCC-ABFF-BC26B631DB29}"/>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652E3EBB-FD8D-047E-D951-6FF35E532E8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A8287439-509E-8104-6AA9-4841220A4E6C}"/>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8660E4F5-F4C2-BD8D-9339-A9E8A104F6C1}"/>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6E41E77C-BEF5-58D1-E131-A5C5D65D5A2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D5B77F1F-CF5F-1144-BEED-A998C50BEB8C}"/>
              </a:ext>
            </a:extLst>
          </p:cNvPr>
          <p:cNvSpPr>
            <a:spLocks noGrp="1" noChangeArrowheads="1"/>
          </p:cNvSpPr>
          <p:nvPr>
            <p:ph type="sldNum" sz="quarter" idx="12"/>
          </p:nvPr>
        </p:nvSpPr>
        <p:spPr/>
        <p:txBody>
          <a:bodyPr/>
          <a:lstStyle>
            <a:lvl1pPr>
              <a:defRPr/>
            </a:lvl1pPr>
          </a:lstStyle>
          <a:p>
            <a:fld id="{77B5E61A-8F73-495D-A30A-94EEFEB81471}" type="slidenum">
              <a:rPr lang="en-US" altLang="en-US"/>
              <a:pPr/>
              <a:t>‹#›</a:t>
            </a:fld>
            <a:endParaRPr lang="en-US" altLang="en-US"/>
          </a:p>
        </p:txBody>
      </p:sp>
    </p:spTree>
    <p:extLst>
      <p:ext uri="{BB962C8B-B14F-4D97-AF65-F5344CB8AC3E}">
        <p14:creationId xmlns:p14="http://schemas.microsoft.com/office/powerpoint/2010/main" val="2916499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D2D0B2"/>
        </a:solidFill>
        <a:effectLst/>
      </p:bgPr>
    </p:bg>
    <p:spTree>
      <p:nvGrpSpPr>
        <p:cNvPr id="1" name=""/>
        <p:cNvGrpSpPr/>
        <p:nvPr/>
      </p:nvGrpSpPr>
      <p:grpSpPr>
        <a:xfrm>
          <a:off x="0" y="0"/>
          <a:ext cx="0" cy="0"/>
          <a:chOff x="0" y="0"/>
          <a:chExt cx="0" cy="0"/>
        </a:xfrm>
      </p:grpSpPr>
      <p:sp>
        <p:nvSpPr>
          <p:cNvPr id="394"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95" name="Body Level One…"/>
          <p:cNvSpPr txBox="1">
            <a:spLocks noGrp="1"/>
          </p:cNvSpPr>
          <p:nvPr>
            <p:ph type="body" idx="1"/>
          </p:nvPr>
        </p:nvSpPr>
        <p:spPr>
          <a:xfrm>
            <a:off x="609600" y="1981200"/>
            <a:ext cx="10972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96"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A5604F05-812D-2BF5-835C-2A4CAAF122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724ACCD2-25BF-9488-46CC-1B62C5F504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0363214B-8C5C-6D8D-1C6A-D6276A0A02A6}"/>
              </a:ext>
            </a:extLst>
          </p:cNvPr>
          <p:cNvSpPr>
            <a:spLocks noGrp="1" noChangeArrowheads="1"/>
          </p:cNvSpPr>
          <p:nvPr>
            <p:ph type="sldNum" sz="quarter" idx="12"/>
          </p:nvPr>
        </p:nvSpPr>
        <p:spPr>
          <a:ln/>
        </p:spPr>
        <p:txBody>
          <a:bodyPr/>
          <a:lstStyle>
            <a:lvl1pPr>
              <a:defRPr/>
            </a:lvl1pPr>
          </a:lstStyle>
          <a:p>
            <a:fld id="{0CB6521E-382E-4268-A786-0FF2323A3D50}" type="slidenum">
              <a:rPr lang="en-US" altLang="en-US"/>
              <a:pPr/>
              <a:t>‹#›</a:t>
            </a:fld>
            <a:endParaRPr lang="en-US" altLang="en-US"/>
          </a:p>
        </p:txBody>
      </p:sp>
    </p:spTree>
    <p:extLst>
      <p:ext uri="{BB962C8B-B14F-4D97-AF65-F5344CB8AC3E}">
        <p14:creationId xmlns:p14="http://schemas.microsoft.com/office/powerpoint/2010/main" val="251865927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2E40DDFE-7E22-00A5-7847-B97FE48089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A7300E9C-A299-A23B-D629-DF8C813B0F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70A6B6C9-0136-F035-B2A9-E53CC995131A}"/>
              </a:ext>
            </a:extLst>
          </p:cNvPr>
          <p:cNvSpPr>
            <a:spLocks noGrp="1" noChangeArrowheads="1"/>
          </p:cNvSpPr>
          <p:nvPr>
            <p:ph type="sldNum" sz="quarter" idx="12"/>
          </p:nvPr>
        </p:nvSpPr>
        <p:spPr>
          <a:ln/>
        </p:spPr>
        <p:txBody>
          <a:bodyPr/>
          <a:lstStyle>
            <a:lvl1pPr>
              <a:defRPr/>
            </a:lvl1pPr>
          </a:lstStyle>
          <a:p>
            <a:fld id="{F2AC4C17-2516-49E8-BE9B-E38D16CCA577}" type="slidenum">
              <a:rPr lang="en-US" altLang="en-US"/>
              <a:pPr/>
              <a:t>‹#›</a:t>
            </a:fld>
            <a:endParaRPr lang="en-US" altLang="en-US"/>
          </a:p>
        </p:txBody>
      </p:sp>
    </p:spTree>
    <p:extLst>
      <p:ext uri="{BB962C8B-B14F-4D97-AF65-F5344CB8AC3E}">
        <p14:creationId xmlns:p14="http://schemas.microsoft.com/office/powerpoint/2010/main" val="295555164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4802EB90-9FD0-ECBF-F945-B125432061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1637CA6-C64D-13C6-B394-B70682ACA5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24221424-17A0-0474-4871-E01608CC40EF}"/>
              </a:ext>
            </a:extLst>
          </p:cNvPr>
          <p:cNvSpPr>
            <a:spLocks noGrp="1" noChangeArrowheads="1"/>
          </p:cNvSpPr>
          <p:nvPr>
            <p:ph type="sldNum" sz="quarter" idx="12"/>
          </p:nvPr>
        </p:nvSpPr>
        <p:spPr>
          <a:ln/>
        </p:spPr>
        <p:txBody>
          <a:bodyPr/>
          <a:lstStyle>
            <a:lvl1pPr>
              <a:defRPr/>
            </a:lvl1pPr>
          </a:lstStyle>
          <a:p>
            <a:fld id="{8D6A6F34-C2E3-4478-8623-715B24E81CD7}" type="slidenum">
              <a:rPr lang="en-US" altLang="en-US"/>
              <a:pPr/>
              <a:t>‹#›</a:t>
            </a:fld>
            <a:endParaRPr lang="en-US" altLang="en-US"/>
          </a:p>
        </p:txBody>
      </p:sp>
    </p:spTree>
    <p:extLst>
      <p:ext uri="{BB962C8B-B14F-4D97-AF65-F5344CB8AC3E}">
        <p14:creationId xmlns:p14="http://schemas.microsoft.com/office/powerpoint/2010/main" val="89227105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4AC5D347-0884-4440-BF0F-B9511289FA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D529DE9B-3181-CA43-7FEE-595EC2EA6A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571FC38D-843E-4929-F8E7-F13E1AFA527A}"/>
              </a:ext>
            </a:extLst>
          </p:cNvPr>
          <p:cNvSpPr>
            <a:spLocks noGrp="1" noChangeArrowheads="1"/>
          </p:cNvSpPr>
          <p:nvPr>
            <p:ph type="sldNum" sz="quarter" idx="12"/>
          </p:nvPr>
        </p:nvSpPr>
        <p:spPr>
          <a:ln/>
        </p:spPr>
        <p:txBody>
          <a:bodyPr/>
          <a:lstStyle>
            <a:lvl1pPr>
              <a:defRPr/>
            </a:lvl1pPr>
          </a:lstStyle>
          <a:p>
            <a:fld id="{FBDBADD6-A62C-4832-B080-CF35DAD78382}" type="slidenum">
              <a:rPr lang="en-US" altLang="en-US"/>
              <a:pPr/>
              <a:t>‹#›</a:t>
            </a:fld>
            <a:endParaRPr lang="en-US" altLang="en-US"/>
          </a:p>
        </p:txBody>
      </p:sp>
    </p:spTree>
    <p:extLst>
      <p:ext uri="{BB962C8B-B14F-4D97-AF65-F5344CB8AC3E}">
        <p14:creationId xmlns:p14="http://schemas.microsoft.com/office/powerpoint/2010/main" val="339143360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EE6AE2BA-A7EE-ECC0-4714-C365102FDE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8466F2B8-0CA9-A6F3-F2B8-226F69347E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97EAE0DB-F126-B900-F8CA-D30928AA8FE2}"/>
              </a:ext>
            </a:extLst>
          </p:cNvPr>
          <p:cNvSpPr>
            <a:spLocks noGrp="1" noChangeArrowheads="1"/>
          </p:cNvSpPr>
          <p:nvPr>
            <p:ph type="sldNum" sz="quarter" idx="12"/>
          </p:nvPr>
        </p:nvSpPr>
        <p:spPr>
          <a:ln/>
        </p:spPr>
        <p:txBody>
          <a:bodyPr/>
          <a:lstStyle>
            <a:lvl1pPr>
              <a:defRPr/>
            </a:lvl1pPr>
          </a:lstStyle>
          <a:p>
            <a:fld id="{732A1E33-C7D9-440E-9A76-FB808082290A}" type="slidenum">
              <a:rPr lang="en-US" altLang="en-US"/>
              <a:pPr/>
              <a:t>‹#›</a:t>
            </a:fld>
            <a:endParaRPr lang="en-US" altLang="en-US"/>
          </a:p>
        </p:txBody>
      </p:sp>
    </p:spTree>
    <p:extLst>
      <p:ext uri="{BB962C8B-B14F-4D97-AF65-F5344CB8AC3E}">
        <p14:creationId xmlns:p14="http://schemas.microsoft.com/office/powerpoint/2010/main" val="9722474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484872EA-3A84-9661-538A-E38C9CDDA9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28DAB018-4D83-31F8-75FE-623B77F695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A08B8055-D9D2-01AD-C03D-B57319BC802C}"/>
              </a:ext>
            </a:extLst>
          </p:cNvPr>
          <p:cNvSpPr>
            <a:spLocks noGrp="1" noChangeArrowheads="1"/>
          </p:cNvSpPr>
          <p:nvPr>
            <p:ph type="sldNum" sz="quarter" idx="12"/>
          </p:nvPr>
        </p:nvSpPr>
        <p:spPr>
          <a:ln/>
        </p:spPr>
        <p:txBody>
          <a:bodyPr/>
          <a:lstStyle>
            <a:lvl1pPr>
              <a:defRPr/>
            </a:lvl1pPr>
          </a:lstStyle>
          <a:p>
            <a:fld id="{38573754-D2D4-45A1-88E8-4AB0F93E9D49}" type="slidenum">
              <a:rPr lang="en-US" altLang="en-US"/>
              <a:pPr/>
              <a:t>‹#›</a:t>
            </a:fld>
            <a:endParaRPr lang="en-US" altLang="en-US"/>
          </a:p>
        </p:txBody>
      </p:sp>
    </p:spTree>
    <p:extLst>
      <p:ext uri="{BB962C8B-B14F-4D97-AF65-F5344CB8AC3E}">
        <p14:creationId xmlns:p14="http://schemas.microsoft.com/office/powerpoint/2010/main" val="36191877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D88A8BF0-176B-EA61-E6C8-7A6157865E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9316CA2-0C78-10D4-1EB2-46A2BB3971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BC852CAA-0F20-8409-542F-41645CC84CED}"/>
              </a:ext>
            </a:extLst>
          </p:cNvPr>
          <p:cNvSpPr>
            <a:spLocks noGrp="1" noChangeArrowheads="1"/>
          </p:cNvSpPr>
          <p:nvPr>
            <p:ph type="sldNum" sz="quarter" idx="12"/>
          </p:nvPr>
        </p:nvSpPr>
        <p:spPr>
          <a:ln/>
        </p:spPr>
        <p:txBody>
          <a:bodyPr/>
          <a:lstStyle>
            <a:lvl1pPr>
              <a:defRPr/>
            </a:lvl1pPr>
          </a:lstStyle>
          <a:p>
            <a:fld id="{77A805A9-0627-4A0A-8628-2C0554799C93}" type="slidenum">
              <a:rPr lang="en-US" altLang="en-US"/>
              <a:pPr/>
              <a:t>‹#›</a:t>
            </a:fld>
            <a:endParaRPr lang="en-US" altLang="en-US"/>
          </a:p>
        </p:txBody>
      </p:sp>
    </p:spTree>
    <p:extLst>
      <p:ext uri="{BB962C8B-B14F-4D97-AF65-F5344CB8AC3E}">
        <p14:creationId xmlns:p14="http://schemas.microsoft.com/office/powerpoint/2010/main" val="32247713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5EC12E0B-A48D-E620-3D58-74C41B44B7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6C3EBD37-7BF0-A32E-E085-9B716A99CB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6C850EFF-C009-2ADC-9059-48540186EA53}"/>
              </a:ext>
            </a:extLst>
          </p:cNvPr>
          <p:cNvSpPr>
            <a:spLocks noGrp="1" noChangeArrowheads="1"/>
          </p:cNvSpPr>
          <p:nvPr>
            <p:ph type="sldNum" sz="quarter" idx="12"/>
          </p:nvPr>
        </p:nvSpPr>
        <p:spPr>
          <a:ln/>
        </p:spPr>
        <p:txBody>
          <a:bodyPr/>
          <a:lstStyle>
            <a:lvl1pPr>
              <a:defRPr/>
            </a:lvl1pPr>
          </a:lstStyle>
          <a:p>
            <a:fld id="{94C42B92-9E32-4D3A-BE3A-61EA8429F2FF}" type="slidenum">
              <a:rPr lang="en-US" altLang="en-US"/>
              <a:pPr/>
              <a:t>‹#›</a:t>
            </a:fld>
            <a:endParaRPr lang="en-US" altLang="en-US"/>
          </a:p>
        </p:txBody>
      </p:sp>
    </p:spTree>
    <p:extLst>
      <p:ext uri="{BB962C8B-B14F-4D97-AF65-F5344CB8AC3E}">
        <p14:creationId xmlns:p14="http://schemas.microsoft.com/office/powerpoint/2010/main" val="27276622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03593AEF-31C4-596B-D720-0B3326C12C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57AEABFE-0704-B84E-FF7C-B759219AFD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D11731C5-0E61-1119-3F99-B7D278E65F99}"/>
              </a:ext>
            </a:extLst>
          </p:cNvPr>
          <p:cNvSpPr>
            <a:spLocks noGrp="1" noChangeArrowheads="1"/>
          </p:cNvSpPr>
          <p:nvPr>
            <p:ph type="sldNum" sz="quarter" idx="12"/>
          </p:nvPr>
        </p:nvSpPr>
        <p:spPr>
          <a:ln/>
        </p:spPr>
        <p:txBody>
          <a:bodyPr/>
          <a:lstStyle>
            <a:lvl1pPr>
              <a:defRPr/>
            </a:lvl1pPr>
          </a:lstStyle>
          <a:p>
            <a:fld id="{AFDEB681-3F37-4642-9CDA-34DB2F25A847}" type="slidenum">
              <a:rPr lang="en-US" altLang="en-US"/>
              <a:pPr/>
              <a:t>‹#›</a:t>
            </a:fld>
            <a:endParaRPr lang="en-US" altLang="en-US"/>
          </a:p>
        </p:txBody>
      </p:sp>
    </p:spTree>
    <p:extLst>
      <p:ext uri="{BB962C8B-B14F-4D97-AF65-F5344CB8AC3E}">
        <p14:creationId xmlns:p14="http://schemas.microsoft.com/office/powerpoint/2010/main" val="26203926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7DA16430-F6A6-3A73-1BA4-4F388E01C1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86F3778-393D-7445-D92F-7D0705464E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30FD7964-572F-F17B-D2E5-E400B68E5FB9}"/>
              </a:ext>
            </a:extLst>
          </p:cNvPr>
          <p:cNvSpPr>
            <a:spLocks noGrp="1" noChangeArrowheads="1"/>
          </p:cNvSpPr>
          <p:nvPr>
            <p:ph type="sldNum" sz="quarter" idx="12"/>
          </p:nvPr>
        </p:nvSpPr>
        <p:spPr>
          <a:ln/>
        </p:spPr>
        <p:txBody>
          <a:bodyPr/>
          <a:lstStyle>
            <a:lvl1pPr>
              <a:defRPr/>
            </a:lvl1pPr>
          </a:lstStyle>
          <a:p>
            <a:fld id="{A3485552-0F1F-43BB-A52D-8F5BCD7D6F91}" type="slidenum">
              <a:rPr lang="en-US" altLang="en-US"/>
              <a:pPr/>
              <a:t>‹#›</a:t>
            </a:fld>
            <a:endParaRPr lang="en-US" altLang="en-US"/>
          </a:p>
        </p:txBody>
      </p:sp>
    </p:spTree>
    <p:extLst>
      <p:ext uri="{BB962C8B-B14F-4D97-AF65-F5344CB8AC3E}">
        <p14:creationId xmlns:p14="http://schemas.microsoft.com/office/powerpoint/2010/main" val="1528521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3"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04"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1pPr>
            <a:lvl2pPr marL="0" indent="4572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2pPr>
            <a:lvl3pPr marL="0" indent="9144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3pPr>
            <a:lvl4pPr marL="0" indent="13716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4pPr>
            <a:lvl5pPr marL="0" indent="18288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05"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EB11C967-AB8A-BA7B-9B0E-C649D78CB7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50BFF520-E8B8-9E69-B700-5117B6515D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4BACE90A-FAA6-F1B1-20BD-C4EF749F44F2}"/>
              </a:ext>
            </a:extLst>
          </p:cNvPr>
          <p:cNvSpPr>
            <a:spLocks noGrp="1" noChangeArrowheads="1"/>
          </p:cNvSpPr>
          <p:nvPr>
            <p:ph type="sldNum" sz="quarter" idx="12"/>
          </p:nvPr>
        </p:nvSpPr>
        <p:spPr>
          <a:ln/>
        </p:spPr>
        <p:txBody>
          <a:bodyPr/>
          <a:lstStyle>
            <a:lvl1pPr>
              <a:defRPr/>
            </a:lvl1pPr>
          </a:lstStyle>
          <a:p>
            <a:fld id="{DBA694AF-1857-4D36-B099-B2FB0EF93851}" type="slidenum">
              <a:rPr lang="en-US" altLang="en-US"/>
              <a:pPr/>
              <a:t>‹#›</a:t>
            </a:fld>
            <a:endParaRPr lang="en-US" altLang="en-US"/>
          </a:p>
        </p:txBody>
      </p:sp>
    </p:spTree>
    <p:extLst>
      <p:ext uri="{BB962C8B-B14F-4D97-AF65-F5344CB8AC3E}">
        <p14:creationId xmlns:p14="http://schemas.microsoft.com/office/powerpoint/2010/main" val="332807613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EF0716C6-306D-6A9D-77AE-474E81C1A8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FBE7D9AF-9479-9C89-B2AB-6F9DF5E652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853C84E9-7670-6DDE-E38F-87E679B6F0CD}"/>
              </a:ext>
            </a:extLst>
          </p:cNvPr>
          <p:cNvSpPr>
            <a:spLocks noGrp="1" noChangeArrowheads="1"/>
          </p:cNvSpPr>
          <p:nvPr>
            <p:ph type="sldNum" sz="quarter" idx="12"/>
          </p:nvPr>
        </p:nvSpPr>
        <p:spPr>
          <a:ln/>
        </p:spPr>
        <p:txBody>
          <a:bodyPr/>
          <a:lstStyle>
            <a:lvl1pPr>
              <a:defRPr/>
            </a:lvl1pPr>
          </a:lstStyle>
          <a:p>
            <a:fld id="{7923F799-73BF-4CF2-9117-344290F4497D}" type="slidenum">
              <a:rPr lang="en-US" altLang="en-US"/>
              <a:pPr/>
              <a:t>‹#›</a:t>
            </a:fld>
            <a:endParaRPr lang="en-US" altLang="en-US"/>
          </a:p>
        </p:txBody>
      </p:sp>
    </p:spTree>
    <p:extLst>
      <p:ext uri="{BB962C8B-B14F-4D97-AF65-F5344CB8AC3E}">
        <p14:creationId xmlns:p14="http://schemas.microsoft.com/office/powerpoint/2010/main" val="221365165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71678BC4-3696-791A-313F-301FCC283B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59AC556-EAD8-7A98-45D8-6A0E9B9D90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956B1EF4-DF43-9E6D-188C-4FC4C0029685}"/>
              </a:ext>
            </a:extLst>
          </p:cNvPr>
          <p:cNvSpPr>
            <a:spLocks noGrp="1" noChangeArrowheads="1"/>
          </p:cNvSpPr>
          <p:nvPr>
            <p:ph type="sldNum" sz="quarter" idx="12"/>
          </p:nvPr>
        </p:nvSpPr>
        <p:spPr>
          <a:ln/>
        </p:spPr>
        <p:txBody>
          <a:bodyPr/>
          <a:lstStyle>
            <a:lvl1pPr>
              <a:defRPr/>
            </a:lvl1pPr>
          </a:lstStyle>
          <a:p>
            <a:fld id="{CA1E3AFB-8B47-4B2B-BBC3-CF2260B1E134}" type="slidenum">
              <a:rPr lang="en-US" altLang="en-US"/>
              <a:pPr/>
              <a:t>‹#›</a:t>
            </a:fld>
            <a:endParaRPr lang="en-US" altLang="en-US"/>
          </a:p>
        </p:txBody>
      </p:sp>
    </p:spTree>
    <p:extLst>
      <p:ext uri="{BB962C8B-B14F-4D97-AF65-F5344CB8AC3E}">
        <p14:creationId xmlns:p14="http://schemas.microsoft.com/office/powerpoint/2010/main" val="333651633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B87DBDA6-BAAD-125B-853B-449FB7183D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D56711EA-9297-EB10-94A7-37CBE8BE1A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677F3C7D-A247-D6E9-2753-026F48D58E21}"/>
              </a:ext>
            </a:extLst>
          </p:cNvPr>
          <p:cNvSpPr>
            <a:spLocks noGrp="1" noChangeArrowheads="1"/>
          </p:cNvSpPr>
          <p:nvPr>
            <p:ph type="sldNum" sz="quarter" idx="12"/>
          </p:nvPr>
        </p:nvSpPr>
        <p:spPr>
          <a:ln/>
        </p:spPr>
        <p:txBody>
          <a:bodyPr/>
          <a:lstStyle>
            <a:lvl1pPr>
              <a:defRPr/>
            </a:lvl1pPr>
          </a:lstStyle>
          <a:p>
            <a:fld id="{433CD7D9-005E-4A58-8063-96696B634609}" type="slidenum">
              <a:rPr lang="en-US" altLang="en-US"/>
              <a:pPr/>
              <a:t>‹#›</a:t>
            </a:fld>
            <a:endParaRPr lang="en-US" altLang="en-US"/>
          </a:p>
        </p:txBody>
      </p:sp>
    </p:spTree>
    <p:extLst>
      <p:ext uri="{BB962C8B-B14F-4D97-AF65-F5344CB8AC3E}">
        <p14:creationId xmlns:p14="http://schemas.microsoft.com/office/powerpoint/2010/main" val="1083651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F0C8B32-DAE2-689C-0DDE-30D6240FA5FC}"/>
              </a:ext>
            </a:extLst>
          </p:cNvPr>
          <p:cNvGrpSpPr>
            <a:grpSpLocks/>
          </p:cNvGrpSpPr>
          <p:nvPr/>
        </p:nvGrpSpPr>
        <p:grpSpPr bwMode="auto">
          <a:xfrm>
            <a:off x="0" y="0"/>
            <a:ext cx="11277600" cy="5943600"/>
            <a:chOff x="0" y="0"/>
            <a:chExt cx="5328" cy="3744"/>
          </a:xfrm>
        </p:grpSpPr>
        <p:sp>
          <p:nvSpPr>
            <p:cNvPr id="5" name="Freeform 3">
              <a:extLst>
                <a:ext uri="{FF2B5EF4-FFF2-40B4-BE49-F238E27FC236}">
                  <a16:creationId xmlns:a16="http://schemas.microsoft.com/office/drawing/2014/main" id="{31FC1A01-C6E1-4153-867F-1EA20807A32C}"/>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380D1462-89B6-6B17-DA68-9AE46EC67AF9}"/>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5365" name="Rectangle 5"/>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5369"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7" name="Date Placeholder 6">
            <a:extLst>
              <a:ext uri="{FF2B5EF4-FFF2-40B4-BE49-F238E27FC236}">
                <a16:creationId xmlns:a16="http://schemas.microsoft.com/office/drawing/2014/main" id="{AAB4DDEB-66C3-63A5-7F71-4C7EB8BBF399}"/>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91226AB2-1DEA-1D1A-F9A1-E3DCF15BAF8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D3EB8E75-2A72-4A91-7B8B-0E1F1E0C8201}"/>
              </a:ext>
            </a:extLst>
          </p:cNvPr>
          <p:cNvSpPr>
            <a:spLocks noGrp="1" noChangeArrowheads="1"/>
          </p:cNvSpPr>
          <p:nvPr>
            <p:ph type="sldNum" sz="quarter" idx="12"/>
          </p:nvPr>
        </p:nvSpPr>
        <p:spPr/>
        <p:txBody>
          <a:bodyPr/>
          <a:lstStyle>
            <a:lvl1pPr>
              <a:defRPr/>
            </a:lvl1pPr>
          </a:lstStyle>
          <a:p>
            <a:fld id="{7B9C961C-F101-4683-8956-5B6AEACBD892}" type="slidenum">
              <a:rPr lang="en-US" altLang="en-US"/>
              <a:pPr/>
              <a:t>‹#›</a:t>
            </a:fld>
            <a:endParaRPr lang="en-US" altLang="en-US"/>
          </a:p>
        </p:txBody>
      </p:sp>
    </p:spTree>
    <p:extLst>
      <p:ext uri="{BB962C8B-B14F-4D97-AF65-F5344CB8AC3E}">
        <p14:creationId xmlns:p14="http://schemas.microsoft.com/office/powerpoint/2010/main" val="3037522242"/>
      </p:ext>
    </p:extLst>
  </p:cSld>
  <p:clrMapOvr>
    <a:masterClrMapping/>
  </p:clrMapOvr>
  <p:transition>
    <p:wipe dir="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2D186-9036-5253-D2C2-34A226064BC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A7D57B9-81E5-C29B-01E8-342D8CBE5CE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2D8D622-2B96-2B81-542B-88F1DDE592E6}"/>
              </a:ext>
            </a:extLst>
          </p:cNvPr>
          <p:cNvSpPr>
            <a:spLocks noGrp="1"/>
          </p:cNvSpPr>
          <p:nvPr>
            <p:ph type="sldNum" sz="quarter" idx="12"/>
          </p:nvPr>
        </p:nvSpPr>
        <p:spPr/>
        <p:txBody>
          <a:bodyPr/>
          <a:lstStyle>
            <a:lvl1pPr>
              <a:defRPr/>
            </a:lvl1pPr>
          </a:lstStyle>
          <a:p>
            <a:fld id="{2ED508BE-703A-46D1-8E8C-283BE38CDF9E}" type="slidenum">
              <a:rPr lang="en-US" altLang="en-US"/>
              <a:pPr/>
              <a:t>‹#›</a:t>
            </a:fld>
            <a:endParaRPr lang="en-US" altLang="en-US"/>
          </a:p>
        </p:txBody>
      </p:sp>
    </p:spTree>
    <p:extLst>
      <p:ext uri="{BB962C8B-B14F-4D97-AF65-F5344CB8AC3E}">
        <p14:creationId xmlns:p14="http://schemas.microsoft.com/office/powerpoint/2010/main" val="1521716090"/>
      </p:ext>
    </p:extLst>
  </p:cSld>
  <p:clrMapOvr>
    <a:masterClrMapping/>
  </p:clrMapOvr>
  <p:transition>
    <p:wipe dir="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FEEE3DC5-FEBE-E895-D4C8-4E4454C96DD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2BB8490-8B78-7FE6-A2DB-7226DCB2ACA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8D29A9B-3DFC-F5C1-600B-AC136558382F}"/>
              </a:ext>
            </a:extLst>
          </p:cNvPr>
          <p:cNvSpPr>
            <a:spLocks noGrp="1"/>
          </p:cNvSpPr>
          <p:nvPr>
            <p:ph type="sldNum" sz="quarter" idx="12"/>
          </p:nvPr>
        </p:nvSpPr>
        <p:spPr/>
        <p:txBody>
          <a:bodyPr/>
          <a:lstStyle>
            <a:lvl1pPr>
              <a:defRPr/>
            </a:lvl1pPr>
          </a:lstStyle>
          <a:p>
            <a:fld id="{4D6DBFBD-BE47-4919-A7AF-F00D56373645}" type="slidenum">
              <a:rPr lang="en-US" altLang="en-US"/>
              <a:pPr/>
              <a:t>‹#›</a:t>
            </a:fld>
            <a:endParaRPr lang="en-US" altLang="en-US"/>
          </a:p>
        </p:txBody>
      </p:sp>
    </p:spTree>
    <p:extLst>
      <p:ext uri="{BB962C8B-B14F-4D97-AF65-F5344CB8AC3E}">
        <p14:creationId xmlns:p14="http://schemas.microsoft.com/office/powerpoint/2010/main" val="3737159541"/>
      </p:ext>
    </p:extLst>
  </p:cSld>
  <p:clrMapOvr>
    <a:masterClrMapping/>
  </p:clrMapOvr>
  <p:transition>
    <p:wipe dir="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B3D534-268E-F890-7C1D-62068D4E12A1}"/>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2B5437C-1C9E-59D7-8E4F-DED495ECAF91}"/>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3928A82E-DC42-1BAF-F59B-35EC34D3A066}"/>
              </a:ext>
            </a:extLst>
          </p:cNvPr>
          <p:cNvSpPr>
            <a:spLocks noGrp="1"/>
          </p:cNvSpPr>
          <p:nvPr>
            <p:ph type="sldNum" sz="quarter" idx="12"/>
          </p:nvPr>
        </p:nvSpPr>
        <p:spPr/>
        <p:txBody>
          <a:bodyPr/>
          <a:lstStyle>
            <a:lvl1pPr>
              <a:defRPr/>
            </a:lvl1pPr>
          </a:lstStyle>
          <a:p>
            <a:fld id="{242DA90E-B8AF-4E93-AEC9-9D6E20B21FB1}" type="slidenum">
              <a:rPr lang="en-US" altLang="en-US"/>
              <a:pPr/>
              <a:t>‹#›</a:t>
            </a:fld>
            <a:endParaRPr lang="en-US" altLang="en-US"/>
          </a:p>
        </p:txBody>
      </p:sp>
    </p:spTree>
    <p:extLst>
      <p:ext uri="{BB962C8B-B14F-4D97-AF65-F5344CB8AC3E}">
        <p14:creationId xmlns:p14="http://schemas.microsoft.com/office/powerpoint/2010/main" val="397160597"/>
      </p:ext>
    </p:extLst>
  </p:cSld>
  <p:clrMapOvr>
    <a:masterClrMapping/>
  </p:clrMapOvr>
  <p:transition>
    <p:wipe dir="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FF6F9A-95BB-AEBC-0883-F578C1699359}"/>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A4DE3CAF-BE43-CFF6-FC5D-3BDB8E9099F7}"/>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12C96DB9-EA25-91E8-CB10-9E302FE5EF59}"/>
              </a:ext>
            </a:extLst>
          </p:cNvPr>
          <p:cNvSpPr>
            <a:spLocks noGrp="1"/>
          </p:cNvSpPr>
          <p:nvPr>
            <p:ph type="sldNum" sz="quarter" idx="12"/>
          </p:nvPr>
        </p:nvSpPr>
        <p:spPr/>
        <p:txBody>
          <a:bodyPr/>
          <a:lstStyle>
            <a:lvl1pPr>
              <a:defRPr/>
            </a:lvl1pPr>
          </a:lstStyle>
          <a:p>
            <a:fld id="{CB2DBB66-5A01-4ACF-8CE6-F027A42949D6}" type="slidenum">
              <a:rPr lang="en-US" altLang="en-US"/>
              <a:pPr/>
              <a:t>‹#›</a:t>
            </a:fld>
            <a:endParaRPr lang="en-US" altLang="en-US"/>
          </a:p>
        </p:txBody>
      </p:sp>
    </p:spTree>
    <p:extLst>
      <p:ext uri="{BB962C8B-B14F-4D97-AF65-F5344CB8AC3E}">
        <p14:creationId xmlns:p14="http://schemas.microsoft.com/office/powerpoint/2010/main" val="2065271080"/>
      </p:ext>
    </p:extLst>
  </p:cSld>
  <p:clrMapOvr>
    <a:masterClrMapping/>
  </p:clrMapOvr>
  <p:transition>
    <p:wipe dir="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12C606-D66D-5BC7-8EAD-50E16A66663C}"/>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ADC210CE-9945-45E3-5BAD-36DA36FA1180}"/>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9DB53396-B821-6A81-CB6A-5FD1DD84B168}"/>
              </a:ext>
            </a:extLst>
          </p:cNvPr>
          <p:cNvSpPr>
            <a:spLocks noGrp="1"/>
          </p:cNvSpPr>
          <p:nvPr>
            <p:ph type="sldNum" sz="quarter" idx="12"/>
          </p:nvPr>
        </p:nvSpPr>
        <p:spPr/>
        <p:txBody>
          <a:bodyPr/>
          <a:lstStyle>
            <a:lvl1pPr>
              <a:defRPr/>
            </a:lvl1pPr>
          </a:lstStyle>
          <a:p>
            <a:fld id="{21A6D598-32B3-4F89-B19F-90F82AAD5456}" type="slidenum">
              <a:rPr lang="en-US" altLang="en-US"/>
              <a:pPr/>
              <a:t>‹#›</a:t>
            </a:fld>
            <a:endParaRPr lang="en-US" altLang="en-US"/>
          </a:p>
        </p:txBody>
      </p:sp>
    </p:spTree>
    <p:extLst>
      <p:ext uri="{BB962C8B-B14F-4D97-AF65-F5344CB8AC3E}">
        <p14:creationId xmlns:p14="http://schemas.microsoft.com/office/powerpoint/2010/main" val="1710621254"/>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13" name="Body Level One…"/>
          <p:cNvSpPr txBox="1">
            <a:spLocks noGrp="1"/>
          </p:cNvSpPr>
          <p:nvPr>
            <p:ph type="body" sz="half" idx="1"/>
          </p:nvPr>
        </p:nvSpPr>
        <p:spPr>
          <a:xfrm>
            <a:off x="609600" y="1981200"/>
            <a:ext cx="5384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14"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5F4F9F-A0E6-C926-9207-D021B64F8B3A}"/>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B630A9AF-96B1-78CD-4AF0-E0D6CCBB1DAE}"/>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C6268BCD-B0CA-172E-3876-43369B8D1923}"/>
              </a:ext>
            </a:extLst>
          </p:cNvPr>
          <p:cNvSpPr>
            <a:spLocks noGrp="1"/>
          </p:cNvSpPr>
          <p:nvPr>
            <p:ph type="sldNum" sz="quarter" idx="12"/>
          </p:nvPr>
        </p:nvSpPr>
        <p:spPr/>
        <p:txBody>
          <a:bodyPr/>
          <a:lstStyle>
            <a:lvl1pPr>
              <a:defRPr/>
            </a:lvl1pPr>
          </a:lstStyle>
          <a:p>
            <a:fld id="{F794835A-0425-4234-8D9A-654EA59028EF}" type="slidenum">
              <a:rPr lang="en-US" altLang="en-US"/>
              <a:pPr/>
              <a:t>‹#›</a:t>
            </a:fld>
            <a:endParaRPr lang="en-US" altLang="en-US"/>
          </a:p>
        </p:txBody>
      </p:sp>
    </p:spTree>
    <p:extLst>
      <p:ext uri="{BB962C8B-B14F-4D97-AF65-F5344CB8AC3E}">
        <p14:creationId xmlns:p14="http://schemas.microsoft.com/office/powerpoint/2010/main" val="252292749"/>
      </p:ext>
    </p:extLst>
  </p:cSld>
  <p:clrMapOvr>
    <a:masterClrMapping/>
  </p:clrMapOvr>
  <p:transition>
    <p:wipe dir="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8F8A9E-23C2-1388-F9FE-7CFCAD644A9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E09122CB-9FD3-F0C2-2511-2FE700F428C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01E0AA04-F03D-4578-30D1-56099D590BCD}"/>
              </a:ext>
            </a:extLst>
          </p:cNvPr>
          <p:cNvSpPr>
            <a:spLocks noGrp="1"/>
          </p:cNvSpPr>
          <p:nvPr>
            <p:ph type="sldNum" sz="quarter" idx="12"/>
          </p:nvPr>
        </p:nvSpPr>
        <p:spPr/>
        <p:txBody>
          <a:bodyPr/>
          <a:lstStyle>
            <a:lvl1pPr>
              <a:defRPr/>
            </a:lvl1pPr>
          </a:lstStyle>
          <a:p>
            <a:fld id="{D6C4B61E-566F-4635-BB4A-FC50727EDD29}" type="slidenum">
              <a:rPr lang="en-US" altLang="en-US"/>
              <a:pPr/>
              <a:t>‹#›</a:t>
            </a:fld>
            <a:endParaRPr lang="en-US" altLang="en-US"/>
          </a:p>
        </p:txBody>
      </p:sp>
    </p:spTree>
    <p:extLst>
      <p:ext uri="{BB962C8B-B14F-4D97-AF65-F5344CB8AC3E}">
        <p14:creationId xmlns:p14="http://schemas.microsoft.com/office/powerpoint/2010/main" val="2826392426"/>
      </p:ext>
    </p:extLst>
  </p:cSld>
  <p:clrMapOvr>
    <a:masterClrMapping/>
  </p:clrMapOvr>
  <p:transition>
    <p:wipe dir="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58796D-FA81-B543-2BCB-8993EA9E09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6676DCFA-5DCF-4F41-DAA4-335FD325EB3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3CB1EB6A-DF6E-5DC5-844D-0F44997C0E82}"/>
              </a:ext>
            </a:extLst>
          </p:cNvPr>
          <p:cNvSpPr>
            <a:spLocks noGrp="1"/>
          </p:cNvSpPr>
          <p:nvPr>
            <p:ph type="sldNum" sz="quarter" idx="12"/>
          </p:nvPr>
        </p:nvSpPr>
        <p:spPr/>
        <p:txBody>
          <a:bodyPr/>
          <a:lstStyle>
            <a:lvl1pPr>
              <a:defRPr/>
            </a:lvl1pPr>
          </a:lstStyle>
          <a:p>
            <a:fld id="{C703BA36-EABE-4629-80CD-2730A3FCCD1D}" type="slidenum">
              <a:rPr lang="en-US" altLang="en-US"/>
              <a:pPr/>
              <a:t>‹#›</a:t>
            </a:fld>
            <a:endParaRPr lang="en-US" altLang="en-US"/>
          </a:p>
        </p:txBody>
      </p:sp>
    </p:spTree>
    <p:extLst>
      <p:ext uri="{BB962C8B-B14F-4D97-AF65-F5344CB8AC3E}">
        <p14:creationId xmlns:p14="http://schemas.microsoft.com/office/powerpoint/2010/main" val="1533878261"/>
      </p:ext>
    </p:extLst>
  </p:cSld>
  <p:clrMapOvr>
    <a:masterClrMapping/>
  </p:clrMapOvr>
  <p:transition>
    <p:wipe dir="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64429-7C34-DC1B-1D20-1E4B2349647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B33949D-C5B3-B645-51DC-5CDFC56DB19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9FDBFC4-0D4C-421C-DFEE-E8527CCECE9E}"/>
              </a:ext>
            </a:extLst>
          </p:cNvPr>
          <p:cNvSpPr>
            <a:spLocks noGrp="1"/>
          </p:cNvSpPr>
          <p:nvPr>
            <p:ph type="sldNum" sz="quarter" idx="12"/>
          </p:nvPr>
        </p:nvSpPr>
        <p:spPr/>
        <p:txBody>
          <a:bodyPr/>
          <a:lstStyle>
            <a:lvl1pPr>
              <a:defRPr/>
            </a:lvl1pPr>
          </a:lstStyle>
          <a:p>
            <a:fld id="{2EEF7383-B8A7-4E69-AF00-D0E26B746A44}" type="slidenum">
              <a:rPr lang="en-US" altLang="en-US"/>
              <a:pPr/>
              <a:t>‹#›</a:t>
            </a:fld>
            <a:endParaRPr lang="en-US" altLang="en-US"/>
          </a:p>
        </p:txBody>
      </p:sp>
    </p:spTree>
    <p:extLst>
      <p:ext uri="{BB962C8B-B14F-4D97-AF65-F5344CB8AC3E}">
        <p14:creationId xmlns:p14="http://schemas.microsoft.com/office/powerpoint/2010/main" val="1674158026"/>
      </p:ext>
    </p:extLst>
  </p:cSld>
  <p:clrMapOvr>
    <a:masterClrMapping/>
  </p:clrMapOvr>
  <p:transition>
    <p:wipe dir="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118F9-6084-0B39-DA90-F6879F8BBE7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1D494A4-4677-4C81-D576-43C7400CC9A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EBC2251-4E97-F707-73F3-2878D11637DF}"/>
              </a:ext>
            </a:extLst>
          </p:cNvPr>
          <p:cNvSpPr>
            <a:spLocks noGrp="1"/>
          </p:cNvSpPr>
          <p:nvPr>
            <p:ph type="sldNum" sz="quarter" idx="12"/>
          </p:nvPr>
        </p:nvSpPr>
        <p:spPr/>
        <p:txBody>
          <a:bodyPr/>
          <a:lstStyle>
            <a:lvl1pPr>
              <a:defRPr/>
            </a:lvl1pPr>
          </a:lstStyle>
          <a:p>
            <a:fld id="{998BA8BF-905B-4BC2-921C-7E77C713DE46}" type="slidenum">
              <a:rPr lang="en-US" altLang="en-US"/>
              <a:pPr/>
              <a:t>‹#›</a:t>
            </a:fld>
            <a:endParaRPr lang="en-US" altLang="en-US"/>
          </a:p>
        </p:txBody>
      </p:sp>
    </p:spTree>
    <p:extLst>
      <p:ext uri="{BB962C8B-B14F-4D97-AF65-F5344CB8AC3E}">
        <p14:creationId xmlns:p14="http://schemas.microsoft.com/office/powerpoint/2010/main" val="2152061721"/>
      </p:ext>
    </p:extLst>
  </p:cSld>
  <p:clrMapOvr>
    <a:masterClrMapping/>
  </p:clrMapOvr>
  <p:transition>
    <p:wipe dir="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2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A9F7D8B-B402-5DA3-1EE8-BEEEC08769BE}"/>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77B5F10-4FDA-9793-012A-624F0758C987}"/>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DF1E6B52-3E31-D9C4-E070-24193DBB0ACF}"/>
              </a:ext>
            </a:extLst>
          </p:cNvPr>
          <p:cNvSpPr>
            <a:spLocks noGrp="1"/>
          </p:cNvSpPr>
          <p:nvPr>
            <p:ph type="sldNum" sz="quarter" idx="12"/>
          </p:nvPr>
        </p:nvSpPr>
        <p:spPr/>
        <p:txBody>
          <a:bodyPr/>
          <a:lstStyle>
            <a:lvl1pPr>
              <a:defRPr/>
            </a:lvl1pPr>
          </a:lstStyle>
          <a:p>
            <a:fld id="{735BCD08-BA9C-46BC-B1B1-969C8CB91EC9}" type="slidenum">
              <a:rPr lang="en-US" altLang="en-US"/>
              <a:pPr/>
              <a:t>‹#›</a:t>
            </a:fld>
            <a:endParaRPr lang="en-US" altLang="en-US"/>
          </a:p>
        </p:txBody>
      </p:sp>
    </p:spTree>
    <p:extLst>
      <p:ext uri="{BB962C8B-B14F-4D97-AF65-F5344CB8AC3E}">
        <p14:creationId xmlns:p14="http://schemas.microsoft.com/office/powerpoint/2010/main" val="1531453812"/>
      </p:ext>
    </p:extLst>
  </p:cSld>
  <p:clrMapOvr>
    <a:masterClrMapping/>
  </p:clrMapOvr>
  <p:transition>
    <p:wipe dir="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4A54F0F-D6FB-355C-533C-505D89FBE278}"/>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868313B7-59E0-1DC5-7215-39F83478B603}"/>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FDDCFEA1-1581-E24E-6B2E-8C0D749159CE}"/>
              </a:ext>
            </a:extLst>
          </p:cNvPr>
          <p:cNvSpPr>
            <a:spLocks noGrp="1"/>
          </p:cNvSpPr>
          <p:nvPr>
            <p:ph type="sldNum" sz="quarter" idx="12"/>
          </p:nvPr>
        </p:nvSpPr>
        <p:spPr/>
        <p:txBody>
          <a:bodyPr/>
          <a:lstStyle>
            <a:lvl1pPr>
              <a:defRPr/>
            </a:lvl1pPr>
          </a:lstStyle>
          <a:p>
            <a:fld id="{622873D8-79DF-4D54-B92E-FF1883484BAA}" type="slidenum">
              <a:rPr lang="en-US" altLang="en-US"/>
              <a:pPr/>
              <a:t>‹#›</a:t>
            </a:fld>
            <a:endParaRPr lang="en-US" altLang="en-US"/>
          </a:p>
        </p:txBody>
      </p:sp>
    </p:spTree>
    <p:extLst>
      <p:ext uri="{BB962C8B-B14F-4D97-AF65-F5344CB8AC3E}">
        <p14:creationId xmlns:p14="http://schemas.microsoft.com/office/powerpoint/2010/main" val="3465104578"/>
      </p:ext>
    </p:extLst>
  </p:cSld>
  <p:clrMapOvr>
    <a:masterClrMapping/>
  </p:clrMapOvr>
  <p:transition>
    <p:wipe dir="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032D7F-875F-C8D3-54DA-E38FD8776949}"/>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BA9EBF2A-CABC-2F35-C902-A03F69F4A88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C8322B44-0CD4-D898-E01E-78EBB0A4C215}"/>
              </a:ext>
            </a:extLst>
          </p:cNvPr>
          <p:cNvSpPr>
            <a:spLocks noGrp="1"/>
          </p:cNvSpPr>
          <p:nvPr>
            <p:ph type="sldNum" sz="quarter" idx="12"/>
          </p:nvPr>
        </p:nvSpPr>
        <p:spPr/>
        <p:txBody>
          <a:bodyPr/>
          <a:lstStyle>
            <a:lvl1pPr>
              <a:defRPr/>
            </a:lvl1pPr>
          </a:lstStyle>
          <a:p>
            <a:fld id="{AB0929C1-6B9E-401C-912D-314C2D5C66B8}" type="slidenum">
              <a:rPr lang="en-US" altLang="en-US"/>
              <a:pPr/>
              <a:t>‹#›</a:t>
            </a:fld>
            <a:endParaRPr lang="en-US" altLang="en-US"/>
          </a:p>
        </p:txBody>
      </p:sp>
    </p:spTree>
    <p:extLst>
      <p:ext uri="{BB962C8B-B14F-4D97-AF65-F5344CB8AC3E}">
        <p14:creationId xmlns:p14="http://schemas.microsoft.com/office/powerpoint/2010/main" val="3023217486"/>
      </p:ext>
    </p:extLst>
  </p:cSld>
  <p:clrMapOvr>
    <a:masterClrMapping/>
  </p:clrMapOvr>
  <p:transition>
    <p:wipe dir="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D89605-E227-F639-1CDE-3DADD91E984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4AB7692D-A045-21EB-1F4F-1AF4158724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85D07159-F247-9888-2BEE-D77E43BF9490}"/>
              </a:ext>
            </a:extLst>
          </p:cNvPr>
          <p:cNvSpPr>
            <a:spLocks noGrp="1"/>
          </p:cNvSpPr>
          <p:nvPr>
            <p:ph type="sldNum" sz="quarter" idx="12"/>
          </p:nvPr>
        </p:nvSpPr>
        <p:spPr/>
        <p:txBody>
          <a:bodyPr/>
          <a:lstStyle>
            <a:lvl1pPr>
              <a:defRPr/>
            </a:lvl1pPr>
          </a:lstStyle>
          <a:p>
            <a:fld id="{E62A92A8-3E69-4B62-8AB0-F4FA5EDB15CA}" type="slidenum">
              <a:rPr lang="en-US" altLang="en-US"/>
              <a:pPr/>
              <a:t>‹#›</a:t>
            </a:fld>
            <a:endParaRPr lang="en-US" altLang="en-US"/>
          </a:p>
        </p:txBody>
      </p:sp>
    </p:spTree>
    <p:extLst>
      <p:ext uri="{BB962C8B-B14F-4D97-AF65-F5344CB8AC3E}">
        <p14:creationId xmlns:p14="http://schemas.microsoft.com/office/powerpoint/2010/main" val="3909917290"/>
      </p:ext>
    </p:extLst>
  </p:cSld>
  <p:clrMapOvr>
    <a:masterClrMapping/>
  </p:clrMapOvr>
  <p:transition>
    <p:wipe dir="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1F0E724-6AF0-47AE-E956-5284382CBA16}"/>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7EAC873C-8F93-847A-C8F7-F8FAA0E4E946}"/>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25A9D92D-4B53-5811-81B2-3E885606319A}"/>
              </a:ext>
            </a:extLst>
          </p:cNvPr>
          <p:cNvSpPr>
            <a:spLocks noGrp="1"/>
          </p:cNvSpPr>
          <p:nvPr>
            <p:ph type="sldNum" sz="quarter" idx="12"/>
          </p:nvPr>
        </p:nvSpPr>
        <p:spPr/>
        <p:txBody>
          <a:bodyPr/>
          <a:lstStyle>
            <a:lvl1pPr>
              <a:defRPr/>
            </a:lvl1pPr>
          </a:lstStyle>
          <a:p>
            <a:fld id="{9E161829-D503-4461-BC4A-16ED1D096541}" type="slidenum">
              <a:rPr lang="en-US" altLang="en-US"/>
              <a:pPr/>
              <a:t>‹#›</a:t>
            </a:fld>
            <a:endParaRPr lang="en-US" altLang="en-US"/>
          </a:p>
        </p:txBody>
      </p:sp>
    </p:spTree>
    <p:extLst>
      <p:ext uri="{BB962C8B-B14F-4D97-AF65-F5344CB8AC3E}">
        <p14:creationId xmlns:p14="http://schemas.microsoft.com/office/powerpoint/2010/main" val="2091499725"/>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9"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50" name="Picture 6" descr="Picture 6"/>
          <p:cNvPicPr>
            <a:picLocks noChangeAspect="1"/>
          </p:cNvPicPr>
          <p:nvPr/>
        </p:nvPicPr>
        <p:blipFill>
          <a:blip r:embed="rId2"/>
          <a:stretch>
            <a:fillRect/>
          </a:stretch>
        </p:blipFill>
        <p:spPr>
          <a:xfrm>
            <a:off x="0" y="6126479"/>
            <a:ext cx="12192000" cy="731525"/>
          </a:xfrm>
          <a:prstGeom prst="rect">
            <a:avLst/>
          </a:prstGeom>
          <a:ln w="12700">
            <a:miter lim="400000"/>
          </a:ln>
        </p:spPr>
      </p:pic>
      <p:sp>
        <p:nvSpPr>
          <p:cNvPr id="51"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sp>
        <p:nvSpPr>
          <p:cNvPr id="52" name="Title Text"/>
          <p:cNvSpPr txBox="1">
            <a:spLocks noGrp="1"/>
          </p:cNvSpPr>
          <p:nvPr>
            <p:ph type="title"/>
          </p:nvPr>
        </p:nvSpPr>
        <p:spPr>
          <a:xfrm>
            <a:off x="1454239" y="1756130"/>
            <a:ext cx="8643154" cy="1887951"/>
          </a:xfrm>
          <a:prstGeom prst="rect">
            <a:avLst/>
          </a:prstGeom>
        </p:spPr>
        <p:txBody>
          <a:bodyPr anchor="b"/>
          <a:lstStyle>
            <a:lvl1pPr>
              <a:defRPr sz="3600"/>
            </a:lvl1pPr>
          </a:lstStyle>
          <a:p>
            <a:r>
              <a:t>Title Text</a:t>
            </a:r>
          </a:p>
        </p:txBody>
      </p:sp>
      <p:sp>
        <p:nvSpPr>
          <p:cNvPr id="53" name="Body Level One…"/>
          <p:cNvSpPr txBox="1">
            <a:spLocks noGrp="1"/>
          </p:cNvSpPr>
          <p:nvPr>
            <p:ph type="body" sz="quarter" idx="1"/>
          </p:nvPr>
        </p:nvSpPr>
        <p:spPr>
          <a:xfrm>
            <a:off x="1454239" y="3806195"/>
            <a:ext cx="8630447" cy="1012930"/>
          </a:xfrm>
          <a:prstGeom prst="rect">
            <a:avLst/>
          </a:prstGeom>
        </p:spPr>
        <p:txBody>
          <a:bodyPr/>
          <a:lstStyle>
            <a:lvl1pPr marL="0" indent="0">
              <a:buClrTx/>
              <a:buSzTx/>
              <a:buFontTx/>
              <a:buNone/>
              <a:defRPr sz="1800"/>
            </a:lvl1pPr>
            <a:lvl2pPr marL="0" indent="457200">
              <a:buClrTx/>
              <a:buSzTx/>
              <a:buFontTx/>
              <a:buNone/>
              <a:defRPr sz="1800"/>
            </a:lvl2pPr>
            <a:lvl3pPr marL="0" indent="914400">
              <a:buClrTx/>
              <a:buSzTx/>
              <a:buFontTx/>
              <a:buNone/>
              <a:defRPr sz="1800"/>
            </a:lvl3pPr>
            <a:lvl4pPr marL="0" indent="1371600">
              <a:buClrTx/>
              <a:buSzTx/>
              <a:buFontTx/>
              <a:buNone/>
              <a:defRPr sz="1800"/>
            </a:lvl4pPr>
            <a:lvl5pPr marL="0" indent="1828800">
              <a:buClrTx/>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5" name="Straight Connector 14"/>
          <p:cNvSpPr/>
          <p:nvPr/>
        </p:nvSpPr>
        <p:spPr>
          <a:xfrm>
            <a:off x="1454239" y="3804985"/>
            <a:ext cx="8630447" cy="1"/>
          </a:xfrm>
          <a:prstGeom prst="line">
            <a:avLst/>
          </a:prstGeom>
          <a:ln w="31750">
            <a:solidFill>
              <a:schemeClr val="accent1"/>
            </a:solidFill>
          </a:ln>
        </p:spPr>
        <p:txBody>
          <a:bodyPr lIns="45719" rIns="45719"/>
          <a:lstStyle/>
          <a:p>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1"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22"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1pPr>
            <a:lvl2pPr marL="0" indent="4572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2pPr>
            <a:lvl3pPr marL="0" indent="9144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3pPr>
            <a:lvl4pPr marL="0" indent="13716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4pPr>
            <a:lvl5pPr marL="0" indent="18288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23"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pPr>
            <a:endParaRPr/>
          </a:p>
        </p:txBody>
      </p:sp>
      <p:sp>
        <p:nvSpPr>
          <p:cNvPr id="424"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EA642D75-E0DE-69DA-E734-5CE7C88B03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E25F5E2-7348-E26A-8F04-7E9F793DFA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26B6F74-0B4C-DB11-C8C6-5DF2BCCBE5B5}"/>
              </a:ext>
            </a:extLst>
          </p:cNvPr>
          <p:cNvSpPr>
            <a:spLocks noGrp="1" noChangeArrowheads="1"/>
          </p:cNvSpPr>
          <p:nvPr>
            <p:ph type="sldNum" sz="quarter" idx="12"/>
          </p:nvPr>
        </p:nvSpPr>
        <p:spPr>
          <a:ln/>
        </p:spPr>
        <p:txBody>
          <a:bodyPr/>
          <a:lstStyle>
            <a:lvl1pPr>
              <a:defRPr/>
            </a:lvl1pPr>
          </a:lstStyle>
          <a:p>
            <a:fld id="{40578074-1A73-48EA-B09C-672CC0F4B85A}" type="slidenum">
              <a:rPr lang="en-US" altLang="en-US"/>
              <a:pPr/>
              <a:t>‹#›</a:t>
            </a:fld>
            <a:endParaRPr lang="en-US" altLang="en-US"/>
          </a:p>
        </p:txBody>
      </p:sp>
    </p:spTree>
    <p:extLst>
      <p:ext uri="{BB962C8B-B14F-4D97-AF65-F5344CB8AC3E}">
        <p14:creationId xmlns:p14="http://schemas.microsoft.com/office/powerpoint/2010/main" val="54654704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F2FC26-5660-2F45-FFD5-372E5FC2A0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FA14FCB-638A-F463-32F3-6B12B3C66B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51A52CF-F30A-4255-FD1A-B76F1E2CD397}"/>
              </a:ext>
            </a:extLst>
          </p:cNvPr>
          <p:cNvSpPr>
            <a:spLocks noGrp="1" noChangeArrowheads="1"/>
          </p:cNvSpPr>
          <p:nvPr>
            <p:ph type="sldNum" sz="quarter" idx="12"/>
          </p:nvPr>
        </p:nvSpPr>
        <p:spPr>
          <a:ln/>
        </p:spPr>
        <p:txBody>
          <a:bodyPr/>
          <a:lstStyle>
            <a:lvl1pPr>
              <a:defRPr/>
            </a:lvl1pPr>
          </a:lstStyle>
          <a:p>
            <a:fld id="{570A93FE-E06E-48E0-B38F-7105DC4AA467}" type="slidenum">
              <a:rPr lang="en-US" altLang="en-US"/>
              <a:pPr/>
              <a:t>‹#›</a:t>
            </a:fld>
            <a:endParaRPr lang="en-US" altLang="en-US"/>
          </a:p>
        </p:txBody>
      </p:sp>
    </p:spTree>
    <p:extLst>
      <p:ext uri="{BB962C8B-B14F-4D97-AF65-F5344CB8AC3E}">
        <p14:creationId xmlns:p14="http://schemas.microsoft.com/office/powerpoint/2010/main" val="400512931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B5156AEE-2351-66A8-58E9-6F8A9C6526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2CC0B40-CB9A-6E7D-03B6-8462437E2B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C7A510B-C58D-BE7B-C32D-939D14C15DFA}"/>
              </a:ext>
            </a:extLst>
          </p:cNvPr>
          <p:cNvSpPr>
            <a:spLocks noGrp="1" noChangeArrowheads="1"/>
          </p:cNvSpPr>
          <p:nvPr>
            <p:ph type="sldNum" sz="quarter" idx="12"/>
          </p:nvPr>
        </p:nvSpPr>
        <p:spPr>
          <a:ln/>
        </p:spPr>
        <p:txBody>
          <a:bodyPr/>
          <a:lstStyle>
            <a:lvl1pPr>
              <a:defRPr/>
            </a:lvl1pPr>
          </a:lstStyle>
          <a:p>
            <a:fld id="{60A2323B-32AA-4C04-B17D-02D49BBD1FDB}" type="slidenum">
              <a:rPr lang="en-US" altLang="en-US"/>
              <a:pPr/>
              <a:t>‹#›</a:t>
            </a:fld>
            <a:endParaRPr lang="en-US" altLang="en-US"/>
          </a:p>
        </p:txBody>
      </p:sp>
    </p:spTree>
    <p:extLst>
      <p:ext uri="{BB962C8B-B14F-4D97-AF65-F5344CB8AC3E}">
        <p14:creationId xmlns:p14="http://schemas.microsoft.com/office/powerpoint/2010/main" val="4006617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3153E6D-658E-08BB-58AF-C07CFE808C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B5494AA-E15D-188F-EDA8-9A6A60A27C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A8C602B-E73D-A298-CC0F-BA0218A166C3}"/>
              </a:ext>
            </a:extLst>
          </p:cNvPr>
          <p:cNvSpPr>
            <a:spLocks noGrp="1" noChangeArrowheads="1"/>
          </p:cNvSpPr>
          <p:nvPr>
            <p:ph type="sldNum" sz="quarter" idx="12"/>
          </p:nvPr>
        </p:nvSpPr>
        <p:spPr>
          <a:ln/>
        </p:spPr>
        <p:txBody>
          <a:bodyPr/>
          <a:lstStyle>
            <a:lvl1pPr>
              <a:defRPr/>
            </a:lvl1pPr>
          </a:lstStyle>
          <a:p>
            <a:fld id="{DE8027EC-3840-4C04-BE03-B72B740CECF1}" type="slidenum">
              <a:rPr lang="en-US" altLang="en-US"/>
              <a:pPr/>
              <a:t>‹#›</a:t>
            </a:fld>
            <a:endParaRPr lang="en-US" altLang="en-US"/>
          </a:p>
        </p:txBody>
      </p:sp>
    </p:spTree>
    <p:extLst>
      <p:ext uri="{BB962C8B-B14F-4D97-AF65-F5344CB8AC3E}">
        <p14:creationId xmlns:p14="http://schemas.microsoft.com/office/powerpoint/2010/main" val="3598695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CEE3EE-F747-C95D-A2B6-476385BD10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D4FD085-AC16-6342-9BC9-38FD1D61FB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3E8570A-90F2-49C7-A6B9-00AF112993BD}"/>
              </a:ext>
            </a:extLst>
          </p:cNvPr>
          <p:cNvSpPr>
            <a:spLocks noGrp="1" noChangeArrowheads="1"/>
          </p:cNvSpPr>
          <p:nvPr>
            <p:ph type="sldNum" sz="quarter" idx="12"/>
          </p:nvPr>
        </p:nvSpPr>
        <p:spPr>
          <a:ln/>
        </p:spPr>
        <p:txBody>
          <a:bodyPr/>
          <a:lstStyle>
            <a:lvl1pPr>
              <a:defRPr/>
            </a:lvl1pPr>
          </a:lstStyle>
          <a:p>
            <a:fld id="{E3BB8C34-F7B9-4E7E-93F0-F46289177592}" type="slidenum">
              <a:rPr lang="en-US" altLang="en-US"/>
              <a:pPr/>
              <a:t>‹#›</a:t>
            </a:fld>
            <a:endParaRPr lang="en-US" altLang="en-US"/>
          </a:p>
        </p:txBody>
      </p:sp>
    </p:spTree>
    <p:extLst>
      <p:ext uri="{BB962C8B-B14F-4D97-AF65-F5344CB8AC3E}">
        <p14:creationId xmlns:p14="http://schemas.microsoft.com/office/powerpoint/2010/main" val="426863035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BE8C95-2763-0ED8-6544-E247893B89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AF8580A-627B-2443-8A54-349708908A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57A54BA-5B91-6BF6-BD78-F0CA94EDBE97}"/>
              </a:ext>
            </a:extLst>
          </p:cNvPr>
          <p:cNvSpPr>
            <a:spLocks noGrp="1" noChangeArrowheads="1"/>
          </p:cNvSpPr>
          <p:nvPr>
            <p:ph type="sldNum" sz="quarter" idx="12"/>
          </p:nvPr>
        </p:nvSpPr>
        <p:spPr>
          <a:ln/>
        </p:spPr>
        <p:txBody>
          <a:bodyPr/>
          <a:lstStyle>
            <a:lvl1pPr>
              <a:defRPr/>
            </a:lvl1pPr>
          </a:lstStyle>
          <a:p>
            <a:fld id="{169D1AEE-9F65-4B91-882B-A7945273974D}" type="slidenum">
              <a:rPr lang="en-US" altLang="en-US"/>
              <a:pPr/>
              <a:t>‹#›</a:t>
            </a:fld>
            <a:endParaRPr lang="en-US" altLang="en-US"/>
          </a:p>
        </p:txBody>
      </p:sp>
    </p:spTree>
    <p:extLst>
      <p:ext uri="{BB962C8B-B14F-4D97-AF65-F5344CB8AC3E}">
        <p14:creationId xmlns:p14="http://schemas.microsoft.com/office/powerpoint/2010/main" val="350176489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EAE688-FF36-A3BB-59F7-6FF64E1C99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1AC9191-090E-6B63-6572-F14EE93CE8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8FCF3E0-CC65-20BB-A432-8F7D13E872C8}"/>
              </a:ext>
            </a:extLst>
          </p:cNvPr>
          <p:cNvSpPr>
            <a:spLocks noGrp="1" noChangeArrowheads="1"/>
          </p:cNvSpPr>
          <p:nvPr>
            <p:ph type="sldNum" sz="quarter" idx="12"/>
          </p:nvPr>
        </p:nvSpPr>
        <p:spPr>
          <a:ln/>
        </p:spPr>
        <p:txBody>
          <a:bodyPr/>
          <a:lstStyle>
            <a:lvl1pPr>
              <a:defRPr/>
            </a:lvl1pPr>
          </a:lstStyle>
          <a:p>
            <a:fld id="{8F67BBFB-BE50-4316-804C-36AC120F4FD3}" type="slidenum">
              <a:rPr lang="en-US" altLang="en-US"/>
              <a:pPr/>
              <a:t>‹#›</a:t>
            </a:fld>
            <a:endParaRPr lang="en-US" altLang="en-US"/>
          </a:p>
        </p:txBody>
      </p:sp>
    </p:spTree>
    <p:extLst>
      <p:ext uri="{BB962C8B-B14F-4D97-AF65-F5344CB8AC3E}">
        <p14:creationId xmlns:p14="http://schemas.microsoft.com/office/powerpoint/2010/main" val="3501817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C97B16C-C7D4-1685-175D-DDB035940F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3963EBD-C5A7-DBE5-518B-A8F1C39D76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B482320-E593-B284-4971-4A773BED4F9D}"/>
              </a:ext>
            </a:extLst>
          </p:cNvPr>
          <p:cNvSpPr>
            <a:spLocks noGrp="1" noChangeArrowheads="1"/>
          </p:cNvSpPr>
          <p:nvPr>
            <p:ph type="sldNum" sz="quarter" idx="12"/>
          </p:nvPr>
        </p:nvSpPr>
        <p:spPr>
          <a:ln/>
        </p:spPr>
        <p:txBody>
          <a:bodyPr/>
          <a:lstStyle>
            <a:lvl1pPr>
              <a:defRPr/>
            </a:lvl1pPr>
          </a:lstStyle>
          <a:p>
            <a:fld id="{BD271E9B-E8E1-468D-A5D0-93D2F30A057D}" type="slidenum">
              <a:rPr lang="en-US" altLang="en-US"/>
              <a:pPr/>
              <a:t>‹#›</a:t>
            </a:fld>
            <a:endParaRPr lang="en-US" altLang="en-US"/>
          </a:p>
        </p:txBody>
      </p:sp>
    </p:spTree>
    <p:extLst>
      <p:ext uri="{BB962C8B-B14F-4D97-AF65-F5344CB8AC3E}">
        <p14:creationId xmlns:p14="http://schemas.microsoft.com/office/powerpoint/2010/main" val="218457251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DA1660C-C058-49CD-A828-CD86B11CFD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7D4DDF6-412C-8A51-1F5C-5D75B26191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FFE0CE4-C36D-DA66-F3F1-396330E176C5}"/>
              </a:ext>
            </a:extLst>
          </p:cNvPr>
          <p:cNvSpPr>
            <a:spLocks noGrp="1" noChangeArrowheads="1"/>
          </p:cNvSpPr>
          <p:nvPr>
            <p:ph type="sldNum" sz="quarter" idx="12"/>
          </p:nvPr>
        </p:nvSpPr>
        <p:spPr>
          <a:ln/>
        </p:spPr>
        <p:txBody>
          <a:bodyPr/>
          <a:lstStyle>
            <a:lvl1pPr>
              <a:defRPr/>
            </a:lvl1pPr>
          </a:lstStyle>
          <a:p>
            <a:fld id="{B9A8F0B6-62E0-46E6-AE54-C7D3406543DF}" type="slidenum">
              <a:rPr lang="en-US" altLang="en-US"/>
              <a:pPr/>
              <a:t>‹#›</a:t>
            </a:fld>
            <a:endParaRPr lang="en-US" altLang="en-US"/>
          </a:p>
        </p:txBody>
      </p:sp>
    </p:spTree>
    <p:extLst>
      <p:ext uri="{BB962C8B-B14F-4D97-AF65-F5344CB8AC3E}">
        <p14:creationId xmlns:p14="http://schemas.microsoft.com/office/powerpoint/2010/main" val="44306287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CC1C09-36A3-80A5-AA52-C5FF599B3D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C08D1C2-700E-898A-4C52-DA2EDB3F55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44954CD-51D5-B2B0-CB0B-6270289313F2}"/>
              </a:ext>
            </a:extLst>
          </p:cNvPr>
          <p:cNvSpPr>
            <a:spLocks noGrp="1" noChangeArrowheads="1"/>
          </p:cNvSpPr>
          <p:nvPr>
            <p:ph type="sldNum" sz="quarter" idx="12"/>
          </p:nvPr>
        </p:nvSpPr>
        <p:spPr>
          <a:ln/>
        </p:spPr>
        <p:txBody>
          <a:bodyPr/>
          <a:lstStyle>
            <a:lvl1pPr>
              <a:defRPr/>
            </a:lvl1pPr>
          </a:lstStyle>
          <a:p>
            <a:fld id="{98C363A1-6998-4D3E-9B0C-0CE25BABBF30}" type="slidenum">
              <a:rPr lang="en-US" altLang="en-US"/>
              <a:pPr/>
              <a:t>‹#›</a:t>
            </a:fld>
            <a:endParaRPr lang="en-US" altLang="en-US"/>
          </a:p>
        </p:txBody>
      </p:sp>
    </p:spTree>
    <p:extLst>
      <p:ext uri="{BB962C8B-B14F-4D97-AF65-F5344CB8AC3E}">
        <p14:creationId xmlns:p14="http://schemas.microsoft.com/office/powerpoint/2010/main" val="852139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1"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32"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478A25-6D59-3A1B-F321-FBF9D7C9A7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6E2ADDD-2A14-B2DB-4FBD-42F2A28390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670EB8F-020A-EF81-906C-F014B59D2213}"/>
              </a:ext>
            </a:extLst>
          </p:cNvPr>
          <p:cNvSpPr>
            <a:spLocks noGrp="1" noChangeArrowheads="1"/>
          </p:cNvSpPr>
          <p:nvPr>
            <p:ph type="sldNum" sz="quarter" idx="12"/>
          </p:nvPr>
        </p:nvSpPr>
        <p:spPr>
          <a:ln/>
        </p:spPr>
        <p:txBody>
          <a:bodyPr/>
          <a:lstStyle>
            <a:lvl1pPr>
              <a:defRPr/>
            </a:lvl1pPr>
          </a:lstStyle>
          <a:p>
            <a:fld id="{229B9917-F486-4B7D-A523-8DF7A9E010D8}" type="slidenum">
              <a:rPr lang="en-US" altLang="en-US"/>
              <a:pPr/>
              <a:t>‹#›</a:t>
            </a:fld>
            <a:endParaRPr lang="en-US" altLang="en-US"/>
          </a:p>
        </p:txBody>
      </p:sp>
    </p:spTree>
    <p:extLst>
      <p:ext uri="{BB962C8B-B14F-4D97-AF65-F5344CB8AC3E}">
        <p14:creationId xmlns:p14="http://schemas.microsoft.com/office/powerpoint/2010/main" val="343749467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9696314-281C-B29C-68BF-D405167B98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1E966F0F-5CFD-2499-9A7D-27E40DFDDD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69DD711-C0DD-2852-B3FD-850EFF92CBE3}"/>
              </a:ext>
            </a:extLst>
          </p:cNvPr>
          <p:cNvSpPr>
            <a:spLocks noGrp="1" noChangeArrowheads="1"/>
          </p:cNvSpPr>
          <p:nvPr>
            <p:ph type="sldNum" sz="quarter" idx="12"/>
          </p:nvPr>
        </p:nvSpPr>
        <p:spPr>
          <a:ln/>
        </p:spPr>
        <p:txBody>
          <a:bodyPr/>
          <a:lstStyle>
            <a:lvl1pPr>
              <a:defRPr/>
            </a:lvl1pPr>
          </a:lstStyle>
          <a:p>
            <a:fld id="{88D12926-17F6-49FE-A680-BFCF50240BD9}" type="slidenum">
              <a:rPr lang="en-US" altLang="en-US"/>
              <a:pPr/>
              <a:t>‹#›</a:t>
            </a:fld>
            <a:endParaRPr lang="en-US" altLang="en-US"/>
          </a:p>
        </p:txBody>
      </p:sp>
    </p:spTree>
    <p:extLst>
      <p:ext uri="{BB962C8B-B14F-4D97-AF65-F5344CB8AC3E}">
        <p14:creationId xmlns:p14="http://schemas.microsoft.com/office/powerpoint/2010/main" val="174870566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EB17388-1384-3C13-F185-765D473F7C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386635A-E1B2-B46A-48C9-55950C51C1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044356E-4138-70E4-AEA2-42953E7B1011}"/>
              </a:ext>
            </a:extLst>
          </p:cNvPr>
          <p:cNvSpPr>
            <a:spLocks noGrp="1" noChangeArrowheads="1"/>
          </p:cNvSpPr>
          <p:nvPr>
            <p:ph type="sldNum" sz="quarter" idx="12"/>
          </p:nvPr>
        </p:nvSpPr>
        <p:spPr>
          <a:ln/>
        </p:spPr>
        <p:txBody>
          <a:bodyPr/>
          <a:lstStyle>
            <a:lvl1pPr>
              <a:defRPr/>
            </a:lvl1pPr>
          </a:lstStyle>
          <a:p>
            <a:fld id="{FCFDA89D-2213-4CFF-ABAA-23431C3671FD}" type="slidenum">
              <a:rPr lang="en-US" altLang="en-US"/>
              <a:pPr/>
              <a:t>‹#›</a:t>
            </a:fld>
            <a:endParaRPr lang="en-US" altLang="en-US"/>
          </a:p>
        </p:txBody>
      </p:sp>
    </p:spTree>
    <p:extLst>
      <p:ext uri="{BB962C8B-B14F-4D97-AF65-F5344CB8AC3E}">
        <p14:creationId xmlns:p14="http://schemas.microsoft.com/office/powerpoint/2010/main" val="365893640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B7B1A06-FE5E-7F99-6DC8-7BEC968C68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A68D7D6-D25C-EA0D-1346-6B4C5503D8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0B2B901-0DC4-8A79-B028-537B137FA915}"/>
              </a:ext>
            </a:extLst>
          </p:cNvPr>
          <p:cNvSpPr>
            <a:spLocks noGrp="1" noChangeArrowheads="1"/>
          </p:cNvSpPr>
          <p:nvPr>
            <p:ph type="sldNum" sz="quarter" idx="12"/>
          </p:nvPr>
        </p:nvSpPr>
        <p:spPr>
          <a:ln/>
        </p:spPr>
        <p:txBody>
          <a:bodyPr/>
          <a:lstStyle>
            <a:lvl1pPr>
              <a:defRPr/>
            </a:lvl1pPr>
          </a:lstStyle>
          <a:p>
            <a:fld id="{5847BEF5-79A3-407A-AA10-78EE56D3EA3D}" type="slidenum">
              <a:rPr lang="en-US" altLang="en-US"/>
              <a:pPr/>
              <a:t>‹#›</a:t>
            </a:fld>
            <a:endParaRPr lang="en-US" altLang="en-US"/>
          </a:p>
        </p:txBody>
      </p:sp>
    </p:spTree>
    <p:extLst>
      <p:ext uri="{BB962C8B-B14F-4D97-AF65-F5344CB8AC3E}">
        <p14:creationId xmlns:p14="http://schemas.microsoft.com/office/powerpoint/2010/main" val="101447219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5FB028-A940-330E-CD15-E6A15F2AB3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3AB8674-80CC-27AE-0C02-27AB6CEA4F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94BE203-2BA2-0E03-DC3A-60EB1512BFFF}"/>
              </a:ext>
            </a:extLst>
          </p:cNvPr>
          <p:cNvSpPr>
            <a:spLocks noGrp="1" noChangeArrowheads="1"/>
          </p:cNvSpPr>
          <p:nvPr>
            <p:ph type="sldNum" sz="quarter" idx="12"/>
          </p:nvPr>
        </p:nvSpPr>
        <p:spPr>
          <a:ln/>
        </p:spPr>
        <p:txBody>
          <a:bodyPr/>
          <a:lstStyle>
            <a:lvl1pPr>
              <a:defRPr/>
            </a:lvl1pPr>
          </a:lstStyle>
          <a:p>
            <a:fld id="{07534DD6-06D2-492D-BF47-631A68AB0CCA}" type="slidenum">
              <a:rPr lang="en-US" altLang="en-US"/>
              <a:pPr/>
              <a:t>‹#›</a:t>
            </a:fld>
            <a:endParaRPr lang="en-US" altLang="en-US"/>
          </a:p>
        </p:txBody>
      </p:sp>
    </p:spTree>
    <p:extLst>
      <p:ext uri="{BB962C8B-B14F-4D97-AF65-F5344CB8AC3E}">
        <p14:creationId xmlns:p14="http://schemas.microsoft.com/office/powerpoint/2010/main" val="347395091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47DA3F1-BD94-E029-315E-CDB2D3ECD1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5C5A83C-A7D5-1802-5B13-ADD960F8A4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7155DE4-CDBF-02C8-DC5D-4B9CF00125A6}"/>
              </a:ext>
            </a:extLst>
          </p:cNvPr>
          <p:cNvSpPr>
            <a:spLocks noGrp="1" noChangeArrowheads="1"/>
          </p:cNvSpPr>
          <p:nvPr>
            <p:ph type="sldNum" sz="quarter" idx="12"/>
          </p:nvPr>
        </p:nvSpPr>
        <p:spPr>
          <a:ln/>
        </p:spPr>
        <p:txBody>
          <a:bodyPr/>
          <a:lstStyle>
            <a:lvl1pPr>
              <a:defRPr/>
            </a:lvl1pPr>
          </a:lstStyle>
          <a:p>
            <a:fld id="{11FCD241-70F0-4448-8D15-70B76A05D0D1}" type="slidenum">
              <a:rPr lang="en-US" altLang="en-US"/>
              <a:pPr/>
              <a:t>‹#›</a:t>
            </a:fld>
            <a:endParaRPr lang="en-US" altLang="en-US"/>
          </a:p>
        </p:txBody>
      </p:sp>
    </p:spTree>
    <p:extLst>
      <p:ext uri="{BB962C8B-B14F-4D97-AF65-F5344CB8AC3E}">
        <p14:creationId xmlns:p14="http://schemas.microsoft.com/office/powerpoint/2010/main" val="251460097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D0E8F3C-3807-52C2-240B-A2A4816DB3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5FD3E30-1275-688F-0DE1-5CDDED5B09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EA86218-8508-DEF2-3B2B-80E2D888CE55}"/>
              </a:ext>
            </a:extLst>
          </p:cNvPr>
          <p:cNvSpPr>
            <a:spLocks noGrp="1" noChangeArrowheads="1"/>
          </p:cNvSpPr>
          <p:nvPr>
            <p:ph type="sldNum" sz="quarter" idx="12"/>
          </p:nvPr>
        </p:nvSpPr>
        <p:spPr>
          <a:ln/>
        </p:spPr>
        <p:txBody>
          <a:bodyPr/>
          <a:lstStyle>
            <a:lvl1pPr>
              <a:defRPr/>
            </a:lvl1pPr>
          </a:lstStyle>
          <a:p>
            <a:fld id="{56139175-1FB7-4DE3-9821-CB2ECCFE4BA0}" type="slidenum">
              <a:rPr lang="en-US" altLang="en-US"/>
              <a:pPr/>
              <a:t>‹#›</a:t>
            </a:fld>
            <a:endParaRPr lang="en-US" altLang="en-US"/>
          </a:p>
        </p:txBody>
      </p:sp>
    </p:spTree>
    <p:extLst>
      <p:ext uri="{BB962C8B-B14F-4D97-AF65-F5344CB8AC3E}">
        <p14:creationId xmlns:p14="http://schemas.microsoft.com/office/powerpoint/2010/main" val="266380735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0" y="0"/>
            <a:ext cx="591343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63463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61EBF2-59A8-493E-A70E-4E3F04E4BEF1}"/>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CF1B85-0355-48E9-B306-F864651DACFE}"/>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838200" y="1922798"/>
            <a:ext cx="10515600" cy="4254165"/>
          </a:xfrm>
        </p:spPr>
        <p:txBody>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AE94F1-8673-4376-AF63-CEC216A7E725}"/>
              </a:ext>
            </a:extLst>
          </p:cNvPr>
          <p:cNvSpPr>
            <a:spLocks noGrp="1"/>
          </p:cNvSpPr>
          <p:nvPr>
            <p:ph type="ftr" sz="quarter" idx="11"/>
          </p:nvPr>
        </p:nvSpPr>
        <p:spPr/>
        <p:txBody>
          <a:bodyPr/>
          <a:lstStyle/>
          <a:p>
            <a:endParaRPr lang="en-US" dirty="0"/>
          </a:p>
        </p:txBody>
      </p:sp>
      <p:sp>
        <p:nvSpPr>
          <p:cNvPr id="27" name="Shape 61">
            <a:extLst>
              <a:ext uri="{FF2B5EF4-FFF2-40B4-BE49-F238E27FC236}">
                <a16:creationId xmlns:a16="http://schemas.microsoft.com/office/drawing/2014/main" id="{13E82DCB-0215-47C1-B2C7-C6D824B426A3}"/>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Slide Number Placeholder 1">
            <a:extLst>
              <a:ext uri="{FF2B5EF4-FFF2-40B4-BE49-F238E27FC236}">
                <a16:creationId xmlns:a16="http://schemas.microsoft.com/office/drawing/2014/main" id="{0262D2B8-28B2-8147-9C19-723D63DBC2DF}"/>
              </a:ext>
            </a:extLst>
          </p:cNvPr>
          <p:cNvSpPr>
            <a:spLocks noGrp="1"/>
          </p:cNvSpPr>
          <p:nvPr>
            <p:ph type="sldNum" sz="quarter" idx="12"/>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9265371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681529"/>
            <a:ext cx="12192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dirty="0"/>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611050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9"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3762986"/>
            <a:ext cx="493805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5947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647016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6717322" y="1863970"/>
            <a:ext cx="4938058" cy="1872028"/>
          </a:xfrm>
          <a:prstGeom prst="rect">
            <a:avLst/>
          </a:prstGeom>
        </p:spPr>
        <p:txBody>
          <a:bodyPr anchor="b"/>
          <a:lstStyle>
            <a:lvl1pPr>
              <a:defRPr sz="6000"/>
            </a:lvl1pPr>
          </a:lstStyle>
          <a:p>
            <a:r>
              <a:rPr lang="en-US" dirty="0"/>
              <a:t>PRESENTATION TITLE</a:t>
            </a:r>
          </a:p>
        </p:txBody>
      </p:sp>
      <p:sp>
        <p:nvSpPr>
          <p:cNvPr id="6" name="Slide Number Placeholder 5">
            <a:extLst>
              <a:ext uri="{FF2B5EF4-FFF2-40B4-BE49-F238E27FC236}">
                <a16:creationId xmlns:a16="http://schemas.microsoft.com/office/drawing/2014/main" id="{1D01AF6C-282A-674A-A003-3BF954A9DCE8}"/>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56773231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94E2456-38A0-43EF-B4E0-A7C53928DAA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5913121" cy="6858000"/>
          </a:xfrm>
          <a:prstGeom prst="rect">
            <a:avLst/>
          </a:prstGeom>
        </p:spPr>
      </p:pic>
    </p:spTree>
    <p:extLst>
      <p:ext uri="{BB962C8B-B14F-4D97-AF65-F5344CB8AC3E}">
        <p14:creationId xmlns:p14="http://schemas.microsoft.com/office/powerpoint/2010/main" val="275268464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33EE5-D433-42CF-904C-DA43DCD63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82752"/>
            <a:ext cx="12192000" cy="5492496"/>
          </a:xfrm>
          <a:prstGeom prst="rect">
            <a:avLst/>
          </a:prstGeom>
        </p:spPr>
      </p:pic>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68306469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839789" y="1834486"/>
            <a:ext cx="4998304"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839789" y="2485545"/>
            <a:ext cx="4998304"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6368980" y="1834486"/>
            <a:ext cx="5022920"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6368980" y="2485545"/>
            <a:ext cx="5022920"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D9A6A772-971C-4942-B425-C30730B92223}"/>
              </a:ext>
            </a:extLst>
          </p:cNvPr>
          <p:cNvCxnSpPr>
            <a:cxnSpLocks/>
          </p:cNvCxnSpPr>
          <p:nvPr userDrawn="1"/>
        </p:nvCxnSpPr>
        <p:spPr>
          <a:xfrm flipV="1">
            <a:off x="838200" y="2306121"/>
            <a:ext cx="4999843"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A982A-223C-47F7-A2CF-1B7F38F2E090}"/>
              </a:ext>
            </a:extLst>
          </p:cNvPr>
          <p:cNvCxnSpPr>
            <a:cxnSpLocks/>
          </p:cNvCxnSpPr>
          <p:nvPr userDrawn="1"/>
        </p:nvCxnSpPr>
        <p:spPr>
          <a:xfrm flipV="1">
            <a:off x="6330830" y="2291170"/>
            <a:ext cx="5021381"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694595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
        <p:nvSpPr>
          <p:cNvPr id="15" name="Content Placeholder 2">
            <a:extLst>
              <a:ext uri="{FF2B5EF4-FFF2-40B4-BE49-F238E27FC236}">
                <a16:creationId xmlns:a16="http://schemas.microsoft.com/office/drawing/2014/main" id="{82080A71-84F0-4C3F-90B7-21715ABC23A1}"/>
              </a:ext>
            </a:extLst>
          </p:cNvPr>
          <p:cNvSpPr>
            <a:spLocks noGrp="1"/>
          </p:cNvSpPr>
          <p:nvPr>
            <p:ph sz="half" idx="1"/>
          </p:nvPr>
        </p:nvSpPr>
        <p:spPr>
          <a:xfrm>
            <a:off x="838200" y="1825625"/>
            <a:ext cx="4984820" cy="4530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20FD831-631B-4241-92C7-347840346753}"/>
              </a:ext>
            </a:extLst>
          </p:cNvPr>
          <p:cNvSpPr>
            <a:spLocks noGrp="1"/>
          </p:cNvSpPr>
          <p:nvPr>
            <p:ph sz="half" idx="2"/>
          </p:nvPr>
        </p:nvSpPr>
        <p:spPr>
          <a:xfrm>
            <a:off x="6368978" y="1825625"/>
            <a:ext cx="4984821" cy="454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59450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D3EFAC-5C13-4DA4-9315-4124F348281B}"/>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B6BBAF40-7561-4261-A302-1B9596F32754}"/>
              </a:ext>
            </a:extLst>
          </p:cNvPr>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cxnSp>
        <p:nvCxnSpPr>
          <p:cNvPr id="25" name="Straight Connector 24">
            <a:extLst>
              <a:ext uri="{FF2B5EF4-FFF2-40B4-BE49-F238E27FC236}">
                <a16:creationId xmlns:a16="http://schemas.microsoft.com/office/drawing/2014/main" id="{1F0DC2E4-7646-43BF-B8DC-85D33B146272}"/>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334D568D-1395-4E42-AB87-72144A6E1228}"/>
              </a:ext>
            </a:extLst>
          </p:cNvPr>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Slide Number Placeholder 5">
            <a:extLst>
              <a:ext uri="{FF2B5EF4-FFF2-40B4-BE49-F238E27FC236}">
                <a16:creationId xmlns:a16="http://schemas.microsoft.com/office/drawing/2014/main" id="{C2C316D0-E8BC-4D59-90AF-B2836E34B7C1}"/>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8" name="Content Placeholder 2">
            <a:extLst>
              <a:ext uri="{FF2B5EF4-FFF2-40B4-BE49-F238E27FC236}">
                <a16:creationId xmlns:a16="http://schemas.microsoft.com/office/drawing/2014/main" id="{56E03126-52D6-406F-9E9F-48282C80744F}"/>
              </a:ext>
            </a:extLst>
          </p:cNvPr>
          <p:cNvSpPr>
            <a:spLocks noGrp="1"/>
          </p:cNvSpPr>
          <p:nvPr>
            <p:ph idx="1"/>
          </p:nvPr>
        </p:nvSpPr>
        <p:spPr>
          <a:xfrm>
            <a:off x="5758154" y="457200"/>
            <a:ext cx="5789425" cy="5610195"/>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85148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90953427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64593838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E534F946-8A6E-4BFC-9CD7-55E7B2F931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009C2B7D-1C1B-41C1-B080-DD6C2F2E91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26E3A1FD-CC2E-42CB-B31C-3B26017AC524}"/>
              </a:ext>
            </a:extLst>
          </p:cNvPr>
          <p:cNvSpPr>
            <a:spLocks noGrp="1" noChangeArrowheads="1"/>
          </p:cNvSpPr>
          <p:nvPr>
            <p:ph type="sldNum" sz="quarter" idx="12"/>
          </p:nvPr>
        </p:nvSpPr>
        <p:spPr>
          <a:ln/>
        </p:spPr>
        <p:txBody>
          <a:bodyPr/>
          <a:lstStyle>
            <a:lvl1pPr>
              <a:defRPr/>
            </a:lvl1pPr>
          </a:lstStyle>
          <a:p>
            <a:pPr>
              <a:defRPr/>
            </a:pPr>
            <a:fld id="{6BCE622C-DAE1-4578-8E74-28861332DA17}" type="slidenum">
              <a:rPr lang="en-US" altLang="en-US"/>
              <a:pPr>
                <a:defRPr/>
              </a:pPr>
              <a:t>‹#›</a:t>
            </a:fld>
            <a:endParaRPr lang="en-US" altLang="en-US"/>
          </a:p>
        </p:txBody>
      </p:sp>
    </p:spTree>
    <p:extLst>
      <p:ext uri="{BB962C8B-B14F-4D97-AF65-F5344CB8AC3E}">
        <p14:creationId xmlns:p14="http://schemas.microsoft.com/office/powerpoint/2010/main" val="313852020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42EC34E5-1C0F-4EDE-94CB-B8FB5CA0B7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161D429B-5939-49AD-93A1-AAE989DE68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12E49F81-4F4A-4EBE-AF91-53FBECEE019B}"/>
              </a:ext>
            </a:extLst>
          </p:cNvPr>
          <p:cNvSpPr>
            <a:spLocks noGrp="1" noChangeArrowheads="1"/>
          </p:cNvSpPr>
          <p:nvPr>
            <p:ph type="sldNum" sz="quarter" idx="12"/>
          </p:nvPr>
        </p:nvSpPr>
        <p:spPr>
          <a:ln/>
        </p:spPr>
        <p:txBody>
          <a:bodyPr/>
          <a:lstStyle>
            <a:lvl1pPr>
              <a:defRPr/>
            </a:lvl1pPr>
          </a:lstStyle>
          <a:p>
            <a:pPr>
              <a:defRPr/>
            </a:pPr>
            <a:fld id="{1F4A342F-E6A5-4E07-A4EE-6D960D562992}" type="slidenum">
              <a:rPr lang="en-US" altLang="en-US"/>
              <a:pPr>
                <a:defRPr/>
              </a:pPr>
              <a:t>‹#›</a:t>
            </a:fld>
            <a:endParaRPr lang="en-US" altLang="en-US"/>
          </a:p>
        </p:txBody>
      </p:sp>
    </p:spTree>
    <p:extLst>
      <p:ext uri="{BB962C8B-B14F-4D97-AF65-F5344CB8AC3E}">
        <p14:creationId xmlns:p14="http://schemas.microsoft.com/office/powerpoint/2010/main" val="1288426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6"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47"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48"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pPr>
            <a:endParaRPr/>
          </a:p>
        </p:txBody>
      </p:sp>
      <p:sp>
        <p:nvSpPr>
          <p:cNvPr id="449"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454D539A-1925-484E-9B10-77F82A2587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B1C5740D-68EA-4C6E-B8A0-7823129749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860EA13A-1457-44DE-B04C-6D86023FDC94}"/>
              </a:ext>
            </a:extLst>
          </p:cNvPr>
          <p:cNvSpPr>
            <a:spLocks noGrp="1" noChangeArrowheads="1"/>
          </p:cNvSpPr>
          <p:nvPr>
            <p:ph type="sldNum" sz="quarter" idx="12"/>
          </p:nvPr>
        </p:nvSpPr>
        <p:spPr>
          <a:ln/>
        </p:spPr>
        <p:txBody>
          <a:bodyPr/>
          <a:lstStyle>
            <a:lvl1pPr>
              <a:defRPr/>
            </a:lvl1pPr>
          </a:lstStyle>
          <a:p>
            <a:pPr>
              <a:defRPr/>
            </a:pPr>
            <a:fld id="{AFB92C6D-AD83-4CA9-974E-F29519E93786}" type="slidenum">
              <a:rPr lang="en-US" altLang="en-US"/>
              <a:pPr>
                <a:defRPr/>
              </a:pPr>
              <a:t>‹#›</a:t>
            </a:fld>
            <a:endParaRPr lang="en-US" altLang="en-US"/>
          </a:p>
        </p:txBody>
      </p:sp>
    </p:spTree>
    <p:extLst>
      <p:ext uri="{BB962C8B-B14F-4D97-AF65-F5344CB8AC3E}">
        <p14:creationId xmlns:p14="http://schemas.microsoft.com/office/powerpoint/2010/main" val="410201018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569B594-3973-6893-1E5A-5D0DA1635063}"/>
              </a:ext>
            </a:extLst>
          </p:cNvPr>
          <p:cNvGrpSpPr>
            <a:grpSpLocks/>
          </p:cNvGrpSpPr>
          <p:nvPr/>
        </p:nvGrpSpPr>
        <p:grpSpPr bwMode="auto">
          <a:xfrm>
            <a:off x="1" y="0"/>
            <a:ext cx="12198351" cy="6851650"/>
            <a:chOff x="1" y="0"/>
            <a:chExt cx="5763" cy="4316"/>
          </a:xfrm>
        </p:grpSpPr>
        <p:sp>
          <p:nvSpPr>
            <p:cNvPr id="5" name="Freeform 3">
              <a:extLst>
                <a:ext uri="{FF2B5EF4-FFF2-40B4-BE49-F238E27FC236}">
                  <a16:creationId xmlns:a16="http://schemas.microsoft.com/office/drawing/2014/main" id="{7A39D5D7-3446-B20A-2F09-98E43A221784}"/>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02FC5952-7E21-E46D-2123-CF66D8FA85FD}"/>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22E0CF00-292E-B06A-31F8-6FBE06419887}"/>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8" name="Group 6">
              <a:extLst>
                <a:ext uri="{FF2B5EF4-FFF2-40B4-BE49-F238E27FC236}">
                  <a16:creationId xmlns:a16="http://schemas.microsoft.com/office/drawing/2014/main" id="{E8A77D69-F3C9-A0D7-5F35-F7199572448D}"/>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74D34F52-E61F-890D-9F6A-C297A69722E3}"/>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9" name="Freeform 8">
                <a:extLst>
                  <a:ext uri="{FF2B5EF4-FFF2-40B4-BE49-F238E27FC236}">
                    <a16:creationId xmlns:a16="http://schemas.microsoft.com/office/drawing/2014/main" id="{3F302CCA-C2A9-D449-BCBF-496147E045F2}"/>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9">
                <a:extLst>
                  <a:ext uri="{FF2B5EF4-FFF2-40B4-BE49-F238E27FC236}">
                    <a16:creationId xmlns:a16="http://schemas.microsoft.com/office/drawing/2014/main" id="{DC9C813E-ACE5-DC7D-7CFA-A1CA05A785A4}"/>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1" name="Freeform 10">
                <a:extLst>
                  <a:ext uri="{FF2B5EF4-FFF2-40B4-BE49-F238E27FC236}">
                    <a16:creationId xmlns:a16="http://schemas.microsoft.com/office/drawing/2014/main" id="{18545B52-C0B4-4AAA-4F70-C7DE79A3B341}"/>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11">
                <a:extLst>
                  <a:ext uri="{FF2B5EF4-FFF2-40B4-BE49-F238E27FC236}">
                    <a16:creationId xmlns:a16="http://schemas.microsoft.com/office/drawing/2014/main" id="{CFACB12B-4F6B-3B21-7ECC-C890970F6389}"/>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12">
                <a:extLst>
                  <a:ext uri="{FF2B5EF4-FFF2-40B4-BE49-F238E27FC236}">
                    <a16:creationId xmlns:a16="http://schemas.microsoft.com/office/drawing/2014/main" id="{CA65BBB9-3876-30D4-7521-E3509CE412DF}"/>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13">
                <a:extLst>
                  <a:ext uri="{FF2B5EF4-FFF2-40B4-BE49-F238E27FC236}">
                    <a16:creationId xmlns:a16="http://schemas.microsoft.com/office/drawing/2014/main" id="{1169F767-F85F-7360-0E9C-B9AAD1166A90}"/>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14">
                <a:extLst>
                  <a:ext uri="{FF2B5EF4-FFF2-40B4-BE49-F238E27FC236}">
                    <a16:creationId xmlns:a16="http://schemas.microsoft.com/office/drawing/2014/main" id="{640DB29B-7EE6-4820-84B7-2FFC018A8A0C}"/>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15">
                <a:extLst>
                  <a:ext uri="{FF2B5EF4-FFF2-40B4-BE49-F238E27FC236}">
                    <a16:creationId xmlns:a16="http://schemas.microsoft.com/office/drawing/2014/main" id="{10F490B2-A821-F60A-68E2-0DB9CF051DD6}"/>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16">
                <a:extLst>
                  <a:ext uri="{FF2B5EF4-FFF2-40B4-BE49-F238E27FC236}">
                    <a16:creationId xmlns:a16="http://schemas.microsoft.com/office/drawing/2014/main" id="{AC440E45-77A3-8501-9665-3D2D487B94A7}"/>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17">
                <a:extLst>
                  <a:ext uri="{FF2B5EF4-FFF2-40B4-BE49-F238E27FC236}">
                    <a16:creationId xmlns:a16="http://schemas.microsoft.com/office/drawing/2014/main" id="{A17B775B-D8D0-2903-9572-59BF77E1C63B}"/>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9" name="Freeform 18">
                <a:extLst>
                  <a:ext uri="{FF2B5EF4-FFF2-40B4-BE49-F238E27FC236}">
                    <a16:creationId xmlns:a16="http://schemas.microsoft.com/office/drawing/2014/main" id="{32CFFC03-D3D3-5FAB-2C99-4CB95A69BE9E}"/>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0" name="Freeform 19">
                <a:extLst>
                  <a:ext uri="{FF2B5EF4-FFF2-40B4-BE49-F238E27FC236}">
                    <a16:creationId xmlns:a16="http://schemas.microsoft.com/office/drawing/2014/main" id="{BF26D1FF-AFF5-0A41-95A3-FC653CC71C4C}"/>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sp>
          <p:nvSpPr>
            <p:cNvPr id="9" name="Freeform 20">
              <a:extLst>
                <a:ext uri="{FF2B5EF4-FFF2-40B4-BE49-F238E27FC236}">
                  <a16:creationId xmlns:a16="http://schemas.microsoft.com/office/drawing/2014/main" id="{4567B41F-EEA3-AF0B-5C05-945242EE9052}"/>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 name="Freeform 21">
              <a:extLst>
                <a:ext uri="{FF2B5EF4-FFF2-40B4-BE49-F238E27FC236}">
                  <a16:creationId xmlns:a16="http://schemas.microsoft.com/office/drawing/2014/main" id="{AD2B38E1-C60A-3038-3C27-026C528DCB4B}"/>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22">
              <a:extLst>
                <a:ext uri="{FF2B5EF4-FFF2-40B4-BE49-F238E27FC236}">
                  <a16:creationId xmlns:a16="http://schemas.microsoft.com/office/drawing/2014/main" id="{43F31CCC-9F6C-7378-2F66-081DF4CDCF34}"/>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2" name="Freeform 23">
              <a:extLst>
                <a:ext uri="{FF2B5EF4-FFF2-40B4-BE49-F238E27FC236}">
                  <a16:creationId xmlns:a16="http://schemas.microsoft.com/office/drawing/2014/main" id="{35BAA514-1F3A-AC25-83DD-11E8A94C4BA8}"/>
                </a:ext>
              </a:extLst>
            </p:cNvPr>
            <p:cNvSpPr>
              <a:spLocks/>
            </p:cNvSpPr>
            <p:nvPr/>
          </p:nvSpPr>
          <p:spPr bwMode="hidden">
            <a:xfrm>
              <a:off x="5041" y="0"/>
              <a:ext cx="719" cy="845"/>
            </a:xfrm>
            <a:custGeom>
              <a:avLst/>
              <a:gdLst>
                <a:gd name="T0" fmla="*/ 723 w 717"/>
                <a:gd name="T1" fmla="*/ 845 h 845"/>
                <a:gd name="T2" fmla="*/ 723 w 717"/>
                <a:gd name="T3" fmla="*/ 821 h 845"/>
                <a:gd name="T4" fmla="*/ 580 w 717"/>
                <a:gd name="T5" fmla="*/ 605 h 845"/>
                <a:gd name="T6" fmla="*/ 409 w 717"/>
                <a:gd name="T7" fmla="*/ 396 h 845"/>
                <a:gd name="T8" fmla="*/ 224 w 717"/>
                <a:gd name="T9" fmla="*/ 192 h 845"/>
                <a:gd name="T10" fmla="*/ 17 w 717"/>
                <a:gd name="T11" fmla="*/ 0 h 845"/>
                <a:gd name="T12" fmla="*/ 0 w 717"/>
                <a:gd name="T13" fmla="*/ 0 h 845"/>
                <a:gd name="T14" fmla="*/ 212 w 717"/>
                <a:gd name="T15" fmla="*/ 198 h 845"/>
                <a:gd name="T16" fmla="*/ 403 w 717"/>
                <a:gd name="T17" fmla="*/ 408 h 845"/>
                <a:gd name="T18" fmla="*/ 574 w 717"/>
                <a:gd name="T19" fmla="*/ 623 h 845"/>
                <a:gd name="T20" fmla="*/ 723 w 717"/>
                <a:gd name="T21" fmla="*/ 845 h 845"/>
                <a:gd name="T22" fmla="*/ 72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24">
              <a:extLst>
                <a:ext uri="{FF2B5EF4-FFF2-40B4-BE49-F238E27FC236}">
                  <a16:creationId xmlns:a16="http://schemas.microsoft.com/office/drawing/2014/main" id="{1F77722A-B5DD-8003-FE67-8747A7865FF6}"/>
                </a:ext>
              </a:extLst>
            </p:cNvPr>
            <p:cNvSpPr>
              <a:spLocks/>
            </p:cNvSpPr>
            <p:nvPr/>
          </p:nvSpPr>
          <p:spPr bwMode="hidden">
            <a:xfrm>
              <a:off x="5352" y="0"/>
              <a:ext cx="408" cy="414"/>
            </a:xfrm>
            <a:custGeom>
              <a:avLst/>
              <a:gdLst>
                <a:gd name="T0" fmla="*/ 410 w 407"/>
                <a:gd name="T1" fmla="*/ 414 h 414"/>
                <a:gd name="T2" fmla="*/ 410 w 407"/>
                <a:gd name="T3" fmla="*/ 396 h 414"/>
                <a:gd name="T4" fmla="*/ 225 w 407"/>
                <a:gd name="T5" fmla="*/ 192 h 414"/>
                <a:gd name="T6" fmla="*/ 12 w 407"/>
                <a:gd name="T7" fmla="*/ 0 h 414"/>
                <a:gd name="T8" fmla="*/ 0 w 407"/>
                <a:gd name="T9" fmla="*/ 0 h 414"/>
                <a:gd name="T10" fmla="*/ 108 w 407"/>
                <a:gd name="T11" fmla="*/ 102 h 414"/>
                <a:gd name="T12" fmla="*/ 219 w 407"/>
                <a:gd name="T13" fmla="*/ 204 h 414"/>
                <a:gd name="T14" fmla="*/ 410 w 407"/>
                <a:gd name="T15" fmla="*/ 414 h 414"/>
                <a:gd name="T16" fmla="*/ 41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25">
              <a:extLst>
                <a:ext uri="{FF2B5EF4-FFF2-40B4-BE49-F238E27FC236}">
                  <a16:creationId xmlns:a16="http://schemas.microsoft.com/office/drawing/2014/main" id="{30DE9DDF-D8FE-D162-37F2-7CA1BAF33400}"/>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26">
              <a:extLst>
                <a:ext uri="{FF2B5EF4-FFF2-40B4-BE49-F238E27FC236}">
                  <a16:creationId xmlns:a16="http://schemas.microsoft.com/office/drawing/2014/main" id="{DEB08E77-3F6F-AEF0-D7CC-94627494F2CC}"/>
                </a:ext>
              </a:extLst>
            </p:cNvPr>
            <p:cNvSpPr>
              <a:spLocks/>
            </p:cNvSpPr>
            <p:nvPr/>
          </p:nvSpPr>
          <p:spPr bwMode="hidden">
            <a:xfrm>
              <a:off x="6" y="0"/>
              <a:ext cx="588" cy="599"/>
            </a:xfrm>
            <a:custGeom>
              <a:avLst/>
              <a:gdLst>
                <a:gd name="T0" fmla="*/ 592 w 586"/>
                <a:gd name="T1" fmla="*/ 0 h 599"/>
                <a:gd name="T2" fmla="*/ 574 w 586"/>
                <a:gd name="T3" fmla="*/ 0 h 599"/>
                <a:gd name="T4" fmla="*/ 410 w 586"/>
                <a:gd name="T5" fmla="*/ 132 h 599"/>
                <a:gd name="T6" fmla="*/ 260 w 586"/>
                <a:gd name="T7" fmla="*/ 270 h 599"/>
                <a:gd name="T8" fmla="*/ 120 w 586"/>
                <a:gd name="T9" fmla="*/ 420 h 599"/>
                <a:gd name="T10" fmla="*/ 0 w 586"/>
                <a:gd name="T11" fmla="*/ 575 h 599"/>
                <a:gd name="T12" fmla="*/ 0 w 586"/>
                <a:gd name="T13" fmla="*/ 599 h 599"/>
                <a:gd name="T14" fmla="*/ 120 w 586"/>
                <a:gd name="T15" fmla="*/ 432 h 599"/>
                <a:gd name="T16" fmla="*/ 260 w 586"/>
                <a:gd name="T17" fmla="*/ 282 h 599"/>
                <a:gd name="T18" fmla="*/ 416 w 586"/>
                <a:gd name="T19" fmla="*/ 138 h 599"/>
                <a:gd name="T20" fmla="*/ 592 w 586"/>
                <a:gd name="T21" fmla="*/ 0 h 599"/>
                <a:gd name="T22" fmla="*/ 59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27">
              <a:extLst>
                <a:ext uri="{FF2B5EF4-FFF2-40B4-BE49-F238E27FC236}">
                  <a16:creationId xmlns:a16="http://schemas.microsoft.com/office/drawing/2014/main" id="{E5263E39-C36F-112D-3844-3CFFBDC370C4}"/>
                </a:ext>
              </a:extLst>
            </p:cNvPr>
            <p:cNvSpPr>
              <a:spLocks/>
            </p:cNvSpPr>
            <p:nvPr/>
          </p:nvSpPr>
          <p:spPr bwMode="hidden">
            <a:xfrm>
              <a:off x="6" y="0"/>
              <a:ext cx="270" cy="252"/>
            </a:xfrm>
            <a:custGeom>
              <a:avLst/>
              <a:gdLst>
                <a:gd name="T0" fmla="*/ 272 w 269"/>
                <a:gd name="T1" fmla="*/ 0 h 252"/>
                <a:gd name="T2" fmla="*/ 25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2 w 269"/>
                <a:gd name="T15" fmla="*/ 0 h 252"/>
                <a:gd name="T16" fmla="*/ 27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 name="Line 28">
              <a:extLst>
                <a:ext uri="{FF2B5EF4-FFF2-40B4-BE49-F238E27FC236}">
                  <a16:creationId xmlns:a16="http://schemas.microsoft.com/office/drawing/2014/main" id="{C4F0D273-5492-D8D6-63B7-079D2A10C473}"/>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8" name="Line 29">
              <a:extLst>
                <a:ext uri="{FF2B5EF4-FFF2-40B4-BE49-F238E27FC236}">
                  <a16:creationId xmlns:a16="http://schemas.microsoft.com/office/drawing/2014/main" id="{565F60DC-55CB-3670-A0F3-9BDBED2FFB70}"/>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9" name="Line 30">
              <a:extLst>
                <a:ext uri="{FF2B5EF4-FFF2-40B4-BE49-F238E27FC236}">
                  <a16:creationId xmlns:a16="http://schemas.microsoft.com/office/drawing/2014/main" id="{C70AC313-CECE-7B75-EEE7-D985F187F724}"/>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20" name="Group 31">
              <a:extLst>
                <a:ext uri="{FF2B5EF4-FFF2-40B4-BE49-F238E27FC236}">
                  <a16:creationId xmlns:a16="http://schemas.microsoft.com/office/drawing/2014/main" id="{BB5CE295-CA17-3518-722E-5A1BE1C2ABDD}"/>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AD7E3CAD-F414-DD78-5113-769B7B4EAAF6}"/>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4" name="Line 33">
                <a:extLst>
                  <a:ext uri="{FF2B5EF4-FFF2-40B4-BE49-F238E27FC236}">
                    <a16:creationId xmlns:a16="http://schemas.microsoft.com/office/drawing/2014/main" id="{E8D91352-AF49-0B03-A769-EBE7C895E2E2}"/>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5" name="Line 34">
                <a:extLst>
                  <a:ext uri="{FF2B5EF4-FFF2-40B4-BE49-F238E27FC236}">
                    <a16:creationId xmlns:a16="http://schemas.microsoft.com/office/drawing/2014/main" id="{C52E211F-12FA-D603-1228-7DDD57063516}"/>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6" name="Line 35">
                <a:extLst>
                  <a:ext uri="{FF2B5EF4-FFF2-40B4-BE49-F238E27FC236}">
                    <a16:creationId xmlns:a16="http://schemas.microsoft.com/office/drawing/2014/main" id="{10D0EC38-07F5-7D28-091B-8F2C63C6E093}"/>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7" name="Line 36">
                <a:extLst>
                  <a:ext uri="{FF2B5EF4-FFF2-40B4-BE49-F238E27FC236}">
                    <a16:creationId xmlns:a16="http://schemas.microsoft.com/office/drawing/2014/main" id="{75227CC6-42D0-E57B-9868-F420ACA2A7CB}"/>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21" name="Line 37">
              <a:extLst>
                <a:ext uri="{FF2B5EF4-FFF2-40B4-BE49-F238E27FC236}">
                  <a16:creationId xmlns:a16="http://schemas.microsoft.com/office/drawing/2014/main" id="{44D60CA8-C5DF-6B71-47DB-CFB167AC5ECB}"/>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2" name="Line 38">
              <a:extLst>
                <a:ext uri="{FF2B5EF4-FFF2-40B4-BE49-F238E27FC236}">
                  <a16:creationId xmlns:a16="http://schemas.microsoft.com/office/drawing/2014/main" id="{3752059B-58AE-6FDF-76CD-288735169630}"/>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5399"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altLang="en-US" noProof="0"/>
              <a:t>Click to edit Master title style</a:t>
            </a:r>
          </a:p>
        </p:txBody>
      </p:sp>
      <p:sp>
        <p:nvSpPr>
          <p:cNvPr id="15400"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1" name="Rectangle 41">
            <a:extLst>
              <a:ext uri="{FF2B5EF4-FFF2-40B4-BE49-F238E27FC236}">
                <a16:creationId xmlns:a16="http://schemas.microsoft.com/office/drawing/2014/main" id="{AB743B9A-FBCB-1EE5-9D41-D089EEA5FEFB}"/>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2" name="Rectangle 42">
            <a:extLst>
              <a:ext uri="{FF2B5EF4-FFF2-40B4-BE49-F238E27FC236}">
                <a16:creationId xmlns:a16="http://schemas.microsoft.com/office/drawing/2014/main" id="{ED2BE538-9342-3696-F772-BFD0BFBFDE7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3" name="Rectangle 43">
            <a:extLst>
              <a:ext uri="{FF2B5EF4-FFF2-40B4-BE49-F238E27FC236}">
                <a16:creationId xmlns:a16="http://schemas.microsoft.com/office/drawing/2014/main" id="{E62D90F7-9467-1092-0AC2-E9A3B32FE820}"/>
              </a:ext>
            </a:extLst>
          </p:cNvPr>
          <p:cNvSpPr>
            <a:spLocks noGrp="1" noChangeArrowheads="1"/>
          </p:cNvSpPr>
          <p:nvPr>
            <p:ph type="sldNum" sz="quarter" idx="12"/>
          </p:nvPr>
        </p:nvSpPr>
        <p:spPr/>
        <p:txBody>
          <a:bodyPr/>
          <a:lstStyle>
            <a:lvl1pPr>
              <a:defRPr/>
            </a:lvl1pPr>
          </a:lstStyle>
          <a:p>
            <a:fld id="{645C8328-2C62-4715-8329-EFABD836F8AC}" type="slidenum">
              <a:rPr lang="en-US" altLang="en-US"/>
              <a:pPr/>
              <a:t>‹#›</a:t>
            </a:fld>
            <a:endParaRPr lang="en-US" altLang="en-US"/>
          </a:p>
        </p:txBody>
      </p:sp>
    </p:spTree>
    <p:extLst>
      <p:ext uri="{BB962C8B-B14F-4D97-AF65-F5344CB8AC3E}">
        <p14:creationId xmlns:p14="http://schemas.microsoft.com/office/powerpoint/2010/main" val="115796970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058336D5-06D9-6FB1-D043-39580557C8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F8A50B76-417B-02D5-86C4-C4122D7C73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8171E98A-304E-6C8B-9B94-FDDE6A9522A7}"/>
              </a:ext>
            </a:extLst>
          </p:cNvPr>
          <p:cNvSpPr>
            <a:spLocks noGrp="1" noChangeArrowheads="1"/>
          </p:cNvSpPr>
          <p:nvPr>
            <p:ph type="sldNum" sz="quarter" idx="12"/>
          </p:nvPr>
        </p:nvSpPr>
        <p:spPr>
          <a:ln/>
        </p:spPr>
        <p:txBody>
          <a:bodyPr/>
          <a:lstStyle>
            <a:lvl1pPr>
              <a:defRPr/>
            </a:lvl1pPr>
          </a:lstStyle>
          <a:p>
            <a:fld id="{D8CED4EA-AB65-4F3E-A3FC-8C74960541C6}" type="slidenum">
              <a:rPr lang="en-US" altLang="en-US"/>
              <a:pPr/>
              <a:t>‹#›</a:t>
            </a:fld>
            <a:endParaRPr lang="en-US" altLang="en-US"/>
          </a:p>
        </p:txBody>
      </p:sp>
    </p:spTree>
    <p:extLst>
      <p:ext uri="{BB962C8B-B14F-4D97-AF65-F5344CB8AC3E}">
        <p14:creationId xmlns:p14="http://schemas.microsoft.com/office/powerpoint/2010/main" val="336805260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0">
            <a:extLst>
              <a:ext uri="{FF2B5EF4-FFF2-40B4-BE49-F238E27FC236}">
                <a16:creationId xmlns:a16="http://schemas.microsoft.com/office/drawing/2014/main" id="{237C1882-0751-449E-64AB-D61A0F3E4D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5DD23763-BF4C-BD73-8860-549FC6A1D6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621F31D4-8B83-3B6A-BD3A-9BDC93AE4886}"/>
              </a:ext>
            </a:extLst>
          </p:cNvPr>
          <p:cNvSpPr>
            <a:spLocks noGrp="1" noChangeArrowheads="1"/>
          </p:cNvSpPr>
          <p:nvPr>
            <p:ph type="sldNum" sz="quarter" idx="12"/>
          </p:nvPr>
        </p:nvSpPr>
        <p:spPr>
          <a:ln/>
        </p:spPr>
        <p:txBody>
          <a:bodyPr/>
          <a:lstStyle>
            <a:lvl1pPr>
              <a:defRPr/>
            </a:lvl1pPr>
          </a:lstStyle>
          <a:p>
            <a:fld id="{A55F458D-6CB4-4AB7-99F0-7C29FCDFEB7A}" type="slidenum">
              <a:rPr lang="en-US" altLang="en-US"/>
              <a:pPr/>
              <a:t>‹#›</a:t>
            </a:fld>
            <a:endParaRPr lang="en-US" altLang="en-US"/>
          </a:p>
        </p:txBody>
      </p:sp>
    </p:spTree>
    <p:extLst>
      <p:ext uri="{BB962C8B-B14F-4D97-AF65-F5344CB8AC3E}">
        <p14:creationId xmlns:p14="http://schemas.microsoft.com/office/powerpoint/2010/main" val="109207259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3916CF7B-6AB8-1CCA-4A23-7E927F1E26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473393EE-532B-9700-2920-508F9EF45F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08739DF6-9B55-9BF7-12D2-931D6E0E8167}"/>
              </a:ext>
            </a:extLst>
          </p:cNvPr>
          <p:cNvSpPr>
            <a:spLocks noGrp="1" noChangeArrowheads="1"/>
          </p:cNvSpPr>
          <p:nvPr>
            <p:ph type="sldNum" sz="quarter" idx="12"/>
          </p:nvPr>
        </p:nvSpPr>
        <p:spPr>
          <a:ln/>
        </p:spPr>
        <p:txBody>
          <a:bodyPr/>
          <a:lstStyle>
            <a:lvl1pPr>
              <a:defRPr/>
            </a:lvl1pPr>
          </a:lstStyle>
          <a:p>
            <a:fld id="{6FC1EB5D-9691-4761-A9F1-E0B951306A50}" type="slidenum">
              <a:rPr lang="en-US" altLang="en-US"/>
              <a:pPr/>
              <a:t>‹#›</a:t>
            </a:fld>
            <a:endParaRPr lang="en-US" altLang="en-US"/>
          </a:p>
        </p:txBody>
      </p:sp>
    </p:spTree>
    <p:extLst>
      <p:ext uri="{BB962C8B-B14F-4D97-AF65-F5344CB8AC3E}">
        <p14:creationId xmlns:p14="http://schemas.microsoft.com/office/powerpoint/2010/main" val="375455441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EAF06A84-BB90-0AF3-678D-FA3481B86F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91739262-F184-DB3C-162D-31B448E61A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2">
            <a:extLst>
              <a:ext uri="{FF2B5EF4-FFF2-40B4-BE49-F238E27FC236}">
                <a16:creationId xmlns:a16="http://schemas.microsoft.com/office/drawing/2014/main" id="{490807CF-CD9D-195E-BDBF-7AF83C70D48E}"/>
              </a:ext>
            </a:extLst>
          </p:cNvPr>
          <p:cNvSpPr>
            <a:spLocks noGrp="1" noChangeArrowheads="1"/>
          </p:cNvSpPr>
          <p:nvPr>
            <p:ph type="sldNum" sz="quarter" idx="12"/>
          </p:nvPr>
        </p:nvSpPr>
        <p:spPr>
          <a:ln/>
        </p:spPr>
        <p:txBody>
          <a:bodyPr/>
          <a:lstStyle>
            <a:lvl1pPr>
              <a:defRPr/>
            </a:lvl1pPr>
          </a:lstStyle>
          <a:p>
            <a:fld id="{98915EAC-090F-4480-A470-1C376FA3A755}" type="slidenum">
              <a:rPr lang="en-US" altLang="en-US"/>
              <a:pPr/>
              <a:t>‹#›</a:t>
            </a:fld>
            <a:endParaRPr lang="en-US" altLang="en-US"/>
          </a:p>
        </p:txBody>
      </p:sp>
    </p:spTree>
    <p:extLst>
      <p:ext uri="{BB962C8B-B14F-4D97-AF65-F5344CB8AC3E}">
        <p14:creationId xmlns:p14="http://schemas.microsoft.com/office/powerpoint/2010/main" val="146060125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09EE96F0-43F6-D086-A686-EFBF809F9A4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5665ECB2-4F55-C2D2-CFD5-1FEA727FD4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C4D482E0-F85F-2DF1-D286-33B2D209FFB1}"/>
              </a:ext>
            </a:extLst>
          </p:cNvPr>
          <p:cNvSpPr>
            <a:spLocks noGrp="1" noChangeArrowheads="1"/>
          </p:cNvSpPr>
          <p:nvPr>
            <p:ph type="sldNum" sz="quarter" idx="12"/>
          </p:nvPr>
        </p:nvSpPr>
        <p:spPr>
          <a:ln/>
        </p:spPr>
        <p:txBody>
          <a:bodyPr/>
          <a:lstStyle>
            <a:lvl1pPr>
              <a:defRPr/>
            </a:lvl1pPr>
          </a:lstStyle>
          <a:p>
            <a:fld id="{7517283B-D5D1-4792-B9C5-75C67FE7ED16}" type="slidenum">
              <a:rPr lang="en-US" altLang="en-US"/>
              <a:pPr/>
              <a:t>‹#›</a:t>
            </a:fld>
            <a:endParaRPr lang="en-US" altLang="en-US"/>
          </a:p>
        </p:txBody>
      </p:sp>
    </p:spTree>
    <p:extLst>
      <p:ext uri="{BB962C8B-B14F-4D97-AF65-F5344CB8AC3E}">
        <p14:creationId xmlns:p14="http://schemas.microsoft.com/office/powerpoint/2010/main" val="148900350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D9C0C3AA-C9A4-E5DF-C0A3-063D4C2CA3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1">
            <a:extLst>
              <a:ext uri="{FF2B5EF4-FFF2-40B4-BE49-F238E27FC236}">
                <a16:creationId xmlns:a16="http://schemas.microsoft.com/office/drawing/2014/main" id="{0DDBB33D-02BF-A5CB-692D-B390CC0A70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2">
            <a:extLst>
              <a:ext uri="{FF2B5EF4-FFF2-40B4-BE49-F238E27FC236}">
                <a16:creationId xmlns:a16="http://schemas.microsoft.com/office/drawing/2014/main" id="{89BB4AD2-2FC2-B769-2413-B3A83A244BA4}"/>
              </a:ext>
            </a:extLst>
          </p:cNvPr>
          <p:cNvSpPr>
            <a:spLocks noGrp="1" noChangeArrowheads="1"/>
          </p:cNvSpPr>
          <p:nvPr>
            <p:ph type="sldNum" sz="quarter" idx="12"/>
          </p:nvPr>
        </p:nvSpPr>
        <p:spPr>
          <a:ln/>
        </p:spPr>
        <p:txBody>
          <a:bodyPr/>
          <a:lstStyle>
            <a:lvl1pPr>
              <a:defRPr/>
            </a:lvl1pPr>
          </a:lstStyle>
          <a:p>
            <a:fld id="{ACE3C47B-60D2-439F-9F8F-B64E4C7EC955}" type="slidenum">
              <a:rPr lang="en-US" altLang="en-US"/>
              <a:pPr/>
              <a:t>‹#›</a:t>
            </a:fld>
            <a:endParaRPr lang="en-US" altLang="en-US"/>
          </a:p>
        </p:txBody>
      </p:sp>
    </p:spTree>
    <p:extLst>
      <p:ext uri="{BB962C8B-B14F-4D97-AF65-F5344CB8AC3E}">
        <p14:creationId xmlns:p14="http://schemas.microsoft.com/office/powerpoint/2010/main" val="39073854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0">
            <a:extLst>
              <a:ext uri="{FF2B5EF4-FFF2-40B4-BE49-F238E27FC236}">
                <a16:creationId xmlns:a16="http://schemas.microsoft.com/office/drawing/2014/main" id="{DD973E3F-2646-B64F-4C06-6B43396911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945986E2-A957-2313-8700-6547809FEA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4C1C066A-0DBC-DC8C-A97F-EF8EB3304A6A}"/>
              </a:ext>
            </a:extLst>
          </p:cNvPr>
          <p:cNvSpPr>
            <a:spLocks noGrp="1" noChangeArrowheads="1"/>
          </p:cNvSpPr>
          <p:nvPr>
            <p:ph type="sldNum" sz="quarter" idx="12"/>
          </p:nvPr>
        </p:nvSpPr>
        <p:spPr>
          <a:ln/>
        </p:spPr>
        <p:txBody>
          <a:bodyPr/>
          <a:lstStyle>
            <a:lvl1pPr>
              <a:defRPr/>
            </a:lvl1pPr>
          </a:lstStyle>
          <a:p>
            <a:fld id="{D21A4B9C-0866-4AB0-AAE3-55BEE3C96C88}" type="slidenum">
              <a:rPr lang="en-US" altLang="en-US"/>
              <a:pPr/>
              <a:t>‹#›</a:t>
            </a:fld>
            <a:endParaRPr lang="en-US" altLang="en-US"/>
          </a:p>
        </p:txBody>
      </p:sp>
    </p:spTree>
    <p:extLst>
      <p:ext uri="{BB962C8B-B14F-4D97-AF65-F5344CB8AC3E}">
        <p14:creationId xmlns:p14="http://schemas.microsoft.com/office/powerpoint/2010/main" val="353632478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0">
            <a:extLst>
              <a:ext uri="{FF2B5EF4-FFF2-40B4-BE49-F238E27FC236}">
                <a16:creationId xmlns:a16="http://schemas.microsoft.com/office/drawing/2014/main" id="{7AC2A18F-96F1-B24D-4C9C-AC473E3A85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C68D075B-ADE4-C512-EC16-951D1D240D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56BCD614-9188-4A73-CB26-25C6E3262033}"/>
              </a:ext>
            </a:extLst>
          </p:cNvPr>
          <p:cNvSpPr>
            <a:spLocks noGrp="1" noChangeArrowheads="1"/>
          </p:cNvSpPr>
          <p:nvPr>
            <p:ph type="sldNum" sz="quarter" idx="12"/>
          </p:nvPr>
        </p:nvSpPr>
        <p:spPr>
          <a:ln/>
        </p:spPr>
        <p:txBody>
          <a:bodyPr/>
          <a:lstStyle>
            <a:lvl1pPr>
              <a:defRPr/>
            </a:lvl1pPr>
          </a:lstStyle>
          <a:p>
            <a:fld id="{6B648A06-A893-47CD-B09D-433452B5AA48}" type="slidenum">
              <a:rPr lang="en-US" altLang="en-US"/>
              <a:pPr/>
              <a:t>‹#›</a:t>
            </a:fld>
            <a:endParaRPr lang="en-US" altLang="en-US"/>
          </a:p>
        </p:txBody>
      </p:sp>
    </p:spTree>
    <p:extLst>
      <p:ext uri="{BB962C8B-B14F-4D97-AF65-F5344CB8AC3E}">
        <p14:creationId xmlns:p14="http://schemas.microsoft.com/office/powerpoint/2010/main" val="65815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6"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57"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458"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1pPr>
            <a:lvl2pPr marL="0" indent="4572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2pPr>
            <a:lvl3pPr marL="0" indent="9144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3pPr>
            <a:lvl4pPr marL="0" indent="13716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4pPr>
            <a:lvl5pPr marL="0" indent="18288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59"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17506DDB-515C-04B9-EC96-1418625699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2A64E7F7-AD4D-5EEA-EC67-0DC58D2416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0CA21549-5E2B-CAB0-D4E3-278789DF97DD}"/>
              </a:ext>
            </a:extLst>
          </p:cNvPr>
          <p:cNvSpPr>
            <a:spLocks noGrp="1" noChangeArrowheads="1"/>
          </p:cNvSpPr>
          <p:nvPr>
            <p:ph type="sldNum" sz="quarter" idx="12"/>
          </p:nvPr>
        </p:nvSpPr>
        <p:spPr>
          <a:ln/>
        </p:spPr>
        <p:txBody>
          <a:bodyPr/>
          <a:lstStyle>
            <a:lvl1pPr>
              <a:defRPr/>
            </a:lvl1pPr>
          </a:lstStyle>
          <a:p>
            <a:fld id="{0D7A7D3B-BCB5-4E56-A64D-852AFD8AB9CD}" type="slidenum">
              <a:rPr lang="en-US" altLang="en-US"/>
              <a:pPr/>
              <a:t>‹#›</a:t>
            </a:fld>
            <a:endParaRPr lang="en-US" altLang="en-US"/>
          </a:p>
        </p:txBody>
      </p:sp>
    </p:spTree>
    <p:extLst>
      <p:ext uri="{BB962C8B-B14F-4D97-AF65-F5344CB8AC3E}">
        <p14:creationId xmlns:p14="http://schemas.microsoft.com/office/powerpoint/2010/main" val="8033166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72D33C6-EAC1-F87A-5E6F-689871953B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6D55C682-A294-2D64-70B6-79C6DFFE39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969BA718-1B45-1E1C-5979-484F2156E913}"/>
              </a:ext>
            </a:extLst>
          </p:cNvPr>
          <p:cNvSpPr>
            <a:spLocks noGrp="1" noChangeArrowheads="1"/>
          </p:cNvSpPr>
          <p:nvPr>
            <p:ph type="sldNum" sz="quarter" idx="12"/>
          </p:nvPr>
        </p:nvSpPr>
        <p:spPr>
          <a:ln/>
        </p:spPr>
        <p:txBody>
          <a:bodyPr/>
          <a:lstStyle>
            <a:lvl1pPr>
              <a:defRPr/>
            </a:lvl1pPr>
          </a:lstStyle>
          <a:p>
            <a:fld id="{0157F005-313C-4744-9BFF-043C2451F530}" type="slidenum">
              <a:rPr lang="en-US" altLang="en-US"/>
              <a:pPr/>
              <a:t>‹#›</a:t>
            </a:fld>
            <a:endParaRPr lang="en-US" altLang="en-US"/>
          </a:p>
        </p:txBody>
      </p:sp>
    </p:spTree>
    <p:extLst>
      <p:ext uri="{BB962C8B-B14F-4D97-AF65-F5344CB8AC3E}">
        <p14:creationId xmlns:p14="http://schemas.microsoft.com/office/powerpoint/2010/main" val="109368647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0">
            <a:extLst>
              <a:ext uri="{FF2B5EF4-FFF2-40B4-BE49-F238E27FC236}">
                <a16:creationId xmlns:a16="http://schemas.microsoft.com/office/drawing/2014/main" id="{B269D08A-D30E-A0B8-60E6-9A5445AD64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8D78C751-45C7-DA1D-389E-7CB23DAC44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a:extLst>
              <a:ext uri="{FF2B5EF4-FFF2-40B4-BE49-F238E27FC236}">
                <a16:creationId xmlns:a16="http://schemas.microsoft.com/office/drawing/2014/main" id="{B34DEB0F-15E5-DF3B-E6EE-216AA67986AE}"/>
              </a:ext>
            </a:extLst>
          </p:cNvPr>
          <p:cNvSpPr>
            <a:spLocks noGrp="1" noChangeArrowheads="1"/>
          </p:cNvSpPr>
          <p:nvPr>
            <p:ph type="sldNum" sz="quarter" idx="12"/>
          </p:nvPr>
        </p:nvSpPr>
        <p:spPr>
          <a:ln/>
        </p:spPr>
        <p:txBody>
          <a:bodyPr/>
          <a:lstStyle>
            <a:lvl1pPr>
              <a:defRPr/>
            </a:lvl1pPr>
          </a:lstStyle>
          <a:p>
            <a:fld id="{CAEE961E-73F7-4274-BBEA-BCE3177746AF}" type="slidenum">
              <a:rPr lang="en-US" altLang="en-US"/>
              <a:pPr/>
              <a:t>‹#›</a:t>
            </a:fld>
            <a:endParaRPr lang="en-US" altLang="en-US"/>
          </a:p>
        </p:txBody>
      </p:sp>
    </p:spTree>
    <p:extLst>
      <p:ext uri="{BB962C8B-B14F-4D97-AF65-F5344CB8AC3E}">
        <p14:creationId xmlns:p14="http://schemas.microsoft.com/office/powerpoint/2010/main" val="122864077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572FDFF5-7CDE-8C0E-144D-7C14B54395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80D7FA69-5FF4-DD35-839A-440B6C891A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8170ED0B-BCE1-61AD-211A-4316829E2F22}"/>
              </a:ext>
            </a:extLst>
          </p:cNvPr>
          <p:cNvSpPr>
            <a:spLocks noGrp="1" noChangeArrowheads="1"/>
          </p:cNvSpPr>
          <p:nvPr>
            <p:ph type="sldNum" sz="quarter" idx="12"/>
          </p:nvPr>
        </p:nvSpPr>
        <p:spPr>
          <a:ln/>
        </p:spPr>
        <p:txBody>
          <a:bodyPr/>
          <a:lstStyle>
            <a:lvl1pPr>
              <a:defRPr/>
            </a:lvl1pPr>
          </a:lstStyle>
          <a:p>
            <a:fld id="{994F6DEB-C230-4694-BCA1-1127DFFD6E47}" type="slidenum">
              <a:rPr lang="en-US" altLang="en-US"/>
              <a:pPr/>
              <a:t>‹#›</a:t>
            </a:fld>
            <a:endParaRPr lang="en-US" altLang="en-US"/>
          </a:p>
        </p:txBody>
      </p:sp>
    </p:spTree>
    <p:extLst>
      <p:ext uri="{BB962C8B-B14F-4D97-AF65-F5344CB8AC3E}">
        <p14:creationId xmlns:p14="http://schemas.microsoft.com/office/powerpoint/2010/main" val="219098181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B0BD7487-CBB8-241A-CF03-6A1C2DCA82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FD12C62E-CBC5-D02F-D07D-6B90FF2DBD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575BD9A8-16C0-6C63-300C-ADB08F90F531}"/>
              </a:ext>
            </a:extLst>
          </p:cNvPr>
          <p:cNvSpPr>
            <a:spLocks noGrp="1" noChangeArrowheads="1"/>
          </p:cNvSpPr>
          <p:nvPr>
            <p:ph type="sldNum" sz="quarter" idx="12"/>
          </p:nvPr>
        </p:nvSpPr>
        <p:spPr>
          <a:ln/>
        </p:spPr>
        <p:txBody>
          <a:bodyPr/>
          <a:lstStyle>
            <a:lvl1pPr>
              <a:defRPr/>
            </a:lvl1pPr>
          </a:lstStyle>
          <a:p>
            <a:fld id="{39FFC412-B7DC-4529-A26C-A8ED24892AED}" type="slidenum">
              <a:rPr lang="en-US" altLang="en-US"/>
              <a:pPr/>
              <a:t>‹#›</a:t>
            </a:fld>
            <a:endParaRPr lang="en-US" altLang="en-US"/>
          </a:p>
        </p:txBody>
      </p:sp>
    </p:spTree>
    <p:extLst>
      <p:ext uri="{BB962C8B-B14F-4D97-AF65-F5344CB8AC3E}">
        <p14:creationId xmlns:p14="http://schemas.microsoft.com/office/powerpoint/2010/main" val="178359757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3A8612DD-F38E-447D-59B3-2F56F15160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36F14D4D-6C00-C816-277E-4F8A2313B1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73556286-1165-D677-EBEA-98B2D4FC346E}"/>
              </a:ext>
            </a:extLst>
          </p:cNvPr>
          <p:cNvSpPr>
            <a:spLocks noGrp="1" noChangeArrowheads="1"/>
          </p:cNvSpPr>
          <p:nvPr>
            <p:ph type="sldNum" sz="quarter" idx="12"/>
          </p:nvPr>
        </p:nvSpPr>
        <p:spPr>
          <a:ln/>
        </p:spPr>
        <p:txBody>
          <a:bodyPr/>
          <a:lstStyle>
            <a:lvl1pPr>
              <a:defRPr/>
            </a:lvl1pPr>
          </a:lstStyle>
          <a:p>
            <a:fld id="{53BED1FE-9EED-4B79-AA09-E95E38341BBC}" type="slidenum">
              <a:rPr lang="en-US" altLang="en-US"/>
              <a:pPr/>
              <a:t>‹#›</a:t>
            </a:fld>
            <a:endParaRPr lang="en-US" altLang="en-US"/>
          </a:p>
        </p:txBody>
      </p:sp>
    </p:spTree>
    <p:extLst>
      <p:ext uri="{BB962C8B-B14F-4D97-AF65-F5344CB8AC3E}">
        <p14:creationId xmlns:p14="http://schemas.microsoft.com/office/powerpoint/2010/main" val="3566139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6"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67" name="Body Level One…"/>
          <p:cNvSpPr txBox="1">
            <a:spLocks noGrp="1"/>
          </p:cNvSpPr>
          <p:nvPr>
            <p:ph type="body" sz="half" idx="1"/>
          </p:nvPr>
        </p:nvSpPr>
        <p:spPr>
          <a:xfrm>
            <a:off x="609600" y="1981200"/>
            <a:ext cx="5384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68"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5" name="Body Level One…"/>
          <p:cNvSpPr txBox="1">
            <a:spLocks noGrp="1"/>
          </p:cNvSpPr>
          <p:nvPr>
            <p:ph type="body" idx="1"/>
          </p:nvPr>
        </p:nvSpPr>
        <p:spPr>
          <a:xfrm>
            <a:off x="609600" y="381000"/>
            <a:ext cx="10972800" cy="57150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76"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3"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4" name="Body Level One…"/>
          <p:cNvSpPr txBox="1">
            <a:spLocks noGrp="1"/>
          </p:cNvSpPr>
          <p:nvPr>
            <p:ph type="body" sz="half" idx="1"/>
          </p:nvPr>
        </p:nvSpPr>
        <p:spPr>
          <a:xfrm>
            <a:off x="609600" y="1981200"/>
            <a:ext cx="5384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5"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2"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93" name="Body Level One…"/>
          <p:cNvSpPr txBox="1">
            <a:spLocks noGrp="1"/>
          </p:cNvSpPr>
          <p:nvPr>
            <p:ph type="body" sz="half" idx="1"/>
          </p:nvPr>
        </p:nvSpPr>
        <p:spPr>
          <a:xfrm>
            <a:off x="609600" y="1981200"/>
            <a:ext cx="5384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4" name="Text Placeholder 3"/>
          <p:cNvSpPr>
            <a:spLocks noGrp="1"/>
          </p:cNvSpPr>
          <p:nvPr>
            <p:ph type="body" sz="half" idx="21"/>
          </p:nvPr>
        </p:nvSpPr>
        <p:spPr>
          <a:xfrm>
            <a:off x="6197600" y="1981200"/>
            <a:ext cx="5384800" cy="4114800"/>
          </a:xfrm>
          <a:prstGeom prst="rect">
            <a:avLst/>
          </a:prstGeom>
        </p:spPr>
        <p:txBody>
          <a:bodyPr/>
          <a:lstStyle/>
          <a:p>
            <a: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pPr>
            <a:endParaRPr/>
          </a:p>
        </p:txBody>
      </p:sp>
      <p:sp>
        <p:nvSpPr>
          <p:cNvPr id="495"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2"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503" name="Body Level One…"/>
          <p:cNvSpPr txBox="1">
            <a:spLocks noGrp="1"/>
          </p:cNvSpPr>
          <p:nvPr>
            <p:ph type="body" sz="half" idx="1"/>
          </p:nvPr>
        </p:nvSpPr>
        <p:spPr>
          <a:xfrm>
            <a:off x="609600" y="1981200"/>
            <a:ext cx="5384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04"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62"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63" name="Picture 6" descr="Picture 6"/>
          <p:cNvPicPr>
            <a:picLocks noChangeAspect="1"/>
          </p:cNvPicPr>
          <p:nvPr/>
        </p:nvPicPr>
        <p:blipFill>
          <a:blip r:embed="rId2"/>
          <a:stretch>
            <a:fillRect/>
          </a:stretch>
        </p:blipFill>
        <p:spPr>
          <a:xfrm>
            <a:off x="0" y="6126479"/>
            <a:ext cx="12192000" cy="731525"/>
          </a:xfrm>
          <a:prstGeom prst="rect">
            <a:avLst/>
          </a:prstGeom>
          <a:ln w="12700">
            <a:miter lim="400000"/>
          </a:ln>
        </p:spPr>
      </p:pic>
      <p:sp>
        <p:nvSpPr>
          <p:cNvPr id="64"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sp>
        <p:nvSpPr>
          <p:cNvPr id="65" name="Title Text"/>
          <p:cNvSpPr txBox="1">
            <a:spLocks noGrp="1"/>
          </p:cNvSpPr>
          <p:nvPr>
            <p:ph type="title"/>
          </p:nvPr>
        </p:nvSpPr>
        <p:spPr>
          <a:xfrm>
            <a:off x="1449216" y="804889"/>
            <a:ext cx="9605636" cy="1059306"/>
          </a:xfrm>
          <a:prstGeom prst="rect">
            <a:avLst/>
          </a:prstGeom>
        </p:spPr>
        <p:txBody>
          <a:bodyPr/>
          <a:lstStyle/>
          <a:p>
            <a:r>
              <a:t>Title Text</a:t>
            </a:r>
          </a:p>
        </p:txBody>
      </p:sp>
      <p:sp>
        <p:nvSpPr>
          <p:cNvPr id="66" name="Body Level One…"/>
          <p:cNvSpPr txBox="1">
            <a:spLocks noGrp="1"/>
          </p:cNvSpPr>
          <p:nvPr>
            <p:ph type="body" sz="quarter" idx="1"/>
          </p:nvPr>
        </p:nvSpPr>
        <p:spPr>
          <a:xfrm>
            <a:off x="1447331" y="2010878"/>
            <a:ext cx="4645153" cy="344859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8" name="Straight Connector 34"/>
          <p:cNvSpPr/>
          <p:nvPr/>
        </p:nvSpPr>
        <p:spPr>
          <a:xfrm>
            <a:off x="1453896" y="1847088"/>
            <a:ext cx="9607523" cy="1"/>
          </a:xfrm>
          <a:prstGeom prst="line">
            <a:avLst/>
          </a:prstGeom>
          <a:ln w="31750">
            <a:solidFill>
              <a:schemeClr val="accent1"/>
            </a:solidFill>
          </a:ln>
        </p:spPr>
        <p:txBody>
          <a:bodyPr lIns="45719" rIns="45719"/>
          <a:lstStyle/>
          <a:p>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and 2 Content Over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1"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512" name="Body Level One…"/>
          <p:cNvSpPr txBox="1">
            <a:spLocks noGrp="1"/>
          </p:cNvSpPr>
          <p:nvPr>
            <p:ph type="body" sz="quarter" idx="1"/>
          </p:nvPr>
        </p:nvSpPr>
        <p:spPr>
          <a:xfrm>
            <a:off x="609600" y="1981200"/>
            <a:ext cx="5384800" cy="19812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13" name="Text Placeholder 4"/>
          <p:cNvSpPr>
            <a:spLocks noGrp="1"/>
          </p:cNvSpPr>
          <p:nvPr>
            <p:ph type="body" sz="half" idx="21"/>
          </p:nvPr>
        </p:nvSpPr>
        <p:spPr>
          <a:xfrm>
            <a:off x="609600" y="4114800"/>
            <a:ext cx="10972800" cy="1981200"/>
          </a:xfrm>
          <a:prstGeom prst="rect">
            <a:avLst/>
          </a:prstGeom>
        </p:spPr>
        <p:txBody>
          <a:bodyPr/>
          <a:lstStyle/>
          <a:p>
            <a: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pPr>
            <a:endParaRPr/>
          </a:p>
        </p:txBody>
      </p:sp>
      <p:sp>
        <p:nvSpPr>
          <p:cNvPr id="514"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Slide with Image">
    <p:bg>
      <p:bgPr>
        <a:solidFill>
          <a:srgbClr val="FFFFFF"/>
        </a:solidFill>
        <a:effectLst/>
      </p:bgPr>
    </p:bg>
    <p:spTree>
      <p:nvGrpSpPr>
        <p:cNvPr id="1" name=""/>
        <p:cNvGrpSpPr/>
        <p:nvPr/>
      </p:nvGrpSpPr>
      <p:grpSpPr>
        <a:xfrm>
          <a:off x="0" y="0"/>
          <a:ext cx="0" cy="0"/>
          <a:chOff x="0" y="0"/>
          <a:chExt cx="0" cy="0"/>
        </a:xfrm>
      </p:grpSpPr>
      <p:pic>
        <p:nvPicPr>
          <p:cNvPr id="521"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522"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pic>
        <p:nvPicPr>
          <p:cNvPr id="523"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524" name="Presentation Title"/>
          <p:cNvSpPr txBox="1">
            <a:spLocks noGrp="1"/>
          </p:cNvSpPr>
          <p:nvPr>
            <p:ph type="title" hasCustomPrompt="1"/>
          </p:nvPr>
        </p:nvSpPr>
        <p:spPr>
          <a:xfrm>
            <a:off x="6717321" y="1863969"/>
            <a:ext cx="4630128" cy="1872029"/>
          </a:xfrm>
          <a:prstGeom prst="rect">
            <a:avLst/>
          </a:prstGeom>
        </p:spPr>
        <p:txBody>
          <a:bodyPr anchor="b"/>
          <a:lstStyle>
            <a:lvl1pPr>
              <a:defRPr sz="6000" b="1" cap="none">
                <a:latin typeface="+mn-lt"/>
                <a:ea typeface="+mn-ea"/>
                <a:cs typeface="+mn-cs"/>
                <a:sym typeface="Calibri"/>
              </a:defRPr>
            </a:lvl1pPr>
          </a:lstStyle>
          <a:p>
            <a:r>
              <a:t>Presentation Title</a:t>
            </a:r>
          </a:p>
        </p:txBody>
      </p:sp>
      <p:sp>
        <p:nvSpPr>
          <p:cNvPr id="525" name="Body Level One…"/>
          <p:cNvSpPr txBox="1">
            <a:spLocks noGrp="1"/>
          </p:cNvSpPr>
          <p:nvPr>
            <p:ph type="body" sz="quarter" idx="1"/>
          </p:nvPr>
        </p:nvSpPr>
        <p:spPr>
          <a:xfrm>
            <a:off x="6717321" y="3762985"/>
            <a:ext cx="4630128" cy="1500188"/>
          </a:xfrm>
          <a:prstGeom prst="rect">
            <a:avLst/>
          </a:prstGeom>
        </p:spPr>
        <p:txBody>
          <a:bodyPr/>
          <a:lstStyle>
            <a:lvl1pPr marL="0" indent="0">
              <a:buClrTx/>
              <a:buSzTx/>
              <a:buFontTx/>
              <a:buNone/>
              <a:defRPr sz="2400">
                <a:latin typeface="Calibri Light"/>
                <a:ea typeface="Calibri Light"/>
                <a:cs typeface="Calibri Light"/>
                <a:sym typeface="Calibri Light"/>
              </a:defRPr>
            </a:lvl1pPr>
            <a:lvl2pPr marL="0" indent="457200">
              <a:buClrTx/>
              <a:buSzTx/>
              <a:buFontTx/>
              <a:buNone/>
              <a:defRPr sz="2400">
                <a:latin typeface="Calibri Light"/>
                <a:ea typeface="Calibri Light"/>
                <a:cs typeface="Calibri Light"/>
                <a:sym typeface="Calibri Light"/>
              </a:defRPr>
            </a:lvl2pPr>
            <a:lvl3pPr marL="0" indent="914400">
              <a:buClrTx/>
              <a:buSzTx/>
              <a:buFontTx/>
              <a:buNone/>
              <a:defRPr sz="2400">
                <a:latin typeface="Calibri Light"/>
                <a:ea typeface="Calibri Light"/>
                <a:cs typeface="Calibri Light"/>
                <a:sym typeface="Calibri Light"/>
              </a:defRPr>
            </a:lvl3pPr>
            <a:lvl4pPr marL="0" indent="1371600">
              <a:buClrTx/>
              <a:buSzTx/>
              <a:buFontTx/>
              <a:buNone/>
              <a:defRPr sz="2400">
                <a:latin typeface="Calibri Light"/>
                <a:ea typeface="Calibri Light"/>
                <a:cs typeface="Calibri Light"/>
                <a:sym typeface="Calibri Light"/>
              </a:defRPr>
            </a:lvl4pPr>
            <a:lvl5pPr marL="0" indent="1828800">
              <a:buClrTx/>
              <a:buSzTx/>
              <a:buFontTx/>
              <a:buNone/>
              <a:defRPr sz="2400">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526" name="Picture Placeholder 4"/>
          <p:cNvSpPr>
            <a:spLocks noGrp="1"/>
          </p:cNvSpPr>
          <p:nvPr>
            <p:ph type="pic" idx="21"/>
          </p:nvPr>
        </p:nvSpPr>
        <p:spPr>
          <a:xfrm>
            <a:off x="-1" y="-1"/>
            <a:ext cx="5913441" cy="6858001"/>
          </a:xfrm>
          <a:prstGeom prst="rect">
            <a:avLst/>
          </a:prstGeom>
        </p:spPr>
        <p:txBody>
          <a:bodyPr lIns="91439" rIns="91439">
            <a:noAutofit/>
          </a:bodyPr>
          <a:lstStyle/>
          <a:p>
            <a:endParaRPr/>
          </a:p>
        </p:txBody>
      </p:sp>
      <p:sp>
        <p:nvSpPr>
          <p:cNvPr id="527" name="Straight Connector 10"/>
          <p:cNvSpPr/>
          <p:nvPr/>
        </p:nvSpPr>
        <p:spPr>
          <a:xfrm>
            <a:off x="6644481" y="3735997"/>
            <a:ext cx="4709320" cy="1"/>
          </a:xfrm>
          <a:prstGeom prst="line">
            <a:avLst/>
          </a:prstGeom>
          <a:ln w="38100">
            <a:solidFill>
              <a:srgbClr val="7F8FA9"/>
            </a:solidFill>
            <a:miter/>
          </a:ln>
        </p:spPr>
        <p:txBody>
          <a:bodyPr lIns="45719" rIns="45719"/>
          <a:lstStyle/>
          <a:p>
            <a:endParaRPr/>
          </a:p>
        </p:txBody>
      </p:sp>
      <p:sp>
        <p:nvSpPr>
          <p:cNvPr id="528" name="Slide Number"/>
          <p:cNvSpPr txBox="1">
            <a:spLocks noGrp="1"/>
          </p:cNvSpPr>
          <p:nvPr>
            <p:ph type="sldNum" sz="quarter" idx="2"/>
          </p:nvPr>
        </p:nvSpPr>
        <p:spPr>
          <a:xfrm>
            <a:off x="5892800" y="6356350"/>
            <a:ext cx="2844800" cy="52324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pic>
        <p:nvPicPr>
          <p:cNvPr id="535"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536"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sp>
        <p:nvSpPr>
          <p:cNvPr id="537" name="Rectangle 22"/>
          <p:cNvSpPr/>
          <p:nvPr/>
        </p:nvSpPr>
        <p:spPr>
          <a:xfrm flipV="1">
            <a:off x="0" y="0"/>
            <a:ext cx="12192000" cy="1337268"/>
          </a:xfrm>
          <a:prstGeom prst="rect">
            <a:avLst/>
          </a:prstGeom>
          <a:solidFill>
            <a:srgbClr val="FFFFFF"/>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sp>
        <p:nvSpPr>
          <p:cNvPr id="538" name="Rectangle 23"/>
          <p:cNvSpPr/>
          <p:nvPr/>
        </p:nvSpPr>
        <p:spPr>
          <a:xfrm flipV="1">
            <a:off x="0" y="1494264"/>
            <a:ext cx="12192000" cy="5363736"/>
          </a:xfrm>
          <a:prstGeom prst="rect">
            <a:avLst/>
          </a:prstGeom>
          <a:solidFill>
            <a:srgbClr val="FFFFFF"/>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sp>
        <p:nvSpPr>
          <p:cNvPr id="539" name="CLICK TO EDIT MASTER TITLE STYLE"/>
          <p:cNvSpPr txBox="1">
            <a:spLocks noGrp="1"/>
          </p:cNvSpPr>
          <p:nvPr>
            <p:ph type="title" hasCustomPrompt="1"/>
          </p:nvPr>
        </p:nvSpPr>
        <p:spPr>
          <a:xfrm>
            <a:off x="838200" y="428534"/>
            <a:ext cx="10515600" cy="637198"/>
          </a:xfrm>
          <a:prstGeom prst="rect">
            <a:avLst/>
          </a:prstGeom>
        </p:spPr>
        <p:txBody>
          <a:bodyPr anchor="ctr"/>
          <a:lstStyle>
            <a:lvl1pPr>
              <a:defRPr sz="3600" b="1" cap="none">
                <a:latin typeface="+mn-lt"/>
                <a:ea typeface="+mn-ea"/>
                <a:cs typeface="+mn-cs"/>
                <a:sym typeface="Calibri"/>
              </a:defRPr>
            </a:lvl1pPr>
          </a:lstStyle>
          <a:p>
            <a:r>
              <a:t>CLICK TO EDIT MASTER TITLE STYLE</a:t>
            </a:r>
          </a:p>
        </p:txBody>
      </p:sp>
      <p:sp>
        <p:nvSpPr>
          <p:cNvPr id="540" name="Body Level One…"/>
          <p:cNvSpPr txBox="1">
            <a:spLocks noGrp="1"/>
          </p:cNvSpPr>
          <p:nvPr>
            <p:ph type="body" idx="1"/>
          </p:nvPr>
        </p:nvSpPr>
        <p:spPr>
          <a:xfrm>
            <a:off x="838200" y="1922797"/>
            <a:ext cx="10515600" cy="4254167"/>
          </a:xfrm>
          <a:prstGeom prst="rect">
            <a:avLst/>
          </a:prstGeom>
        </p:spPr>
        <p:txBody>
          <a:bodyPr/>
          <a:lstStyle>
            <a:lvl1pPr>
              <a:buClrTx/>
              <a:defRPr sz="1600">
                <a:latin typeface="Calibri Light"/>
                <a:ea typeface="Calibri Light"/>
                <a:cs typeface="Calibri Light"/>
                <a:sym typeface="Calibri Light"/>
              </a:defRPr>
            </a:lvl1pPr>
            <a:lvl2pPr marL="718457" indent="-261257">
              <a:buClrTx/>
              <a:defRPr sz="1600">
                <a:latin typeface="Calibri Light"/>
                <a:ea typeface="Calibri Light"/>
                <a:cs typeface="Calibri Light"/>
                <a:sym typeface="Calibri Light"/>
              </a:defRPr>
            </a:lvl2pPr>
            <a:lvl3pPr marL="1219200" indent="-304800">
              <a:buClrTx/>
              <a:defRPr sz="1600">
                <a:latin typeface="Calibri Light"/>
                <a:ea typeface="Calibri Light"/>
                <a:cs typeface="Calibri Light"/>
                <a:sym typeface="Calibri Light"/>
              </a:defRPr>
            </a:lvl3pPr>
            <a:lvl4pPr marL="1704109" indent="-332509">
              <a:buClrTx/>
              <a:defRPr sz="1600">
                <a:latin typeface="Calibri Light"/>
                <a:ea typeface="Calibri Light"/>
                <a:cs typeface="Calibri Light"/>
                <a:sym typeface="Calibri Light"/>
              </a:defRPr>
            </a:lvl4pPr>
            <a:lvl5pPr marL="2161309" indent="-332509">
              <a:buClrTx/>
              <a:defRPr sz="1600">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541"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sp>
        <p:nvSpPr>
          <p:cNvPr id="542"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FFFF66"/>
        </a:solidFill>
        <a:effectLst/>
      </p:bgPr>
    </p:bg>
    <p:spTree>
      <p:nvGrpSpPr>
        <p:cNvPr id="1" name=""/>
        <p:cNvGrpSpPr/>
        <p:nvPr/>
      </p:nvGrpSpPr>
      <p:grpSpPr>
        <a:xfrm>
          <a:off x="0" y="0"/>
          <a:ext cx="0" cy="0"/>
          <a:chOff x="0" y="0"/>
          <a:chExt cx="0" cy="0"/>
        </a:xfrm>
      </p:grpSpPr>
      <p:sp>
        <p:nvSpPr>
          <p:cNvPr id="549" name="CLICK TO EDIT MASTER TITLE STYLE"/>
          <p:cNvSpPr txBox="1">
            <a:spLocks noGrp="1"/>
          </p:cNvSpPr>
          <p:nvPr>
            <p:ph type="title" hasCustomPrompt="1"/>
          </p:nvPr>
        </p:nvSpPr>
        <p:spPr>
          <a:xfrm>
            <a:off x="838200" y="428534"/>
            <a:ext cx="10515600" cy="637198"/>
          </a:xfrm>
          <a:prstGeom prst="rect">
            <a:avLst/>
          </a:prstGeom>
        </p:spPr>
        <p:txBody>
          <a:bodyPr anchor="ctr"/>
          <a:lstStyle>
            <a:lvl1pPr>
              <a:defRPr sz="3600" b="1" cap="none">
                <a:latin typeface="+mn-lt"/>
                <a:ea typeface="+mn-ea"/>
                <a:cs typeface="+mn-cs"/>
                <a:sym typeface="Calibri"/>
              </a:defRPr>
            </a:lvl1pPr>
          </a:lstStyle>
          <a:p>
            <a:r>
              <a:t>CLICK TO EDIT MASTER TITLE STYLE</a:t>
            </a:r>
          </a:p>
        </p:txBody>
      </p:sp>
      <p:sp>
        <p:nvSpPr>
          <p:cNvPr id="550" name="Body Level One…"/>
          <p:cNvSpPr txBox="1">
            <a:spLocks noGrp="1"/>
          </p:cNvSpPr>
          <p:nvPr>
            <p:ph type="body" idx="1"/>
          </p:nvPr>
        </p:nvSpPr>
        <p:spPr>
          <a:xfrm>
            <a:off x="838200" y="1922797"/>
            <a:ext cx="10515600" cy="4254167"/>
          </a:xfrm>
          <a:prstGeom prst="rect">
            <a:avLst/>
          </a:prstGeom>
        </p:spPr>
        <p:txBody>
          <a:bodyPr/>
          <a:lstStyle>
            <a:lvl1pPr>
              <a:buClrTx/>
              <a:defRPr sz="1600">
                <a:latin typeface="Calibri Light"/>
                <a:ea typeface="Calibri Light"/>
                <a:cs typeface="Calibri Light"/>
                <a:sym typeface="Calibri Light"/>
              </a:defRPr>
            </a:lvl1pPr>
            <a:lvl2pPr marL="718457" indent="-261257">
              <a:buClrTx/>
              <a:defRPr sz="1600">
                <a:latin typeface="Calibri Light"/>
                <a:ea typeface="Calibri Light"/>
                <a:cs typeface="Calibri Light"/>
                <a:sym typeface="Calibri Light"/>
              </a:defRPr>
            </a:lvl2pPr>
            <a:lvl3pPr marL="1219200" indent="-304800">
              <a:buClrTx/>
              <a:defRPr sz="1600">
                <a:latin typeface="Calibri Light"/>
                <a:ea typeface="Calibri Light"/>
                <a:cs typeface="Calibri Light"/>
                <a:sym typeface="Calibri Light"/>
              </a:defRPr>
            </a:lvl3pPr>
            <a:lvl4pPr marL="1704109" indent="-332509">
              <a:buClrTx/>
              <a:defRPr sz="1600">
                <a:latin typeface="Calibri Light"/>
                <a:ea typeface="Calibri Light"/>
                <a:cs typeface="Calibri Light"/>
                <a:sym typeface="Calibri Light"/>
              </a:defRPr>
            </a:lvl4pPr>
            <a:lvl5pPr marL="2161309" indent="-332509">
              <a:buClrTx/>
              <a:defRPr sz="1600">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Divider Slide with Image">
    <p:bg>
      <p:bgPr>
        <a:solidFill>
          <a:srgbClr val="FFFFFF"/>
        </a:solidFill>
        <a:effectLst/>
      </p:bgPr>
    </p:bg>
    <p:spTree>
      <p:nvGrpSpPr>
        <p:cNvPr id="1" name=""/>
        <p:cNvGrpSpPr/>
        <p:nvPr/>
      </p:nvGrpSpPr>
      <p:grpSpPr>
        <a:xfrm>
          <a:off x="0" y="0"/>
          <a:ext cx="0" cy="0"/>
          <a:chOff x="0" y="0"/>
          <a:chExt cx="0" cy="0"/>
        </a:xfrm>
      </p:grpSpPr>
      <p:pic>
        <p:nvPicPr>
          <p:cNvPr id="558"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559"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sp>
        <p:nvSpPr>
          <p:cNvPr id="560" name="Picture Placeholder 16"/>
          <p:cNvSpPr>
            <a:spLocks noGrp="1"/>
          </p:cNvSpPr>
          <p:nvPr>
            <p:ph type="pic" idx="21"/>
          </p:nvPr>
        </p:nvSpPr>
        <p:spPr>
          <a:xfrm>
            <a:off x="0" y="681528"/>
            <a:ext cx="12192001" cy="5494942"/>
          </a:xfrm>
          <a:prstGeom prst="rect">
            <a:avLst/>
          </a:prstGeom>
        </p:spPr>
        <p:txBody>
          <a:bodyPr lIns="91439" rIns="91439">
            <a:noAutofit/>
          </a:bodyPr>
          <a:lstStyle/>
          <a:p>
            <a:endParaRPr/>
          </a:p>
        </p:txBody>
      </p:sp>
      <p:sp>
        <p:nvSpPr>
          <p:cNvPr id="561" name="PRESENTATION TITLE"/>
          <p:cNvSpPr txBox="1">
            <a:spLocks noGrp="1"/>
          </p:cNvSpPr>
          <p:nvPr>
            <p:ph type="title" hasCustomPrompt="1"/>
          </p:nvPr>
        </p:nvSpPr>
        <p:spPr>
          <a:xfrm>
            <a:off x="6717321" y="2647012"/>
            <a:ext cx="4950938" cy="1872029"/>
          </a:xfrm>
          <a:prstGeom prst="rect">
            <a:avLst/>
          </a:prstGeom>
        </p:spPr>
        <p:txBody>
          <a:bodyPr anchor="b"/>
          <a:lstStyle>
            <a:lvl1pPr>
              <a:defRPr sz="6000" b="1" cap="none">
                <a:solidFill>
                  <a:srgbClr val="FFFFFF"/>
                </a:solidFill>
                <a:latin typeface="+mn-lt"/>
                <a:ea typeface="+mn-ea"/>
                <a:cs typeface="+mn-cs"/>
                <a:sym typeface="Calibri"/>
              </a:defRPr>
            </a:lvl1pPr>
          </a:lstStyle>
          <a:p>
            <a:r>
              <a:t>PRESENTATION TITLE</a:t>
            </a:r>
          </a:p>
        </p:txBody>
      </p:sp>
      <p:sp>
        <p:nvSpPr>
          <p:cNvPr id="562" name="Body Level One…"/>
          <p:cNvSpPr txBox="1">
            <a:spLocks noGrp="1"/>
          </p:cNvSpPr>
          <p:nvPr>
            <p:ph type="body" sz="quarter" idx="1"/>
          </p:nvPr>
        </p:nvSpPr>
        <p:spPr>
          <a:xfrm>
            <a:off x="6717321" y="4546027"/>
            <a:ext cx="4950938" cy="1500188"/>
          </a:xfrm>
          <a:prstGeom prst="rect">
            <a:avLst/>
          </a:prstGeom>
        </p:spPr>
        <p:txBody>
          <a:bodyPr/>
          <a:lstStyle>
            <a:lvl1pPr marL="0" indent="0">
              <a:buClrTx/>
              <a:buSzTx/>
              <a:buFontTx/>
              <a:buNone/>
              <a:defRPr sz="2400">
                <a:solidFill>
                  <a:srgbClr val="FFFFFF"/>
                </a:solidFill>
                <a:latin typeface="Calibri Light"/>
                <a:ea typeface="Calibri Light"/>
                <a:cs typeface="Calibri Light"/>
                <a:sym typeface="Calibri Light"/>
              </a:defRPr>
            </a:lvl1pPr>
            <a:lvl2pPr marL="0" indent="457200">
              <a:buClrTx/>
              <a:buSzTx/>
              <a:buFontTx/>
              <a:buNone/>
              <a:defRPr sz="2400">
                <a:solidFill>
                  <a:srgbClr val="FFFFFF"/>
                </a:solidFill>
                <a:latin typeface="Calibri Light"/>
                <a:ea typeface="Calibri Light"/>
                <a:cs typeface="Calibri Light"/>
                <a:sym typeface="Calibri Light"/>
              </a:defRPr>
            </a:lvl2pPr>
            <a:lvl3pPr marL="0" indent="914400">
              <a:buClrTx/>
              <a:buSzTx/>
              <a:buFontTx/>
              <a:buNone/>
              <a:defRPr sz="2400">
                <a:solidFill>
                  <a:srgbClr val="FFFFFF"/>
                </a:solidFill>
                <a:latin typeface="Calibri Light"/>
                <a:ea typeface="Calibri Light"/>
                <a:cs typeface="Calibri Light"/>
                <a:sym typeface="Calibri Light"/>
              </a:defRPr>
            </a:lvl3pPr>
            <a:lvl4pPr marL="0" indent="1371600">
              <a:buClrTx/>
              <a:buSzTx/>
              <a:buFontTx/>
              <a:buNone/>
              <a:defRPr sz="2400">
                <a:solidFill>
                  <a:srgbClr val="FFFFFF"/>
                </a:solidFill>
                <a:latin typeface="Calibri Light"/>
                <a:ea typeface="Calibri Light"/>
                <a:cs typeface="Calibri Light"/>
                <a:sym typeface="Calibri Light"/>
              </a:defRPr>
            </a:lvl4pPr>
            <a:lvl5pPr marL="0" indent="1828800">
              <a:buClrTx/>
              <a:buSzTx/>
              <a:buFontTx/>
              <a:buNone/>
              <a:defRPr sz="2400">
                <a:solidFill>
                  <a:srgbClr val="FFFFFF"/>
                </a:solidFill>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563" name="Straight Connector 7"/>
          <p:cNvSpPr/>
          <p:nvPr/>
        </p:nvSpPr>
        <p:spPr>
          <a:xfrm>
            <a:off x="6644481" y="4519040"/>
            <a:ext cx="4709320" cy="1"/>
          </a:xfrm>
          <a:prstGeom prst="line">
            <a:avLst/>
          </a:prstGeom>
          <a:ln w="38100">
            <a:solidFill>
              <a:srgbClr val="FFFFFF"/>
            </a:solidFill>
            <a:miter/>
          </a:ln>
        </p:spPr>
        <p:txBody>
          <a:bodyPr lIns="45719" rIns="45719"/>
          <a:lstStyle/>
          <a:p>
            <a:endParaRPr/>
          </a:p>
        </p:txBody>
      </p:sp>
      <p:sp>
        <p:nvSpPr>
          <p:cNvPr id="564"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Divider Slide 2">
    <p:bg>
      <p:bgPr>
        <a:solidFill>
          <a:srgbClr val="FFFFFF"/>
        </a:solidFill>
        <a:effectLst/>
      </p:bgPr>
    </p:bg>
    <p:spTree>
      <p:nvGrpSpPr>
        <p:cNvPr id="1" name=""/>
        <p:cNvGrpSpPr/>
        <p:nvPr/>
      </p:nvGrpSpPr>
      <p:grpSpPr>
        <a:xfrm>
          <a:off x="0" y="0"/>
          <a:ext cx="0" cy="0"/>
          <a:chOff x="0" y="0"/>
          <a:chExt cx="0" cy="0"/>
        </a:xfrm>
      </p:grpSpPr>
      <p:pic>
        <p:nvPicPr>
          <p:cNvPr id="571"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572"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sp>
        <p:nvSpPr>
          <p:cNvPr id="573" name="Body Level One…"/>
          <p:cNvSpPr txBox="1">
            <a:spLocks noGrp="1"/>
          </p:cNvSpPr>
          <p:nvPr>
            <p:ph type="body" sz="quarter" idx="1"/>
          </p:nvPr>
        </p:nvSpPr>
        <p:spPr>
          <a:xfrm>
            <a:off x="6717321" y="3762985"/>
            <a:ext cx="4938059" cy="1500188"/>
          </a:xfrm>
          <a:prstGeom prst="rect">
            <a:avLst/>
          </a:prstGeom>
        </p:spPr>
        <p:txBody>
          <a:bodyPr/>
          <a:lstStyle>
            <a:lvl1pPr marL="0" indent="0">
              <a:buClrTx/>
              <a:buSzTx/>
              <a:buFontTx/>
              <a:buNone/>
              <a:defRPr sz="2400">
                <a:latin typeface="Calibri Light"/>
                <a:ea typeface="Calibri Light"/>
                <a:cs typeface="Calibri Light"/>
                <a:sym typeface="Calibri Light"/>
              </a:defRPr>
            </a:lvl1pPr>
            <a:lvl2pPr marL="0" indent="457200">
              <a:buClrTx/>
              <a:buSzTx/>
              <a:buFontTx/>
              <a:buNone/>
              <a:defRPr sz="2400">
                <a:latin typeface="Calibri Light"/>
                <a:ea typeface="Calibri Light"/>
                <a:cs typeface="Calibri Light"/>
                <a:sym typeface="Calibri Light"/>
              </a:defRPr>
            </a:lvl2pPr>
            <a:lvl3pPr marL="0" indent="914400">
              <a:buClrTx/>
              <a:buSzTx/>
              <a:buFontTx/>
              <a:buNone/>
              <a:defRPr sz="2400">
                <a:latin typeface="Calibri Light"/>
                <a:ea typeface="Calibri Light"/>
                <a:cs typeface="Calibri Light"/>
                <a:sym typeface="Calibri Light"/>
              </a:defRPr>
            </a:lvl3pPr>
            <a:lvl4pPr marL="0" indent="1371600">
              <a:buClrTx/>
              <a:buSzTx/>
              <a:buFontTx/>
              <a:buNone/>
              <a:defRPr sz="2400">
                <a:latin typeface="Calibri Light"/>
                <a:ea typeface="Calibri Light"/>
                <a:cs typeface="Calibri Light"/>
                <a:sym typeface="Calibri Light"/>
              </a:defRPr>
            </a:lvl4pPr>
            <a:lvl5pPr marL="0" indent="1828800">
              <a:buClrTx/>
              <a:buSzTx/>
              <a:buFontTx/>
              <a:buNone/>
              <a:defRPr sz="2400">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574" name="Straight Connector 7"/>
          <p:cNvSpPr/>
          <p:nvPr/>
        </p:nvSpPr>
        <p:spPr>
          <a:xfrm>
            <a:off x="6659471" y="3735997"/>
            <a:ext cx="4709320" cy="1"/>
          </a:xfrm>
          <a:prstGeom prst="line">
            <a:avLst/>
          </a:prstGeom>
          <a:ln w="38100">
            <a:solidFill>
              <a:srgbClr val="7F8FA9"/>
            </a:solidFill>
            <a:miter/>
          </a:ln>
        </p:spPr>
        <p:txBody>
          <a:bodyPr lIns="45719" rIns="45719"/>
          <a:lstStyle/>
          <a:p>
            <a:endParaRPr/>
          </a:p>
        </p:txBody>
      </p:sp>
      <p:sp>
        <p:nvSpPr>
          <p:cNvPr id="575" name="Picture Placeholder 3"/>
          <p:cNvSpPr>
            <a:spLocks noGrp="1"/>
          </p:cNvSpPr>
          <p:nvPr>
            <p:ph type="pic" idx="21"/>
          </p:nvPr>
        </p:nvSpPr>
        <p:spPr>
          <a:xfrm>
            <a:off x="0" y="-1"/>
            <a:ext cx="6470161" cy="6067397"/>
          </a:xfrm>
          <a:prstGeom prst="rect">
            <a:avLst/>
          </a:prstGeom>
        </p:spPr>
        <p:txBody>
          <a:bodyPr lIns="91439" rIns="91439">
            <a:noAutofit/>
          </a:bodyPr>
          <a:lstStyle/>
          <a:p>
            <a:endParaRPr/>
          </a:p>
        </p:txBody>
      </p:sp>
      <p:sp>
        <p:nvSpPr>
          <p:cNvPr id="576" name="PRESENTATION TITLE"/>
          <p:cNvSpPr txBox="1">
            <a:spLocks noGrp="1"/>
          </p:cNvSpPr>
          <p:nvPr>
            <p:ph type="title" hasCustomPrompt="1"/>
          </p:nvPr>
        </p:nvSpPr>
        <p:spPr>
          <a:xfrm>
            <a:off x="6717321" y="1863969"/>
            <a:ext cx="4938059" cy="1872029"/>
          </a:xfrm>
          <a:prstGeom prst="rect">
            <a:avLst/>
          </a:prstGeom>
        </p:spPr>
        <p:txBody>
          <a:bodyPr anchor="b"/>
          <a:lstStyle>
            <a:lvl1pPr>
              <a:defRPr sz="6000" b="1" cap="none">
                <a:latin typeface="+mn-lt"/>
                <a:ea typeface="+mn-ea"/>
                <a:cs typeface="+mn-cs"/>
                <a:sym typeface="Calibri"/>
              </a:defRPr>
            </a:lvl1pPr>
          </a:lstStyle>
          <a:p>
            <a:r>
              <a:t>PRESENTATION TITLE</a:t>
            </a:r>
          </a:p>
        </p:txBody>
      </p:sp>
      <p:sp>
        <p:nvSpPr>
          <p:cNvPr id="577"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pic>
        <p:nvPicPr>
          <p:cNvPr id="584"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585"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pic>
        <p:nvPicPr>
          <p:cNvPr id="586"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587" name="Presentation Title"/>
          <p:cNvSpPr txBox="1">
            <a:spLocks noGrp="1"/>
          </p:cNvSpPr>
          <p:nvPr>
            <p:ph type="title" hasCustomPrompt="1"/>
          </p:nvPr>
        </p:nvSpPr>
        <p:spPr>
          <a:xfrm>
            <a:off x="6717321" y="1863969"/>
            <a:ext cx="4630128" cy="1872029"/>
          </a:xfrm>
          <a:prstGeom prst="rect">
            <a:avLst/>
          </a:prstGeom>
        </p:spPr>
        <p:txBody>
          <a:bodyPr anchor="b"/>
          <a:lstStyle>
            <a:lvl1pPr>
              <a:defRPr sz="6000" b="1" cap="none">
                <a:latin typeface="+mn-lt"/>
                <a:ea typeface="+mn-ea"/>
                <a:cs typeface="+mn-cs"/>
                <a:sym typeface="Calibri"/>
              </a:defRPr>
            </a:lvl1pPr>
          </a:lstStyle>
          <a:p>
            <a:r>
              <a:t>Presentation Title</a:t>
            </a:r>
          </a:p>
        </p:txBody>
      </p:sp>
      <p:sp>
        <p:nvSpPr>
          <p:cNvPr id="588" name="Body Level One…"/>
          <p:cNvSpPr txBox="1">
            <a:spLocks noGrp="1"/>
          </p:cNvSpPr>
          <p:nvPr>
            <p:ph type="body" sz="quarter" idx="1"/>
          </p:nvPr>
        </p:nvSpPr>
        <p:spPr>
          <a:xfrm>
            <a:off x="6717321" y="3762985"/>
            <a:ext cx="4630128" cy="1500188"/>
          </a:xfrm>
          <a:prstGeom prst="rect">
            <a:avLst/>
          </a:prstGeom>
        </p:spPr>
        <p:txBody>
          <a:bodyPr/>
          <a:lstStyle>
            <a:lvl1pPr marL="0" indent="0">
              <a:buClrTx/>
              <a:buSzTx/>
              <a:buFontTx/>
              <a:buNone/>
              <a:defRPr sz="2400">
                <a:latin typeface="Calibri Light"/>
                <a:ea typeface="Calibri Light"/>
                <a:cs typeface="Calibri Light"/>
                <a:sym typeface="Calibri Light"/>
              </a:defRPr>
            </a:lvl1pPr>
            <a:lvl2pPr marL="0" indent="457200">
              <a:buClrTx/>
              <a:buSzTx/>
              <a:buFontTx/>
              <a:buNone/>
              <a:defRPr sz="2400">
                <a:latin typeface="Calibri Light"/>
                <a:ea typeface="Calibri Light"/>
                <a:cs typeface="Calibri Light"/>
                <a:sym typeface="Calibri Light"/>
              </a:defRPr>
            </a:lvl2pPr>
            <a:lvl3pPr marL="0" indent="914400">
              <a:buClrTx/>
              <a:buSzTx/>
              <a:buFontTx/>
              <a:buNone/>
              <a:defRPr sz="2400">
                <a:latin typeface="Calibri Light"/>
                <a:ea typeface="Calibri Light"/>
                <a:cs typeface="Calibri Light"/>
                <a:sym typeface="Calibri Light"/>
              </a:defRPr>
            </a:lvl3pPr>
            <a:lvl4pPr marL="0" indent="1371600">
              <a:buClrTx/>
              <a:buSzTx/>
              <a:buFontTx/>
              <a:buNone/>
              <a:defRPr sz="2400">
                <a:latin typeface="Calibri Light"/>
                <a:ea typeface="Calibri Light"/>
                <a:cs typeface="Calibri Light"/>
                <a:sym typeface="Calibri Light"/>
              </a:defRPr>
            </a:lvl4pPr>
            <a:lvl5pPr marL="0" indent="1828800">
              <a:buClrTx/>
              <a:buSzTx/>
              <a:buFontTx/>
              <a:buNone/>
              <a:defRPr sz="2400">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589" name="Straight Connector 10"/>
          <p:cNvSpPr/>
          <p:nvPr/>
        </p:nvSpPr>
        <p:spPr>
          <a:xfrm>
            <a:off x="6644481" y="3735997"/>
            <a:ext cx="4709320" cy="1"/>
          </a:xfrm>
          <a:prstGeom prst="line">
            <a:avLst/>
          </a:prstGeom>
          <a:ln w="38100">
            <a:solidFill>
              <a:srgbClr val="7F8FA9"/>
            </a:solidFill>
            <a:miter/>
          </a:ln>
        </p:spPr>
        <p:txBody>
          <a:bodyPr lIns="45719" rIns="45719"/>
          <a:lstStyle/>
          <a:p>
            <a:endParaRPr/>
          </a:p>
        </p:txBody>
      </p:sp>
      <p:pic>
        <p:nvPicPr>
          <p:cNvPr id="590" name="Picture 1" descr="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913121" cy="6858000"/>
          </a:xfrm>
          <a:prstGeom prst="rect">
            <a:avLst/>
          </a:prstGeom>
          <a:ln w="12700">
            <a:miter lim="400000"/>
          </a:ln>
        </p:spPr>
      </p:pic>
      <p:sp>
        <p:nvSpPr>
          <p:cNvPr id="591" name="Slide Number"/>
          <p:cNvSpPr txBox="1">
            <a:spLocks noGrp="1"/>
          </p:cNvSpPr>
          <p:nvPr>
            <p:ph type="sldNum" sz="quarter" idx="2"/>
          </p:nvPr>
        </p:nvSpPr>
        <p:spPr>
          <a:xfrm>
            <a:off x="5892800" y="6356350"/>
            <a:ext cx="2844800" cy="52324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pic>
        <p:nvPicPr>
          <p:cNvPr id="598"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599"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pic>
        <p:nvPicPr>
          <p:cNvPr id="600" name="Picture 4" descr="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82751"/>
            <a:ext cx="12192000" cy="5492498"/>
          </a:xfrm>
          <a:prstGeom prst="rect">
            <a:avLst/>
          </a:prstGeom>
          <a:ln w="12700">
            <a:miter lim="400000"/>
          </a:ln>
        </p:spPr>
      </p:pic>
      <p:sp>
        <p:nvSpPr>
          <p:cNvPr id="601" name="PRESENTATION TITLE"/>
          <p:cNvSpPr txBox="1">
            <a:spLocks noGrp="1"/>
          </p:cNvSpPr>
          <p:nvPr>
            <p:ph type="title" hasCustomPrompt="1"/>
          </p:nvPr>
        </p:nvSpPr>
        <p:spPr>
          <a:xfrm>
            <a:off x="6717321" y="2647012"/>
            <a:ext cx="4950938" cy="1872029"/>
          </a:xfrm>
          <a:prstGeom prst="rect">
            <a:avLst/>
          </a:prstGeom>
        </p:spPr>
        <p:txBody>
          <a:bodyPr anchor="b"/>
          <a:lstStyle>
            <a:lvl1pPr>
              <a:defRPr sz="6000" b="1" cap="none">
                <a:solidFill>
                  <a:srgbClr val="FFFFFF"/>
                </a:solidFill>
                <a:latin typeface="+mn-lt"/>
                <a:ea typeface="+mn-ea"/>
                <a:cs typeface="+mn-cs"/>
                <a:sym typeface="Calibri"/>
              </a:defRPr>
            </a:lvl1pPr>
          </a:lstStyle>
          <a:p>
            <a:r>
              <a:t>PRESENTATION TITLE</a:t>
            </a:r>
          </a:p>
        </p:txBody>
      </p:sp>
      <p:sp>
        <p:nvSpPr>
          <p:cNvPr id="602" name="Body Level One…"/>
          <p:cNvSpPr txBox="1">
            <a:spLocks noGrp="1"/>
          </p:cNvSpPr>
          <p:nvPr>
            <p:ph type="body" sz="quarter" idx="1"/>
          </p:nvPr>
        </p:nvSpPr>
        <p:spPr>
          <a:xfrm>
            <a:off x="6717321" y="4546027"/>
            <a:ext cx="4950938" cy="1500188"/>
          </a:xfrm>
          <a:prstGeom prst="rect">
            <a:avLst/>
          </a:prstGeom>
        </p:spPr>
        <p:txBody>
          <a:bodyPr/>
          <a:lstStyle>
            <a:lvl1pPr marL="0" indent="0">
              <a:buClrTx/>
              <a:buSzTx/>
              <a:buFontTx/>
              <a:buNone/>
              <a:defRPr sz="2400">
                <a:solidFill>
                  <a:srgbClr val="FFFFFF"/>
                </a:solidFill>
                <a:latin typeface="Calibri Light"/>
                <a:ea typeface="Calibri Light"/>
                <a:cs typeface="Calibri Light"/>
                <a:sym typeface="Calibri Light"/>
              </a:defRPr>
            </a:lvl1pPr>
            <a:lvl2pPr marL="0" indent="457200">
              <a:buClrTx/>
              <a:buSzTx/>
              <a:buFontTx/>
              <a:buNone/>
              <a:defRPr sz="2400">
                <a:solidFill>
                  <a:srgbClr val="FFFFFF"/>
                </a:solidFill>
                <a:latin typeface="Calibri Light"/>
                <a:ea typeface="Calibri Light"/>
                <a:cs typeface="Calibri Light"/>
                <a:sym typeface="Calibri Light"/>
              </a:defRPr>
            </a:lvl2pPr>
            <a:lvl3pPr marL="0" indent="914400">
              <a:buClrTx/>
              <a:buSzTx/>
              <a:buFontTx/>
              <a:buNone/>
              <a:defRPr sz="2400">
                <a:solidFill>
                  <a:srgbClr val="FFFFFF"/>
                </a:solidFill>
                <a:latin typeface="Calibri Light"/>
                <a:ea typeface="Calibri Light"/>
                <a:cs typeface="Calibri Light"/>
                <a:sym typeface="Calibri Light"/>
              </a:defRPr>
            </a:lvl3pPr>
            <a:lvl4pPr marL="0" indent="1371600">
              <a:buClrTx/>
              <a:buSzTx/>
              <a:buFontTx/>
              <a:buNone/>
              <a:defRPr sz="2400">
                <a:solidFill>
                  <a:srgbClr val="FFFFFF"/>
                </a:solidFill>
                <a:latin typeface="Calibri Light"/>
                <a:ea typeface="Calibri Light"/>
                <a:cs typeface="Calibri Light"/>
                <a:sym typeface="Calibri Light"/>
              </a:defRPr>
            </a:lvl4pPr>
            <a:lvl5pPr marL="0" indent="1828800">
              <a:buClrTx/>
              <a:buSzTx/>
              <a:buFontTx/>
              <a:buNone/>
              <a:defRPr sz="2400">
                <a:solidFill>
                  <a:srgbClr val="FFFFFF"/>
                </a:solidFill>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603" name="Straight Connector 7"/>
          <p:cNvSpPr/>
          <p:nvPr/>
        </p:nvSpPr>
        <p:spPr>
          <a:xfrm>
            <a:off x="6644481" y="4519040"/>
            <a:ext cx="4709320" cy="1"/>
          </a:xfrm>
          <a:prstGeom prst="line">
            <a:avLst/>
          </a:prstGeom>
          <a:ln w="38100">
            <a:solidFill>
              <a:srgbClr val="FFFFFF"/>
            </a:solidFill>
            <a:miter/>
          </a:ln>
        </p:spPr>
        <p:txBody>
          <a:bodyPr lIns="45719" rIns="45719"/>
          <a:lstStyle/>
          <a:p>
            <a:endParaRPr/>
          </a:p>
        </p:txBody>
      </p:sp>
      <p:sp>
        <p:nvSpPr>
          <p:cNvPr id="604"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pic>
        <p:nvPicPr>
          <p:cNvPr id="611"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612"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sp>
        <p:nvSpPr>
          <p:cNvPr id="613" name="Rectangle 30"/>
          <p:cNvSpPr/>
          <p:nvPr/>
        </p:nvSpPr>
        <p:spPr>
          <a:xfrm flipV="1">
            <a:off x="0" y="0"/>
            <a:ext cx="12192000" cy="1337268"/>
          </a:xfrm>
          <a:prstGeom prst="rect">
            <a:avLst/>
          </a:prstGeom>
          <a:solidFill>
            <a:srgbClr val="FFFFFF"/>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sp>
        <p:nvSpPr>
          <p:cNvPr id="614" name="Rectangle 31"/>
          <p:cNvSpPr/>
          <p:nvPr/>
        </p:nvSpPr>
        <p:spPr>
          <a:xfrm flipV="1">
            <a:off x="0" y="1494264"/>
            <a:ext cx="12192000" cy="5363736"/>
          </a:xfrm>
          <a:prstGeom prst="rect">
            <a:avLst/>
          </a:prstGeom>
          <a:solidFill>
            <a:srgbClr val="FFFFFF"/>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sp>
        <p:nvSpPr>
          <p:cNvPr id="615" name="CLICK TO EDIT MASTER TITLE STYLE"/>
          <p:cNvSpPr txBox="1">
            <a:spLocks noGrp="1"/>
          </p:cNvSpPr>
          <p:nvPr>
            <p:ph type="title" hasCustomPrompt="1"/>
          </p:nvPr>
        </p:nvSpPr>
        <p:spPr>
          <a:xfrm>
            <a:off x="838200" y="428534"/>
            <a:ext cx="10515600" cy="637198"/>
          </a:xfrm>
          <a:prstGeom prst="rect">
            <a:avLst/>
          </a:prstGeom>
        </p:spPr>
        <p:txBody>
          <a:bodyPr anchor="ctr"/>
          <a:lstStyle>
            <a:lvl1pPr>
              <a:defRPr sz="3600" b="1" cap="none">
                <a:latin typeface="+mn-lt"/>
                <a:ea typeface="+mn-ea"/>
                <a:cs typeface="+mn-cs"/>
                <a:sym typeface="Calibri"/>
              </a:defRPr>
            </a:lvl1pPr>
          </a:lstStyle>
          <a:p>
            <a:r>
              <a:t>CLICK TO EDIT MASTER TITLE STYLE</a:t>
            </a:r>
          </a:p>
        </p:txBody>
      </p:sp>
      <p:sp>
        <p:nvSpPr>
          <p:cNvPr id="616" name="Body Level One…"/>
          <p:cNvSpPr txBox="1">
            <a:spLocks noGrp="1"/>
          </p:cNvSpPr>
          <p:nvPr>
            <p:ph type="body" sz="quarter" idx="1"/>
          </p:nvPr>
        </p:nvSpPr>
        <p:spPr>
          <a:xfrm>
            <a:off x="839788" y="1834486"/>
            <a:ext cx="4998305" cy="464161"/>
          </a:xfrm>
          <a:prstGeom prst="rect">
            <a:avLst/>
          </a:prstGeom>
        </p:spPr>
        <p:txBody>
          <a:bodyPr anchor="b"/>
          <a:lstStyle>
            <a:lvl1pPr marL="0" indent="0">
              <a:buClrTx/>
              <a:buSzTx/>
              <a:buFontTx/>
              <a:buNone/>
              <a:defRPr sz="2400" b="1">
                <a:latin typeface="+mn-lt"/>
                <a:ea typeface="+mn-ea"/>
                <a:cs typeface="+mn-cs"/>
                <a:sym typeface="Calibri"/>
              </a:defRPr>
            </a:lvl1pPr>
            <a:lvl2pPr marL="0" indent="457200">
              <a:buClrTx/>
              <a:buSzTx/>
              <a:buFontTx/>
              <a:buNone/>
              <a:defRPr sz="2400" b="1">
                <a:latin typeface="+mn-lt"/>
                <a:ea typeface="+mn-ea"/>
                <a:cs typeface="+mn-cs"/>
                <a:sym typeface="Calibri"/>
              </a:defRPr>
            </a:lvl2pPr>
            <a:lvl3pPr marL="0" indent="914400">
              <a:buClrTx/>
              <a:buSzTx/>
              <a:buFontTx/>
              <a:buNone/>
              <a:defRPr sz="2400" b="1">
                <a:latin typeface="+mn-lt"/>
                <a:ea typeface="+mn-ea"/>
                <a:cs typeface="+mn-cs"/>
                <a:sym typeface="Calibri"/>
              </a:defRPr>
            </a:lvl3pPr>
            <a:lvl4pPr marL="0" indent="1371600">
              <a:buClrTx/>
              <a:buSzTx/>
              <a:buFontTx/>
              <a:buNone/>
              <a:defRPr sz="2400" b="1">
                <a:latin typeface="+mn-lt"/>
                <a:ea typeface="+mn-ea"/>
                <a:cs typeface="+mn-cs"/>
                <a:sym typeface="Calibri"/>
              </a:defRPr>
            </a:lvl4pPr>
            <a:lvl5pPr marL="0" indent="1828800">
              <a:buClrTx/>
              <a:buSzTx/>
              <a:buFontTx/>
              <a:buNone/>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7" name="Text Placeholder 4"/>
          <p:cNvSpPr>
            <a:spLocks noGrp="1"/>
          </p:cNvSpPr>
          <p:nvPr>
            <p:ph type="body" sz="quarter" idx="21"/>
          </p:nvPr>
        </p:nvSpPr>
        <p:spPr>
          <a:xfrm>
            <a:off x="6368979" y="1834486"/>
            <a:ext cx="5022921" cy="464161"/>
          </a:xfrm>
          <a:prstGeom prst="rect">
            <a:avLst/>
          </a:prstGeom>
        </p:spPr>
        <p:txBody>
          <a:bodyPr anchor="b"/>
          <a:lstStyle/>
          <a:p>
            <a:pPr marL="0" indent="0">
              <a:buClrTx/>
              <a:buSzTx/>
              <a:buFontTx/>
              <a:buNone/>
              <a:defRPr sz="2400" b="1">
                <a:latin typeface="+mn-lt"/>
                <a:ea typeface="+mn-ea"/>
                <a:cs typeface="+mn-cs"/>
                <a:sym typeface="Calibri"/>
              </a:defRPr>
            </a:pPr>
            <a:endParaRPr/>
          </a:p>
        </p:txBody>
      </p:sp>
      <p:sp>
        <p:nvSpPr>
          <p:cNvPr id="618" name="Straight Connector 9"/>
          <p:cNvSpPr/>
          <p:nvPr/>
        </p:nvSpPr>
        <p:spPr>
          <a:xfrm flipV="1">
            <a:off x="838199" y="2306121"/>
            <a:ext cx="4999844" cy="22429"/>
          </a:xfrm>
          <a:prstGeom prst="line">
            <a:avLst/>
          </a:prstGeom>
          <a:ln w="38100">
            <a:solidFill>
              <a:srgbClr val="7F8FA9"/>
            </a:solidFill>
            <a:miter/>
          </a:ln>
        </p:spPr>
        <p:txBody>
          <a:bodyPr lIns="45719" rIns="45719"/>
          <a:lstStyle/>
          <a:p>
            <a:endParaRPr/>
          </a:p>
        </p:txBody>
      </p:sp>
      <p:sp>
        <p:nvSpPr>
          <p:cNvPr id="619" name="Straight Connector 11"/>
          <p:cNvSpPr/>
          <p:nvPr/>
        </p:nvSpPr>
        <p:spPr>
          <a:xfrm flipV="1">
            <a:off x="6330829" y="2291170"/>
            <a:ext cx="5021382" cy="22429"/>
          </a:xfrm>
          <a:prstGeom prst="line">
            <a:avLst/>
          </a:prstGeom>
          <a:ln w="38100">
            <a:solidFill>
              <a:srgbClr val="7F8FA9"/>
            </a:solidFill>
            <a:miter/>
          </a:ln>
        </p:spPr>
        <p:txBody>
          <a:bodyPr lIns="45719" rIns="45719"/>
          <a:lstStyle/>
          <a:p>
            <a:endParaRPr/>
          </a:p>
        </p:txBody>
      </p:sp>
      <p:sp>
        <p:nvSpPr>
          <p:cNvPr id="620"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sp>
        <p:nvSpPr>
          <p:cNvPr id="621"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pic>
        <p:nvPicPr>
          <p:cNvPr id="628"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629"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sp>
        <p:nvSpPr>
          <p:cNvPr id="630" name="Rectangle 30"/>
          <p:cNvSpPr/>
          <p:nvPr/>
        </p:nvSpPr>
        <p:spPr>
          <a:xfrm flipV="1">
            <a:off x="0" y="0"/>
            <a:ext cx="12192000" cy="1337268"/>
          </a:xfrm>
          <a:prstGeom prst="rect">
            <a:avLst/>
          </a:prstGeom>
          <a:solidFill>
            <a:srgbClr val="FFFFFF"/>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sp>
        <p:nvSpPr>
          <p:cNvPr id="631" name="Rectangle 31"/>
          <p:cNvSpPr/>
          <p:nvPr/>
        </p:nvSpPr>
        <p:spPr>
          <a:xfrm flipV="1">
            <a:off x="0" y="1494264"/>
            <a:ext cx="12192000" cy="5363736"/>
          </a:xfrm>
          <a:prstGeom prst="rect">
            <a:avLst/>
          </a:prstGeom>
          <a:solidFill>
            <a:srgbClr val="FFFFFF"/>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sp>
        <p:nvSpPr>
          <p:cNvPr id="632" name="CLICK TO EDIT MASTER TITLE STYLE"/>
          <p:cNvSpPr txBox="1">
            <a:spLocks noGrp="1"/>
          </p:cNvSpPr>
          <p:nvPr>
            <p:ph type="title" hasCustomPrompt="1"/>
          </p:nvPr>
        </p:nvSpPr>
        <p:spPr>
          <a:xfrm>
            <a:off x="838200" y="428534"/>
            <a:ext cx="10515600" cy="637198"/>
          </a:xfrm>
          <a:prstGeom prst="rect">
            <a:avLst/>
          </a:prstGeom>
        </p:spPr>
        <p:txBody>
          <a:bodyPr anchor="ctr"/>
          <a:lstStyle>
            <a:lvl1pPr>
              <a:defRPr sz="3600" b="1" cap="none">
                <a:latin typeface="+mn-lt"/>
                <a:ea typeface="+mn-ea"/>
                <a:cs typeface="+mn-cs"/>
                <a:sym typeface="Calibri"/>
              </a:defRPr>
            </a:lvl1pPr>
          </a:lstStyle>
          <a:p>
            <a:r>
              <a:t>CLICK TO EDIT MASTER TITLE STYLE</a:t>
            </a:r>
          </a:p>
        </p:txBody>
      </p:sp>
      <p:sp>
        <p:nvSpPr>
          <p:cNvPr id="633"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sp>
        <p:nvSpPr>
          <p:cNvPr id="634"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
        <p:nvSpPr>
          <p:cNvPr id="635" name="Body Level One…"/>
          <p:cNvSpPr txBox="1">
            <a:spLocks noGrp="1"/>
          </p:cNvSpPr>
          <p:nvPr>
            <p:ph type="body" sz="half" idx="1"/>
          </p:nvPr>
        </p:nvSpPr>
        <p:spPr>
          <a:xfrm>
            <a:off x="838200" y="1825625"/>
            <a:ext cx="4984821" cy="4530724"/>
          </a:xfrm>
          <a:prstGeom prst="rect">
            <a:avLst/>
          </a:prstGeom>
        </p:spPr>
        <p:txBody>
          <a:bodyPr/>
          <a:lstStyle>
            <a:lvl1pPr>
              <a:buClrTx/>
              <a:defRPr sz="1600">
                <a:latin typeface="Calibri Light"/>
                <a:ea typeface="Calibri Light"/>
                <a:cs typeface="Calibri Light"/>
                <a:sym typeface="Calibri Light"/>
              </a:defRPr>
            </a:lvl1pPr>
            <a:lvl2pPr marL="718457" indent="-261257">
              <a:buClrTx/>
              <a:defRPr sz="1600">
                <a:latin typeface="Calibri Light"/>
                <a:ea typeface="Calibri Light"/>
                <a:cs typeface="Calibri Light"/>
                <a:sym typeface="Calibri Light"/>
              </a:defRPr>
            </a:lvl2pPr>
            <a:lvl3pPr marL="1219200" indent="-304800">
              <a:buClrTx/>
              <a:defRPr sz="1600">
                <a:latin typeface="Calibri Light"/>
                <a:ea typeface="Calibri Light"/>
                <a:cs typeface="Calibri Light"/>
                <a:sym typeface="Calibri Light"/>
              </a:defRPr>
            </a:lvl3pPr>
            <a:lvl4pPr marL="1704109" indent="-332509">
              <a:buClrTx/>
              <a:defRPr sz="1600">
                <a:latin typeface="Calibri Light"/>
                <a:ea typeface="Calibri Light"/>
                <a:cs typeface="Calibri Light"/>
                <a:sym typeface="Calibri Light"/>
              </a:defRPr>
            </a:lvl4pPr>
            <a:lvl5pPr marL="2161309" indent="-332509">
              <a:buClrTx/>
              <a:defRPr sz="1600">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75"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76" name="Picture 6" descr="Picture 6"/>
          <p:cNvPicPr>
            <a:picLocks noChangeAspect="1"/>
          </p:cNvPicPr>
          <p:nvPr/>
        </p:nvPicPr>
        <p:blipFill>
          <a:blip r:embed="rId2"/>
          <a:stretch>
            <a:fillRect/>
          </a:stretch>
        </p:blipFill>
        <p:spPr>
          <a:xfrm>
            <a:off x="0" y="6126479"/>
            <a:ext cx="12192000" cy="731525"/>
          </a:xfrm>
          <a:prstGeom prst="rect">
            <a:avLst/>
          </a:prstGeom>
          <a:ln w="12700">
            <a:miter lim="400000"/>
          </a:ln>
        </p:spPr>
      </p:pic>
      <p:sp>
        <p:nvSpPr>
          <p:cNvPr id="77"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sp>
        <p:nvSpPr>
          <p:cNvPr id="78" name="Title Text"/>
          <p:cNvSpPr txBox="1">
            <a:spLocks noGrp="1"/>
          </p:cNvSpPr>
          <p:nvPr>
            <p:ph type="title"/>
          </p:nvPr>
        </p:nvSpPr>
        <p:spPr>
          <a:xfrm>
            <a:off x="1447191" y="804162"/>
            <a:ext cx="9607661" cy="1056320"/>
          </a:xfrm>
          <a:prstGeom prst="rect">
            <a:avLst/>
          </a:prstGeom>
        </p:spPr>
        <p:txBody>
          <a:bodyPr/>
          <a:lstStyle/>
          <a:p>
            <a:r>
              <a:t>Title Text</a:t>
            </a:r>
          </a:p>
        </p:txBody>
      </p:sp>
      <p:sp>
        <p:nvSpPr>
          <p:cNvPr id="79" name="Body Level One…"/>
          <p:cNvSpPr txBox="1">
            <a:spLocks noGrp="1"/>
          </p:cNvSpPr>
          <p:nvPr>
            <p:ph type="body" sz="quarter" idx="1"/>
          </p:nvPr>
        </p:nvSpPr>
        <p:spPr>
          <a:xfrm>
            <a:off x="1447191" y="2019549"/>
            <a:ext cx="4645153" cy="801944"/>
          </a:xfrm>
          <a:prstGeom prst="rect">
            <a:avLst/>
          </a:prstGeom>
        </p:spPr>
        <p:txBody>
          <a:bodyPr anchor="b"/>
          <a:lstStyle>
            <a:lvl1pPr marL="0" indent="0">
              <a:lnSpc>
                <a:spcPct val="100000"/>
              </a:lnSpc>
              <a:buClrTx/>
              <a:buSzTx/>
              <a:buFontTx/>
              <a:buNone/>
              <a:defRPr sz="2200" cap="all">
                <a:solidFill>
                  <a:schemeClr val="accent1"/>
                </a:solidFill>
              </a:defRPr>
            </a:lvl1pPr>
            <a:lvl2pPr marL="0" indent="457200">
              <a:lnSpc>
                <a:spcPct val="100000"/>
              </a:lnSpc>
              <a:buClrTx/>
              <a:buSzTx/>
              <a:buFontTx/>
              <a:buNone/>
              <a:defRPr sz="2200" cap="all">
                <a:solidFill>
                  <a:schemeClr val="accent1"/>
                </a:solidFill>
              </a:defRPr>
            </a:lvl2pPr>
            <a:lvl3pPr marL="0" indent="914400">
              <a:lnSpc>
                <a:spcPct val="100000"/>
              </a:lnSpc>
              <a:buClrTx/>
              <a:buSzTx/>
              <a:buFontTx/>
              <a:buNone/>
              <a:defRPr sz="2200" cap="all">
                <a:solidFill>
                  <a:schemeClr val="accent1"/>
                </a:solidFill>
              </a:defRPr>
            </a:lvl3pPr>
            <a:lvl4pPr marL="0" indent="1371600">
              <a:lnSpc>
                <a:spcPct val="100000"/>
              </a:lnSpc>
              <a:buClrTx/>
              <a:buSzTx/>
              <a:buFontTx/>
              <a:buNone/>
              <a:defRPr sz="2200" cap="all">
                <a:solidFill>
                  <a:schemeClr val="accent1"/>
                </a:solidFill>
              </a:defRPr>
            </a:lvl4pPr>
            <a:lvl5pPr marL="0" indent="1828800">
              <a:lnSpc>
                <a:spcPct val="100000"/>
              </a:lnSpc>
              <a:buClrTx/>
              <a:buSzTx/>
              <a:buFontTx/>
              <a:buNone/>
              <a:defRPr sz="2200" cap="all">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80" name="Text Placeholder 4"/>
          <p:cNvSpPr>
            <a:spLocks noGrp="1"/>
          </p:cNvSpPr>
          <p:nvPr>
            <p:ph type="body" sz="quarter" idx="21"/>
          </p:nvPr>
        </p:nvSpPr>
        <p:spPr>
          <a:xfrm>
            <a:off x="6412362" y="2023003"/>
            <a:ext cx="4645153" cy="802238"/>
          </a:xfrm>
          <a:prstGeom prst="rect">
            <a:avLst/>
          </a:prstGeom>
        </p:spPr>
        <p:txBody>
          <a:bodyPr anchor="b"/>
          <a:lstStyle/>
          <a:p>
            <a:pPr marL="0" indent="0">
              <a:lnSpc>
                <a:spcPct val="100000"/>
              </a:lnSpc>
              <a:buClrTx/>
              <a:buSzTx/>
              <a:buFontTx/>
              <a:buNone/>
              <a:defRPr sz="2200" cap="all">
                <a:solidFill>
                  <a:schemeClr val="accent1"/>
                </a:solidFill>
              </a:defRPr>
            </a:pPr>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2" name="Straight Connector 28"/>
          <p:cNvSpPr/>
          <p:nvPr/>
        </p:nvSpPr>
        <p:spPr>
          <a:xfrm>
            <a:off x="1453896" y="1847088"/>
            <a:ext cx="9607523" cy="1"/>
          </a:xfrm>
          <a:prstGeom prst="line">
            <a:avLst/>
          </a:prstGeom>
          <a:ln w="31750">
            <a:solidFill>
              <a:schemeClr val="accent1"/>
            </a:solidFill>
          </a:ln>
        </p:spPr>
        <p:txBody>
          <a:bodyPr lIns="45719" rIns="45719"/>
          <a:lstStyle/>
          <a:p>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wo Content 0">
    <p:bg>
      <p:bgPr>
        <a:solidFill>
          <a:srgbClr val="FFCC66"/>
        </a:solidFill>
        <a:effectLst/>
      </p:bgPr>
    </p:bg>
    <p:spTree>
      <p:nvGrpSpPr>
        <p:cNvPr id="1" name=""/>
        <p:cNvGrpSpPr/>
        <p:nvPr/>
      </p:nvGrpSpPr>
      <p:grpSpPr>
        <a:xfrm>
          <a:off x="0" y="0"/>
          <a:ext cx="0" cy="0"/>
          <a:chOff x="0" y="0"/>
          <a:chExt cx="0" cy="0"/>
        </a:xfrm>
      </p:grpSpPr>
      <p:sp>
        <p:nvSpPr>
          <p:cNvPr id="642" name="CLICK TO EDIT MASTER TITLE STYLE"/>
          <p:cNvSpPr txBox="1">
            <a:spLocks noGrp="1"/>
          </p:cNvSpPr>
          <p:nvPr>
            <p:ph type="title" hasCustomPrompt="1"/>
          </p:nvPr>
        </p:nvSpPr>
        <p:spPr>
          <a:xfrm>
            <a:off x="838200" y="428534"/>
            <a:ext cx="10515600" cy="637198"/>
          </a:xfrm>
          <a:prstGeom prst="rect">
            <a:avLst/>
          </a:prstGeom>
        </p:spPr>
        <p:txBody>
          <a:bodyPr anchor="ctr"/>
          <a:lstStyle>
            <a:lvl1pPr>
              <a:defRPr sz="3600" b="1" cap="none">
                <a:latin typeface="+mn-lt"/>
                <a:ea typeface="+mn-ea"/>
                <a:cs typeface="+mn-cs"/>
                <a:sym typeface="Calibri"/>
              </a:defRPr>
            </a:lvl1pPr>
          </a:lstStyle>
          <a:p>
            <a:r>
              <a:t>CLICK TO EDIT MASTER TITLE STYLE</a:t>
            </a:r>
          </a:p>
        </p:txBody>
      </p:sp>
      <p:sp>
        <p:nvSpPr>
          <p:cNvPr id="643"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
        <p:nvSpPr>
          <p:cNvPr id="644" name="Body Level One…"/>
          <p:cNvSpPr txBox="1">
            <a:spLocks noGrp="1"/>
          </p:cNvSpPr>
          <p:nvPr>
            <p:ph type="body" sz="half" idx="1"/>
          </p:nvPr>
        </p:nvSpPr>
        <p:spPr>
          <a:xfrm>
            <a:off x="838200" y="1825625"/>
            <a:ext cx="4984821" cy="4530724"/>
          </a:xfrm>
          <a:prstGeom prst="rect">
            <a:avLst/>
          </a:prstGeom>
        </p:spPr>
        <p:txBody>
          <a:bodyPr/>
          <a:lstStyle>
            <a:lvl1pPr>
              <a:buClrTx/>
              <a:defRPr sz="1600">
                <a:latin typeface="Calibri Light"/>
                <a:ea typeface="Calibri Light"/>
                <a:cs typeface="Calibri Light"/>
                <a:sym typeface="Calibri Light"/>
              </a:defRPr>
            </a:lvl1pPr>
            <a:lvl2pPr marL="718457" indent="-261257">
              <a:buClrTx/>
              <a:defRPr sz="1600">
                <a:latin typeface="Calibri Light"/>
                <a:ea typeface="Calibri Light"/>
                <a:cs typeface="Calibri Light"/>
                <a:sym typeface="Calibri Light"/>
              </a:defRPr>
            </a:lvl2pPr>
            <a:lvl3pPr marL="1219200" indent="-304800">
              <a:buClrTx/>
              <a:defRPr sz="1600">
                <a:latin typeface="Calibri Light"/>
                <a:ea typeface="Calibri Light"/>
                <a:cs typeface="Calibri Light"/>
                <a:sym typeface="Calibri Light"/>
              </a:defRPr>
            </a:lvl3pPr>
            <a:lvl4pPr marL="1704109" indent="-332509">
              <a:buClrTx/>
              <a:defRPr sz="1600">
                <a:latin typeface="Calibri Light"/>
                <a:ea typeface="Calibri Light"/>
                <a:cs typeface="Calibri Light"/>
                <a:sym typeface="Calibri Light"/>
              </a:defRPr>
            </a:lvl4pPr>
            <a:lvl5pPr marL="2161309" indent="-332509">
              <a:buClrTx/>
              <a:defRPr sz="1600">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pic>
        <p:nvPicPr>
          <p:cNvPr id="651"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652"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sp>
        <p:nvSpPr>
          <p:cNvPr id="653" name="Rectangle 22"/>
          <p:cNvSpPr/>
          <p:nvPr/>
        </p:nvSpPr>
        <p:spPr>
          <a:xfrm>
            <a:off x="0" y="0"/>
            <a:ext cx="5149516" cy="6858000"/>
          </a:xfrm>
          <a:prstGeom prst="rect">
            <a:avLst/>
          </a:prstGeom>
          <a:solidFill>
            <a:srgbClr val="FFFFFF"/>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sp>
        <p:nvSpPr>
          <p:cNvPr id="654" name="Title Text"/>
          <p:cNvSpPr txBox="1">
            <a:spLocks noGrp="1"/>
          </p:cNvSpPr>
          <p:nvPr>
            <p:ph type="title"/>
          </p:nvPr>
        </p:nvSpPr>
        <p:spPr>
          <a:xfrm>
            <a:off x="608639" y="457200"/>
            <a:ext cx="3932238" cy="1600200"/>
          </a:xfrm>
          <a:prstGeom prst="rect">
            <a:avLst/>
          </a:prstGeom>
        </p:spPr>
        <p:txBody>
          <a:bodyPr lIns="0" tIns="0" rIns="0" bIns="0" anchor="b"/>
          <a:lstStyle>
            <a:lvl1pPr>
              <a:defRPr sz="3600" b="1">
                <a:latin typeface="+mn-lt"/>
                <a:ea typeface="+mn-ea"/>
                <a:cs typeface="+mn-cs"/>
                <a:sym typeface="Calibri"/>
              </a:defRPr>
            </a:lvl1pPr>
          </a:lstStyle>
          <a:p>
            <a:r>
              <a:t>Title Text</a:t>
            </a:r>
          </a:p>
        </p:txBody>
      </p:sp>
      <p:sp>
        <p:nvSpPr>
          <p:cNvPr id="655" name="Straight Connector 24"/>
          <p:cNvSpPr/>
          <p:nvPr/>
        </p:nvSpPr>
        <p:spPr>
          <a:xfrm>
            <a:off x="608638" y="2160273"/>
            <a:ext cx="3932239" cy="1"/>
          </a:xfrm>
          <a:prstGeom prst="line">
            <a:avLst/>
          </a:prstGeom>
          <a:ln w="38100">
            <a:solidFill>
              <a:srgbClr val="7F8FA9"/>
            </a:solidFill>
            <a:miter/>
          </a:ln>
        </p:spPr>
        <p:txBody>
          <a:bodyPr lIns="45719" rIns="45719"/>
          <a:lstStyle/>
          <a:p>
            <a:endParaRPr/>
          </a:p>
        </p:txBody>
      </p:sp>
      <p:sp>
        <p:nvSpPr>
          <p:cNvPr id="656" name="Body Level One…"/>
          <p:cNvSpPr txBox="1">
            <a:spLocks noGrp="1"/>
          </p:cNvSpPr>
          <p:nvPr>
            <p:ph type="body" sz="quarter" idx="1"/>
          </p:nvPr>
        </p:nvSpPr>
        <p:spPr>
          <a:xfrm>
            <a:off x="608639" y="2406769"/>
            <a:ext cx="3932238" cy="3660628"/>
          </a:xfrm>
          <a:prstGeom prst="rect">
            <a:avLst/>
          </a:prstGeom>
        </p:spPr>
        <p:txBody>
          <a:bodyPr lIns="0" tIns="0" rIns="0" bIns="0"/>
          <a:lstStyle>
            <a:lvl1pPr marL="0" indent="0" algn="just">
              <a:lnSpc>
                <a:spcPct val="100000"/>
              </a:lnSpc>
              <a:spcBef>
                <a:spcPts val="2400"/>
              </a:spcBef>
              <a:buClrTx/>
              <a:buSzTx/>
              <a:buFontTx/>
              <a:buNone/>
              <a:defRPr sz="1600">
                <a:latin typeface="Calibri Light"/>
                <a:ea typeface="Calibri Light"/>
                <a:cs typeface="Calibri Light"/>
                <a:sym typeface="Calibri Light"/>
              </a:defRPr>
            </a:lvl1pPr>
            <a:lvl2pPr marL="0" indent="457200" algn="just">
              <a:lnSpc>
                <a:spcPct val="100000"/>
              </a:lnSpc>
              <a:spcBef>
                <a:spcPts val="2400"/>
              </a:spcBef>
              <a:buClrTx/>
              <a:buSzTx/>
              <a:buFontTx/>
              <a:buNone/>
              <a:defRPr sz="1600">
                <a:latin typeface="Calibri Light"/>
                <a:ea typeface="Calibri Light"/>
                <a:cs typeface="Calibri Light"/>
                <a:sym typeface="Calibri Light"/>
              </a:defRPr>
            </a:lvl2pPr>
            <a:lvl3pPr marL="0" indent="914400" algn="just">
              <a:lnSpc>
                <a:spcPct val="100000"/>
              </a:lnSpc>
              <a:spcBef>
                <a:spcPts val="2400"/>
              </a:spcBef>
              <a:buClrTx/>
              <a:buSzTx/>
              <a:buFontTx/>
              <a:buNone/>
              <a:defRPr sz="1600">
                <a:latin typeface="Calibri Light"/>
                <a:ea typeface="Calibri Light"/>
                <a:cs typeface="Calibri Light"/>
                <a:sym typeface="Calibri Light"/>
              </a:defRPr>
            </a:lvl3pPr>
            <a:lvl4pPr marL="0" indent="1371600" algn="just">
              <a:lnSpc>
                <a:spcPct val="100000"/>
              </a:lnSpc>
              <a:spcBef>
                <a:spcPts val="2400"/>
              </a:spcBef>
              <a:buClrTx/>
              <a:buSzTx/>
              <a:buFontTx/>
              <a:buNone/>
              <a:defRPr sz="1600">
                <a:latin typeface="Calibri Light"/>
                <a:ea typeface="Calibri Light"/>
                <a:cs typeface="Calibri Light"/>
                <a:sym typeface="Calibri Light"/>
              </a:defRPr>
            </a:lvl4pPr>
            <a:lvl5pPr marL="0" indent="1828800" algn="just">
              <a:lnSpc>
                <a:spcPct val="100000"/>
              </a:lnSpc>
              <a:spcBef>
                <a:spcPts val="2400"/>
              </a:spcBef>
              <a:buClrTx/>
              <a:buSzTx/>
              <a:buFontTx/>
              <a:buNone/>
              <a:defRPr sz="1600">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657"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pic>
        <p:nvPicPr>
          <p:cNvPr id="664"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665"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sp>
        <p:nvSpPr>
          <p:cNvPr id="666" name="Rectangle 8"/>
          <p:cNvSpPr/>
          <p:nvPr/>
        </p:nvSpPr>
        <p:spPr>
          <a:xfrm flipV="1">
            <a:off x="0" y="0"/>
            <a:ext cx="12192000" cy="1337268"/>
          </a:xfrm>
          <a:prstGeom prst="rect">
            <a:avLst/>
          </a:prstGeom>
          <a:solidFill>
            <a:srgbClr val="FFFFFF"/>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sp>
        <p:nvSpPr>
          <p:cNvPr id="667" name="Rectangle 9"/>
          <p:cNvSpPr/>
          <p:nvPr/>
        </p:nvSpPr>
        <p:spPr>
          <a:xfrm flipV="1">
            <a:off x="0" y="1494264"/>
            <a:ext cx="12192000" cy="5363736"/>
          </a:xfrm>
          <a:prstGeom prst="rect">
            <a:avLst/>
          </a:prstGeom>
          <a:solidFill>
            <a:srgbClr val="FFFFFF"/>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sp>
        <p:nvSpPr>
          <p:cNvPr id="668" name="CLICK TO EDIT MASTER TITLE STYLE"/>
          <p:cNvSpPr txBox="1">
            <a:spLocks noGrp="1"/>
          </p:cNvSpPr>
          <p:nvPr>
            <p:ph type="title" hasCustomPrompt="1"/>
          </p:nvPr>
        </p:nvSpPr>
        <p:spPr>
          <a:xfrm>
            <a:off x="838200" y="428534"/>
            <a:ext cx="10515600" cy="637198"/>
          </a:xfrm>
          <a:prstGeom prst="rect">
            <a:avLst/>
          </a:prstGeom>
        </p:spPr>
        <p:txBody>
          <a:bodyPr anchor="ctr"/>
          <a:lstStyle>
            <a:lvl1pPr>
              <a:defRPr sz="3600" b="1" cap="none">
                <a:latin typeface="+mn-lt"/>
                <a:ea typeface="+mn-ea"/>
                <a:cs typeface="+mn-cs"/>
                <a:sym typeface="Calibri"/>
              </a:defRPr>
            </a:lvl1pPr>
          </a:lstStyle>
          <a:p>
            <a:r>
              <a:t>CLICK TO EDIT MASTER TITLE STYLE</a:t>
            </a:r>
          </a:p>
        </p:txBody>
      </p:sp>
      <p:sp>
        <p:nvSpPr>
          <p:cNvPr id="669"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sp>
        <p:nvSpPr>
          <p:cNvPr id="670"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pic>
        <p:nvPicPr>
          <p:cNvPr id="677"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678"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sp>
        <p:nvSpPr>
          <p:cNvPr id="679"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FFFFFF"/>
        </a:solidFill>
        <a:effectLst/>
      </p:bgPr>
    </p:bg>
    <p:spTree>
      <p:nvGrpSpPr>
        <p:cNvPr id="1" name=""/>
        <p:cNvGrpSpPr/>
        <p:nvPr/>
      </p:nvGrpSpPr>
      <p:grpSpPr>
        <a:xfrm>
          <a:off x="0" y="0"/>
          <a:ext cx="0" cy="0"/>
          <a:chOff x="0" y="0"/>
          <a:chExt cx="0" cy="0"/>
        </a:xfrm>
      </p:grpSpPr>
      <p:pic>
        <p:nvPicPr>
          <p:cNvPr id="686"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687"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sp>
        <p:nvSpPr>
          <p:cNvPr id="688" name="Title Text"/>
          <p:cNvSpPr txBox="1">
            <a:spLocks noGrp="1"/>
          </p:cNvSpPr>
          <p:nvPr>
            <p:ph type="title"/>
          </p:nvPr>
        </p:nvSpPr>
        <p:spPr>
          <a:xfrm>
            <a:off x="609600" y="277814"/>
            <a:ext cx="10972800" cy="1139826"/>
          </a:xfrm>
          <a:prstGeom prst="rect">
            <a:avLst/>
          </a:prstGeom>
        </p:spPr>
        <p:txBody>
          <a:bodyPr anchor="ctr"/>
          <a:lstStyle>
            <a:lvl1pPr>
              <a:defRPr sz="3600" b="1" cap="none">
                <a:latin typeface="+mn-lt"/>
                <a:ea typeface="+mn-ea"/>
                <a:cs typeface="+mn-cs"/>
                <a:sym typeface="Calibri"/>
              </a:defRPr>
            </a:lvl1pPr>
          </a:lstStyle>
          <a:p>
            <a:r>
              <a:t>Title Text</a:t>
            </a:r>
          </a:p>
        </p:txBody>
      </p:sp>
      <p:sp>
        <p:nvSpPr>
          <p:cNvPr id="689" name="Body Level One…"/>
          <p:cNvSpPr txBox="1">
            <a:spLocks noGrp="1"/>
          </p:cNvSpPr>
          <p:nvPr>
            <p:ph type="body" sz="half" idx="1"/>
          </p:nvPr>
        </p:nvSpPr>
        <p:spPr>
          <a:xfrm>
            <a:off x="609600" y="1600200"/>
            <a:ext cx="5384800" cy="4530726"/>
          </a:xfrm>
          <a:prstGeom prst="rect">
            <a:avLst/>
          </a:prstGeom>
        </p:spPr>
        <p:txBody>
          <a:bodyPr/>
          <a:lstStyle>
            <a:lvl1pPr>
              <a:buClrTx/>
              <a:defRPr sz="1600">
                <a:latin typeface="Calibri Light"/>
                <a:ea typeface="Calibri Light"/>
                <a:cs typeface="Calibri Light"/>
                <a:sym typeface="Calibri Light"/>
              </a:defRPr>
            </a:lvl1pPr>
            <a:lvl2pPr marL="718457" indent="-261257">
              <a:buClrTx/>
              <a:defRPr sz="1600">
                <a:latin typeface="Calibri Light"/>
                <a:ea typeface="Calibri Light"/>
                <a:cs typeface="Calibri Light"/>
                <a:sym typeface="Calibri Light"/>
              </a:defRPr>
            </a:lvl2pPr>
            <a:lvl3pPr marL="1219200" indent="-304800">
              <a:buClrTx/>
              <a:defRPr sz="1600">
                <a:latin typeface="Calibri Light"/>
                <a:ea typeface="Calibri Light"/>
                <a:cs typeface="Calibri Light"/>
                <a:sym typeface="Calibri Light"/>
              </a:defRPr>
            </a:lvl3pPr>
            <a:lvl4pPr marL="1704109" indent="-332509">
              <a:buClrTx/>
              <a:defRPr sz="1600">
                <a:latin typeface="Calibri Light"/>
                <a:ea typeface="Calibri Light"/>
                <a:cs typeface="Calibri Light"/>
                <a:sym typeface="Calibri Light"/>
              </a:defRPr>
            </a:lvl4pPr>
            <a:lvl5pPr marL="2161309" indent="-332509">
              <a:buClrTx/>
              <a:defRPr sz="1600">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690" name="Text Placeholder 3"/>
          <p:cNvSpPr>
            <a:spLocks noGrp="1"/>
          </p:cNvSpPr>
          <p:nvPr>
            <p:ph type="body" sz="half" idx="21"/>
          </p:nvPr>
        </p:nvSpPr>
        <p:spPr>
          <a:xfrm>
            <a:off x="6197600" y="1600200"/>
            <a:ext cx="5384800" cy="4530726"/>
          </a:xfrm>
          <a:prstGeom prst="rect">
            <a:avLst/>
          </a:prstGeom>
        </p:spPr>
        <p:txBody>
          <a:bodyPr/>
          <a:lstStyle/>
          <a:p>
            <a:pPr>
              <a:buClrTx/>
              <a:defRPr sz="1600">
                <a:latin typeface="Calibri Light"/>
                <a:ea typeface="Calibri Light"/>
                <a:cs typeface="Calibri Light"/>
                <a:sym typeface="Calibri Light"/>
              </a:defRPr>
            </a:pPr>
            <a:endParaRPr/>
          </a:p>
        </p:txBody>
      </p:sp>
      <p:sp>
        <p:nvSpPr>
          <p:cNvPr id="691"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Content and Text 0">
    <p:bg>
      <p:bgPr>
        <a:solidFill>
          <a:srgbClr val="D4E5F7"/>
        </a:solidFill>
        <a:effectLst/>
      </p:bgPr>
    </p:bg>
    <p:spTree>
      <p:nvGrpSpPr>
        <p:cNvPr id="1" name=""/>
        <p:cNvGrpSpPr/>
        <p:nvPr/>
      </p:nvGrpSpPr>
      <p:grpSpPr>
        <a:xfrm>
          <a:off x="0" y="0"/>
          <a:ext cx="0" cy="0"/>
          <a:chOff x="0" y="0"/>
          <a:chExt cx="0" cy="0"/>
        </a:xfrm>
      </p:grpSpPr>
      <p:sp>
        <p:nvSpPr>
          <p:cNvPr id="698" name="Title Text"/>
          <p:cNvSpPr txBox="1">
            <a:spLocks noGrp="1"/>
          </p:cNvSpPr>
          <p:nvPr>
            <p:ph type="title"/>
          </p:nvPr>
        </p:nvSpPr>
        <p:spPr>
          <a:xfrm>
            <a:off x="609600" y="277814"/>
            <a:ext cx="10972800" cy="1139826"/>
          </a:xfrm>
          <a:prstGeom prst="rect">
            <a:avLst/>
          </a:prstGeom>
        </p:spPr>
        <p:txBody>
          <a:bodyPr anchor="ctr"/>
          <a:lstStyle>
            <a:lvl1pPr>
              <a:defRPr sz="3600" b="1" cap="none">
                <a:latin typeface="+mn-lt"/>
                <a:ea typeface="+mn-ea"/>
                <a:cs typeface="+mn-cs"/>
                <a:sym typeface="Calibri"/>
              </a:defRPr>
            </a:lvl1pPr>
          </a:lstStyle>
          <a:p>
            <a:r>
              <a:t>Title Text</a:t>
            </a:r>
          </a:p>
        </p:txBody>
      </p:sp>
      <p:sp>
        <p:nvSpPr>
          <p:cNvPr id="699" name="Body Level One…"/>
          <p:cNvSpPr txBox="1">
            <a:spLocks noGrp="1"/>
          </p:cNvSpPr>
          <p:nvPr>
            <p:ph type="body" sz="half" idx="1"/>
          </p:nvPr>
        </p:nvSpPr>
        <p:spPr>
          <a:xfrm>
            <a:off x="609600" y="1600200"/>
            <a:ext cx="5384800" cy="4530726"/>
          </a:xfrm>
          <a:prstGeom prst="rect">
            <a:avLst/>
          </a:prstGeom>
        </p:spPr>
        <p:txBody>
          <a:bodyPr/>
          <a:lstStyle>
            <a:lvl1pPr>
              <a:buClrTx/>
              <a:defRPr sz="1600">
                <a:latin typeface="Calibri Light"/>
                <a:ea typeface="Calibri Light"/>
                <a:cs typeface="Calibri Light"/>
                <a:sym typeface="Calibri Light"/>
              </a:defRPr>
            </a:lvl1pPr>
            <a:lvl2pPr marL="718457" indent="-261257">
              <a:buClrTx/>
              <a:defRPr sz="1600">
                <a:latin typeface="Calibri Light"/>
                <a:ea typeface="Calibri Light"/>
                <a:cs typeface="Calibri Light"/>
                <a:sym typeface="Calibri Light"/>
              </a:defRPr>
            </a:lvl2pPr>
            <a:lvl3pPr marL="1219200" indent="-304800">
              <a:buClrTx/>
              <a:defRPr sz="1600">
                <a:latin typeface="Calibri Light"/>
                <a:ea typeface="Calibri Light"/>
                <a:cs typeface="Calibri Light"/>
                <a:sym typeface="Calibri Light"/>
              </a:defRPr>
            </a:lvl3pPr>
            <a:lvl4pPr marL="1704109" indent="-332509">
              <a:buClrTx/>
              <a:defRPr sz="1600">
                <a:latin typeface="Calibri Light"/>
                <a:ea typeface="Calibri Light"/>
                <a:cs typeface="Calibri Light"/>
                <a:sym typeface="Calibri Light"/>
              </a:defRPr>
            </a:lvl4pPr>
            <a:lvl5pPr marL="2161309" indent="-332509">
              <a:buClrTx/>
              <a:defRPr sz="1600">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3"/>
          <p:cNvSpPr>
            <a:spLocks noGrp="1"/>
          </p:cNvSpPr>
          <p:nvPr>
            <p:ph type="body" sz="half" idx="21"/>
          </p:nvPr>
        </p:nvSpPr>
        <p:spPr>
          <a:xfrm>
            <a:off x="6197600" y="1600200"/>
            <a:ext cx="5384800" cy="4530726"/>
          </a:xfrm>
          <a:prstGeom prst="rect">
            <a:avLst/>
          </a:prstGeom>
        </p:spPr>
        <p:txBody>
          <a:bodyPr/>
          <a:lstStyle/>
          <a:p>
            <a:pPr>
              <a:buClrTx/>
              <a:defRPr sz="1600">
                <a:latin typeface="Calibri Light"/>
                <a:ea typeface="Calibri Light"/>
                <a:cs typeface="Calibri Light"/>
                <a:sym typeface="Calibri Light"/>
              </a:defRPr>
            </a:pPr>
            <a:endParaRPr/>
          </a:p>
        </p:txBody>
      </p:sp>
      <p:sp>
        <p:nvSpPr>
          <p:cNvPr id="701"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FFFFFF"/>
        </a:solidFill>
        <a:effectLst/>
      </p:bgPr>
    </p:bg>
    <p:spTree>
      <p:nvGrpSpPr>
        <p:cNvPr id="1" name=""/>
        <p:cNvGrpSpPr/>
        <p:nvPr/>
      </p:nvGrpSpPr>
      <p:grpSpPr>
        <a:xfrm>
          <a:off x="0" y="0"/>
          <a:ext cx="0" cy="0"/>
          <a:chOff x="0" y="0"/>
          <a:chExt cx="0" cy="0"/>
        </a:xfrm>
      </p:grpSpPr>
      <p:pic>
        <p:nvPicPr>
          <p:cNvPr id="708"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709"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sp>
        <p:nvSpPr>
          <p:cNvPr id="710" name="Title Text"/>
          <p:cNvSpPr txBox="1">
            <a:spLocks noGrp="1"/>
          </p:cNvSpPr>
          <p:nvPr>
            <p:ph type="title"/>
          </p:nvPr>
        </p:nvSpPr>
        <p:spPr>
          <a:xfrm>
            <a:off x="609600" y="277814"/>
            <a:ext cx="10972800" cy="1139826"/>
          </a:xfrm>
          <a:prstGeom prst="rect">
            <a:avLst/>
          </a:prstGeom>
        </p:spPr>
        <p:txBody>
          <a:bodyPr anchor="ctr"/>
          <a:lstStyle>
            <a:lvl1pPr>
              <a:defRPr sz="3600" b="1" cap="none">
                <a:latin typeface="+mn-lt"/>
                <a:ea typeface="+mn-ea"/>
                <a:cs typeface="+mn-cs"/>
                <a:sym typeface="Calibri"/>
              </a:defRPr>
            </a:lvl1pPr>
          </a:lstStyle>
          <a:p>
            <a:r>
              <a:t>Title Text</a:t>
            </a:r>
          </a:p>
        </p:txBody>
      </p:sp>
      <p:sp>
        <p:nvSpPr>
          <p:cNvPr id="711" name="Body Level One…"/>
          <p:cNvSpPr txBox="1">
            <a:spLocks noGrp="1"/>
          </p:cNvSpPr>
          <p:nvPr>
            <p:ph type="body" sz="half" idx="1"/>
          </p:nvPr>
        </p:nvSpPr>
        <p:spPr>
          <a:xfrm>
            <a:off x="609600" y="1600200"/>
            <a:ext cx="5384800" cy="4530726"/>
          </a:xfrm>
          <a:prstGeom prst="rect">
            <a:avLst/>
          </a:prstGeom>
        </p:spPr>
        <p:txBody>
          <a:bodyPr/>
          <a:lstStyle>
            <a:lvl1pPr>
              <a:buClrTx/>
              <a:defRPr sz="1600">
                <a:latin typeface="Calibri Light"/>
                <a:ea typeface="Calibri Light"/>
                <a:cs typeface="Calibri Light"/>
                <a:sym typeface="Calibri Light"/>
              </a:defRPr>
            </a:lvl1pPr>
            <a:lvl2pPr marL="718457" indent="-261257">
              <a:buClrTx/>
              <a:defRPr sz="1600">
                <a:latin typeface="Calibri Light"/>
                <a:ea typeface="Calibri Light"/>
                <a:cs typeface="Calibri Light"/>
                <a:sym typeface="Calibri Light"/>
              </a:defRPr>
            </a:lvl2pPr>
            <a:lvl3pPr marL="1219200" indent="-304800">
              <a:buClrTx/>
              <a:defRPr sz="1600">
                <a:latin typeface="Calibri Light"/>
                <a:ea typeface="Calibri Light"/>
                <a:cs typeface="Calibri Light"/>
                <a:sym typeface="Calibri Light"/>
              </a:defRPr>
            </a:lvl3pPr>
            <a:lvl4pPr marL="1704109" indent="-332509">
              <a:buClrTx/>
              <a:defRPr sz="1600">
                <a:latin typeface="Calibri Light"/>
                <a:ea typeface="Calibri Light"/>
                <a:cs typeface="Calibri Light"/>
                <a:sym typeface="Calibri Light"/>
              </a:defRPr>
            </a:lvl4pPr>
            <a:lvl5pPr marL="2161309" indent="-332509">
              <a:buClrTx/>
              <a:defRPr sz="1600">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712"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Text, and Content 0">
    <p:bg>
      <p:bgPr>
        <a:solidFill>
          <a:srgbClr val="FFCC66"/>
        </a:solidFill>
        <a:effectLst/>
      </p:bgPr>
    </p:bg>
    <p:spTree>
      <p:nvGrpSpPr>
        <p:cNvPr id="1" name=""/>
        <p:cNvGrpSpPr/>
        <p:nvPr/>
      </p:nvGrpSpPr>
      <p:grpSpPr>
        <a:xfrm>
          <a:off x="0" y="0"/>
          <a:ext cx="0" cy="0"/>
          <a:chOff x="0" y="0"/>
          <a:chExt cx="0" cy="0"/>
        </a:xfrm>
      </p:grpSpPr>
      <p:sp>
        <p:nvSpPr>
          <p:cNvPr id="719" name="Title Text"/>
          <p:cNvSpPr txBox="1">
            <a:spLocks noGrp="1"/>
          </p:cNvSpPr>
          <p:nvPr>
            <p:ph type="title"/>
          </p:nvPr>
        </p:nvSpPr>
        <p:spPr>
          <a:xfrm>
            <a:off x="609600" y="277814"/>
            <a:ext cx="10972800" cy="1139826"/>
          </a:xfrm>
          <a:prstGeom prst="rect">
            <a:avLst/>
          </a:prstGeom>
        </p:spPr>
        <p:txBody>
          <a:bodyPr anchor="ctr"/>
          <a:lstStyle>
            <a:lvl1pPr>
              <a:defRPr sz="3600" b="1" cap="none">
                <a:latin typeface="+mn-lt"/>
                <a:ea typeface="+mn-ea"/>
                <a:cs typeface="+mn-cs"/>
                <a:sym typeface="Calibri"/>
              </a:defRPr>
            </a:lvl1pPr>
          </a:lstStyle>
          <a:p>
            <a:r>
              <a:t>Title Text</a:t>
            </a:r>
          </a:p>
        </p:txBody>
      </p:sp>
      <p:sp>
        <p:nvSpPr>
          <p:cNvPr id="720" name="Body Level One…"/>
          <p:cNvSpPr txBox="1">
            <a:spLocks noGrp="1"/>
          </p:cNvSpPr>
          <p:nvPr>
            <p:ph type="body" sz="half" idx="1"/>
          </p:nvPr>
        </p:nvSpPr>
        <p:spPr>
          <a:xfrm>
            <a:off x="609600" y="1600200"/>
            <a:ext cx="5384800" cy="4530726"/>
          </a:xfrm>
          <a:prstGeom prst="rect">
            <a:avLst/>
          </a:prstGeom>
        </p:spPr>
        <p:txBody>
          <a:bodyPr/>
          <a:lstStyle>
            <a:lvl1pPr>
              <a:buClrTx/>
              <a:defRPr sz="1600">
                <a:latin typeface="Calibri Light"/>
                <a:ea typeface="Calibri Light"/>
                <a:cs typeface="Calibri Light"/>
                <a:sym typeface="Calibri Light"/>
              </a:defRPr>
            </a:lvl1pPr>
            <a:lvl2pPr marL="718457" indent="-261257">
              <a:buClrTx/>
              <a:defRPr sz="1600">
                <a:latin typeface="Calibri Light"/>
                <a:ea typeface="Calibri Light"/>
                <a:cs typeface="Calibri Light"/>
                <a:sym typeface="Calibri Light"/>
              </a:defRPr>
            </a:lvl2pPr>
            <a:lvl3pPr marL="1219200" indent="-304800">
              <a:buClrTx/>
              <a:defRPr sz="1600">
                <a:latin typeface="Calibri Light"/>
                <a:ea typeface="Calibri Light"/>
                <a:cs typeface="Calibri Light"/>
                <a:sym typeface="Calibri Light"/>
              </a:defRPr>
            </a:lvl3pPr>
            <a:lvl4pPr marL="1704109" indent="-332509">
              <a:buClrTx/>
              <a:defRPr sz="1600">
                <a:latin typeface="Calibri Light"/>
                <a:ea typeface="Calibri Light"/>
                <a:cs typeface="Calibri Light"/>
                <a:sym typeface="Calibri Light"/>
              </a:defRPr>
            </a:lvl4pPr>
            <a:lvl5pPr marL="2161309" indent="-332509">
              <a:buClrTx/>
              <a:defRPr sz="1600">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721"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FFFFFF"/>
        </a:solidFill>
        <a:effectLst/>
      </p:bgPr>
    </p:bg>
    <p:spTree>
      <p:nvGrpSpPr>
        <p:cNvPr id="1" name=""/>
        <p:cNvGrpSpPr/>
        <p:nvPr/>
      </p:nvGrpSpPr>
      <p:grpSpPr>
        <a:xfrm>
          <a:off x="0" y="0"/>
          <a:ext cx="0" cy="0"/>
          <a:chOff x="0" y="0"/>
          <a:chExt cx="0" cy="0"/>
        </a:xfrm>
      </p:grpSpPr>
      <p:pic>
        <p:nvPicPr>
          <p:cNvPr id="728"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729" name="Shape 61"/>
          <p:cNvSpPr txBox="1"/>
          <p:nvPr/>
        </p:nvSpPr>
        <p:spPr>
          <a:xfrm>
            <a:off x="9356458" y="6396468"/>
            <a:ext cx="1989535" cy="286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2000" b="1">
                <a:solidFill>
                  <a:srgbClr val="4A66AC"/>
                </a:solidFill>
                <a:latin typeface="+mn-lt"/>
                <a:ea typeface="+mn-ea"/>
                <a:cs typeface="+mn-cs"/>
                <a:sym typeface="Calibri"/>
              </a:defRPr>
            </a:pPr>
            <a:r>
              <a:t>ALPINE</a:t>
            </a:r>
            <a:r>
              <a:rPr>
                <a:solidFill>
                  <a:srgbClr val="000000"/>
                </a:solidFill>
              </a:rPr>
              <a:t> SKI HOUSE</a:t>
            </a:r>
          </a:p>
        </p:txBody>
      </p:sp>
      <p:sp>
        <p:nvSpPr>
          <p:cNvPr id="730" name="Body Level One…"/>
          <p:cNvSpPr txBox="1">
            <a:spLocks noGrp="1"/>
          </p:cNvSpPr>
          <p:nvPr>
            <p:ph type="body" idx="1"/>
          </p:nvPr>
        </p:nvSpPr>
        <p:spPr>
          <a:xfrm>
            <a:off x="609600" y="277813"/>
            <a:ext cx="10972800" cy="5853113"/>
          </a:xfrm>
          <a:prstGeom prst="rect">
            <a:avLst/>
          </a:prstGeom>
        </p:spPr>
        <p:txBody>
          <a:bodyPr/>
          <a:lstStyle>
            <a:lvl1pPr>
              <a:buClrTx/>
              <a:defRPr sz="1600">
                <a:latin typeface="Calibri Light"/>
                <a:ea typeface="Calibri Light"/>
                <a:cs typeface="Calibri Light"/>
                <a:sym typeface="Calibri Light"/>
              </a:defRPr>
            </a:lvl1pPr>
            <a:lvl2pPr marL="718457" indent="-261257">
              <a:buClrTx/>
              <a:defRPr sz="1600">
                <a:latin typeface="Calibri Light"/>
                <a:ea typeface="Calibri Light"/>
                <a:cs typeface="Calibri Light"/>
                <a:sym typeface="Calibri Light"/>
              </a:defRPr>
            </a:lvl2pPr>
            <a:lvl3pPr marL="1219200" indent="-304800">
              <a:buClrTx/>
              <a:defRPr sz="1600">
                <a:latin typeface="Calibri Light"/>
                <a:ea typeface="Calibri Light"/>
                <a:cs typeface="Calibri Light"/>
                <a:sym typeface="Calibri Light"/>
              </a:defRPr>
            </a:lvl3pPr>
            <a:lvl4pPr marL="1704109" indent="-332509">
              <a:buClrTx/>
              <a:defRPr sz="1600">
                <a:latin typeface="Calibri Light"/>
                <a:ea typeface="Calibri Light"/>
                <a:cs typeface="Calibri Light"/>
                <a:sym typeface="Calibri Light"/>
              </a:defRPr>
            </a:lvl4pPr>
            <a:lvl5pPr marL="2161309" indent="-332509">
              <a:buClrTx/>
              <a:defRPr sz="1600">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731" name="Slide Number"/>
          <p:cNvSpPr txBox="1">
            <a:spLocks noGrp="1"/>
          </p:cNvSpPr>
          <p:nvPr>
            <p:ph type="sldNum" sz="quarter" idx="2"/>
          </p:nvPr>
        </p:nvSpPr>
        <p:spPr>
          <a:xfrm>
            <a:off x="11533014" y="6356350"/>
            <a:ext cx="335867" cy="333088"/>
          </a:xfrm>
          <a:prstGeom prst="rect">
            <a:avLst/>
          </a:prstGeom>
        </p:spPr>
        <p:txBody>
          <a:bodyPr/>
          <a:lstStyle>
            <a:lvl1pPr>
              <a:defRPr sz="1800">
                <a:solidFill>
                  <a:srgbClr val="000000"/>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8" name="Title Text"/>
          <p:cNvSpPr txBox="1">
            <a:spLocks noGrp="1"/>
          </p:cNvSpPr>
          <p:nvPr>
            <p:ph type="title"/>
          </p:nvPr>
        </p:nvSpPr>
        <p:spPr>
          <a:xfrm>
            <a:off x="914400" y="1676400"/>
            <a:ext cx="10363200" cy="18288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739"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effectLst>
                  <a:outerShdw blurRad="38100" dist="38100" dir="2700000" rotWithShape="0">
                    <a:srgbClr val="FFFFFF"/>
                  </a:outerShdw>
                </a:effectLst>
                <a:latin typeface="Tahoma"/>
                <a:ea typeface="Tahoma"/>
                <a:cs typeface="Tahoma"/>
                <a:sym typeface="Tahoma"/>
              </a:defRPr>
            </a:lvl1pPr>
            <a:lvl2pPr marL="783771" indent="-326571" algn="ctr">
              <a:lnSpc>
                <a:spcPct val="100000"/>
              </a:lnSpc>
              <a:spcBef>
                <a:spcPts val="700"/>
              </a:spcBef>
              <a:buClrTx/>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gn="ctr">
              <a:lnSpc>
                <a:spcPct val="100000"/>
              </a:lnSpc>
              <a:spcBef>
                <a:spcPts val="700"/>
              </a:spcBef>
              <a:buClrTx/>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gn="ctr">
              <a:lnSpc>
                <a:spcPct val="100000"/>
              </a:lnSpc>
              <a:spcBef>
                <a:spcPts val="700"/>
              </a:spcBef>
              <a:buClrTx/>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gn="ctr">
              <a:lnSpc>
                <a:spcPct val="100000"/>
              </a:lnSpc>
              <a:spcBef>
                <a:spcPts val="700"/>
              </a:spcBef>
              <a:buClrTx/>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740"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89"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90" name="Picture 6" descr="Picture 6"/>
          <p:cNvPicPr>
            <a:picLocks noChangeAspect="1"/>
          </p:cNvPicPr>
          <p:nvPr/>
        </p:nvPicPr>
        <p:blipFill>
          <a:blip r:embed="rId2"/>
          <a:stretch>
            <a:fillRect/>
          </a:stretch>
        </p:blipFill>
        <p:spPr>
          <a:xfrm>
            <a:off x="0" y="6126479"/>
            <a:ext cx="12192000" cy="731525"/>
          </a:xfrm>
          <a:prstGeom prst="rect">
            <a:avLst/>
          </a:prstGeom>
          <a:ln w="12700">
            <a:miter lim="400000"/>
          </a:ln>
        </p:spPr>
      </p:pic>
      <p:sp>
        <p:nvSpPr>
          <p:cNvPr id="91"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sp>
        <p:nvSpPr>
          <p:cNvPr id="92" name="Title Text"/>
          <p:cNvSpPr txBox="1">
            <a:spLocks noGrp="1"/>
          </p:cNvSpPr>
          <p:nvPr>
            <p:ph type="title"/>
          </p:nvPr>
        </p:nvSpPr>
        <p:spPr>
          <a:xfrm>
            <a:off x="1451579" y="804519"/>
            <a:ext cx="9603276" cy="1049236"/>
          </a:xfrm>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4" name="Straight Connector 24"/>
          <p:cNvSpPr/>
          <p:nvPr/>
        </p:nvSpPr>
        <p:spPr>
          <a:xfrm>
            <a:off x="1453896" y="1847088"/>
            <a:ext cx="9607523" cy="1"/>
          </a:xfrm>
          <a:prstGeom prst="line">
            <a:avLst/>
          </a:prstGeom>
          <a:ln w="31750">
            <a:solidFill>
              <a:schemeClr val="accent1"/>
            </a:solidFill>
          </a:ln>
        </p:spPr>
        <p:txBody>
          <a:bodyPr lIns="45719" rIns="45719"/>
          <a:lstStyle/>
          <a:p>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7"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748" name="Body Level One…"/>
          <p:cNvSpPr txBox="1">
            <a:spLocks noGrp="1"/>
          </p:cNvSpPr>
          <p:nvPr>
            <p:ph type="body" idx="1"/>
          </p:nvPr>
        </p:nvSpPr>
        <p:spPr>
          <a:xfrm>
            <a:off x="609600" y="1981200"/>
            <a:ext cx="10972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749"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6"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757"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1pPr>
            <a:lvl2pPr marL="0" indent="4572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2pPr>
            <a:lvl3pPr marL="0" indent="9144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3pPr>
            <a:lvl4pPr marL="0" indent="13716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4pPr>
            <a:lvl5pPr marL="0" indent="18288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758"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65"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766" name="Body Level One…"/>
          <p:cNvSpPr txBox="1">
            <a:spLocks noGrp="1"/>
          </p:cNvSpPr>
          <p:nvPr>
            <p:ph type="body" sz="half" idx="1"/>
          </p:nvPr>
        </p:nvSpPr>
        <p:spPr>
          <a:xfrm>
            <a:off x="609600" y="1981200"/>
            <a:ext cx="5384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767"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4"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775"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1pPr>
            <a:lvl2pPr marL="0" indent="4572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2pPr>
            <a:lvl3pPr marL="0" indent="9144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3pPr>
            <a:lvl4pPr marL="0" indent="13716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4pPr>
            <a:lvl5pPr marL="0" indent="18288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776"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pPr>
            <a:endParaRPr/>
          </a:p>
        </p:txBody>
      </p:sp>
      <p:sp>
        <p:nvSpPr>
          <p:cNvPr id="777"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785"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2"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9"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800"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01"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pPr>
            <a:endParaRPr/>
          </a:p>
        </p:txBody>
      </p:sp>
      <p:sp>
        <p:nvSpPr>
          <p:cNvPr id="802"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810"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811"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1pPr>
            <a:lvl2pPr marL="0" indent="4572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2pPr>
            <a:lvl3pPr marL="0" indent="9144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3pPr>
            <a:lvl4pPr marL="0" indent="13716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4pPr>
            <a:lvl5pPr marL="0" indent="18288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2"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820" name="Body Level One…"/>
          <p:cNvSpPr txBox="1">
            <a:spLocks noGrp="1"/>
          </p:cNvSpPr>
          <p:nvPr>
            <p:ph type="body" sz="half" idx="1"/>
          </p:nvPr>
        </p:nvSpPr>
        <p:spPr>
          <a:xfrm>
            <a:off x="609600" y="1981200"/>
            <a:ext cx="5384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21"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28" name="Body Level One…"/>
          <p:cNvSpPr txBox="1">
            <a:spLocks noGrp="1"/>
          </p:cNvSpPr>
          <p:nvPr>
            <p:ph type="body" idx="1"/>
          </p:nvPr>
        </p:nvSpPr>
        <p:spPr>
          <a:xfrm>
            <a:off x="609600" y="381000"/>
            <a:ext cx="10972800" cy="57150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29"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36"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837" name="Body Level One…"/>
          <p:cNvSpPr txBox="1">
            <a:spLocks noGrp="1"/>
          </p:cNvSpPr>
          <p:nvPr>
            <p:ph type="body" sz="half" idx="1"/>
          </p:nvPr>
        </p:nvSpPr>
        <p:spPr>
          <a:xfrm>
            <a:off x="609600" y="1981200"/>
            <a:ext cx="5384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45"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846" name="Body Level One…"/>
          <p:cNvSpPr txBox="1">
            <a:spLocks noGrp="1"/>
          </p:cNvSpPr>
          <p:nvPr>
            <p:ph type="body" sz="half" idx="1"/>
          </p:nvPr>
        </p:nvSpPr>
        <p:spPr>
          <a:xfrm>
            <a:off x="609600" y="1981200"/>
            <a:ext cx="5384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47" name="Text Placeholder 3"/>
          <p:cNvSpPr>
            <a:spLocks noGrp="1"/>
          </p:cNvSpPr>
          <p:nvPr>
            <p:ph type="body" sz="half" idx="21"/>
          </p:nvPr>
        </p:nvSpPr>
        <p:spPr>
          <a:xfrm>
            <a:off x="6197600" y="1981200"/>
            <a:ext cx="5384800" cy="4114800"/>
          </a:xfrm>
          <a:prstGeom prst="rect">
            <a:avLst/>
          </a:prstGeom>
        </p:spPr>
        <p:txBody>
          <a:bodyPr/>
          <a:lstStyle/>
          <a:p>
            <a: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pPr>
            <a:endParaRPr/>
          </a:p>
        </p:txBody>
      </p:sp>
      <p:sp>
        <p:nvSpPr>
          <p:cNvPr id="848"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5"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856" name="Body Level One…"/>
          <p:cNvSpPr txBox="1">
            <a:spLocks noGrp="1"/>
          </p:cNvSpPr>
          <p:nvPr>
            <p:ph type="body" sz="half" idx="1"/>
          </p:nvPr>
        </p:nvSpPr>
        <p:spPr>
          <a:xfrm>
            <a:off x="609600" y="1981200"/>
            <a:ext cx="5384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57"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itle and 2 Content Over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4"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865" name="Body Level One…"/>
          <p:cNvSpPr txBox="1">
            <a:spLocks noGrp="1"/>
          </p:cNvSpPr>
          <p:nvPr>
            <p:ph type="body" sz="quarter" idx="1"/>
          </p:nvPr>
        </p:nvSpPr>
        <p:spPr>
          <a:xfrm>
            <a:off x="609600" y="1981200"/>
            <a:ext cx="5384800" cy="19812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66" name="Text Placeholder 4"/>
          <p:cNvSpPr>
            <a:spLocks noGrp="1"/>
          </p:cNvSpPr>
          <p:nvPr>
            <p:ph type="body" sz="half" idx="21"/>
          </p:nvPr>
        </p:nvSpPr>
        <p:spPr>
          <a:xfrm>
            <a:off x="609600" y="4114800"/>
            <a:ext cx="10972800" cy="1981200"/>
          </a:xfrm>
          <a:prstGeom prst="rect">
            <a:avLst/>
          </a:prstGeom>
        </p:spPr>
        <p:txBody>
          <a:bodyPr/>
          <a:lstStyle/>
          <a:p>
            <a: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pPr>
            <a:endParaRPr/>
          </a:p>
        </p:txBody>
      </p:sp>
      <p:sp>
        <p:nvSpPr>
          <p:cNvPr id="867"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260000"/>
        </a:solidFill>
        <a:effectLst/>
      </p:bgPr>
    </p:bg>
    <p:spTree>
      <p:nvGrpSpPr>
        <p:cNvPr id="1" name=""/>
        <p:cNvGrpSpPr/>
        <p:nvPr/>
      </p:nvGrpSpPr>
      <p:grpSpPr>
        <a:xfrm>
          <a:off x="0" y="0"/>
          <a:ext cx="0" cy="0"/>
          <a:chOff x="0" y="0"/>
          <a:chExt cx="0" cy="0"/>
        </a:xfrm>
      </p:grpSpPr>
      <p:grpSp>
        <p:nvGrpSpPr>
          <p:cNvPr id="876" name="Group 2"/>
          <p:cNvGrpSpPr/>
          <p:nvPr/>
        </p:nvGrpSpPr>
        <p:grpSpPr>
          <a:xfrm>
            <a:off x="0" y="0"/>
            <a:ext cx="11277601" cy="5943600"/>
            <a:chOff x="0" y="0"/>
            <a:chExt cx="11277601" cy="5943600"/>
          </a:xfrm>
        </p:grpSpPr>
        <p:sp>
          <p:nvSpPr>
            <p:cNvPr id="874" name="Freeform 3"/>
            <p:cNvSpPr/>
            <p:nvPr/>
          </p:nvSpPr>
          <p:spPr>
            <a:xfrm>
              <a:off x="-1" y="2286000"/>
              <a:ext cx="10911418" cy="3657600"/>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200000"/>
                </a:gs>
                <a:gs pos="100000">
                  <a:srgbClr val="2600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875" name="Freeform 4"/>
            <p:cNvSpPr/>
            <p:nvPr/>
          </p:nvSpPr>
          <p:spPr>
            <a:xfrm>
              <a:off x="0" y="0"/>
              <a:ext cx="11277601"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2600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877"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gn="ctr">
              <a:lnSpc>
                <a:spcPct val="100000"/>
              </a:lnSpc>
              <a:spcBef>
                <a:spcPts val="700"/>
              </a:spcBef>
              <a:buClrTx/>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gn="ctr">
              <a:lnSpc>
                <a:spcPct val="100000"/>
              </a:lnSpc>
              <a:spcBef>
                <a:spcPts val="700"/>
              </a:spcBef>
              <a:buClrTx/>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gn="ctr">
              <a:lnSpc>
                <a:spcPct val="100000"/>
              </a:lnSpc>
              <a:spcBef>
                <a:spcPts val="700"/>
              </a:spcBef>
              <a:buClrTx/>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gn="ctr">
              <a:lnSpc>
                <a:spcPct val="100000"/>
              </a:lnSpc>
              <a:spcBef>
                <a:spcPts val="700"/>
              </a:spcBef>
              <a:buClrTx/>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78" name="Title Text"/>
          <p:cNvSpPr txBox="1">
            <a:spLocks noGrp="1"/>
          </p:cNvSpPr>
          <p:nvPr>
            <p:ph type="title"/>
          </p:nvPr>
        </p:nvSpPr>
        <p:spPr>
          <a:xfrm>
            <a:off x="914400" y="1768475"/>
            <a:ext cx="10363200" cy="1736726"/>
          </a:xfrm>
          <a:prstGeom prst="rect">
            <a:avLst/>
          </a:prstGeom>
        </p:spPr>
        <p:txBody>
          <a:bodyPr anchor="b"/>
          <a:lstStyle>
            <a:lvl1pPr algn="ctr">
              <a:lnSpc>
                <a:spcPct val="100000"/>
              </a:lnSpc>
              <a:defRPr sz="5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879"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260000"/>
        </a:solidFill>
        <a:effectLst/>
      </p:bgPr>
    </p:bg>
    <p:spTree>
      <p:nvGrpSpPr>
        <p:cNvPr id="1" name=""/>
        <p:cNvGrpSpPr/>
        <p:nvPr/>
      </p:nvGrpSpPr>
      <p:grpSpPr>
        <a:xfrm>
          <a:off x="0" y="0"/>
          <a:ext cx="0" cy="0"/>
          <a:chOff x="0" y="0"/>
          <a:chExt cx="0" cy="0"/>
        </a:xfrm>
      </p:grpSpPr>
      <p:sp>
        <p:nvSpPr>
          <p:cNvPr id="886"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887" name="Body Level One…"/>
          <p:cNvSpPr txBox="1">
            <a:spLocks noGrp="1"/>
          </p:cNvSpPr>
          <p:nvPr>
            <p:ph type="body" idx="1"/>
          </p:nvPr>
        </p:nvSpPr>
        <p:spPr>
          <a:xfrm>
            <a:off x="609600" y="1600200"/>
            <a:ext cx="10972800" cy="4495800"/>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88"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260000"/>
        </a:solidFill>
        <a:effectLst/>
      </p:bgPr>
    </p:bg>
    <p:spTree>
      <p:nvGrpSpPr>
        <p:cNvPr id="1" name=""/>
        <p:cNvGrpSpPr/>
        <p:nvPr/>
      </p:nvGrpSpPr>
      <p:grpSpPr>
        <a:xfrm>
          <a:off x="0" y="0"/>
          <a:ext cx="0" cy="0"/>
          <a:chOff x="0" y="0"/>
          <a:chExt cx="0" cy="0"/>
        </a:xfrm>
      </p:grpSpPr>
      <p:sp>
        <p:nvSpPr>
          <p:cNvPr id="895"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896" name="Body Level One…"/>
          <p:cNvSpPr txBox="1">
            <a:spLocks noGrp="1"/>
          </p:cNvSpPr>
          <p:nvPr>
            <p:ph type="body" idx="1"/>
          </p:nvPr>
        </p:nvSpPr>
        <p:spPr>
          <a:xfrm>
            <a:off x="609600" y="1600200"/>
            <a:ext cx="10972800" cy="4495800"/>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97"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260000"/>
        </a:solidFill>
        <a:effectLst/>
      </p:bgPr>
    </p:bg>
    <p:spTree>
      <p:nvGrpSpPr>
        <p:cNvPr id="1" name=""/>
        <p:cNvGrpSpPr/>
        <p:nvPr/>
      </p:nvGrpSpPr>
      <p:grpSpPr>
        <a:xfrm>
          <a:off x="0" y="0"/>
          <a:ext cx="0" cy="0"/>
          <a:chOff x="0" y="0"/>
          <a:chExt cx="0" cy="0"/>
        </a:xfrm>
      </p:grpSpPr>
      <p:sp>
        <p:nvSpPr>
          <p:cNvPr id="904"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05"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06"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260000"/>
        </a:solidFill>
        <a:effectLst/>
      </p:bgPr>
    </p:bg>
    <p:spTree>
      <p:nvGrpSpPr>
        <p:cNvPr id="1" name=""/>
        <p:cNvGrpSpPr/>
        <p:nvPr/>
      </p:nvGrpSpPr>
      <p:grpSpPr>
        <a:xfrm>
          <a:off x="0" y="0"/>
          <a:ext cx="0" cy="0"/>
          <a:chOff x="0" y="0"/>
          <a:chExt cx="0" cy="0"/>
        </a:xfrm>
      </p:grpSpPr>
      <p:sp>
        <p:nvSpPr>
          <p:cNvPr id="913"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14" name="Body Level One…"/>
          <p:cNvSpPr txBox="1">
            <a:spLocks noGrp="1"/>
          </p:cNvSpPr>
          <p:nvPr>
            <p:ph type="body" sz="half" idx="1"/>
          </p:nvPr>
        </p:nvSpPr>
        <p:spPr>
          <a:xfrm>
            <a:off x="609600" y="1600200"/>
            <a:ext cx="5384800" cy="4495800"/>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15"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260000"/>
        </a:solidFill>
        <a:effectLst/>
      </p:bgPr>
    </p:bg>
    <p:spTree>
      <p:nvGrpSpPr>
        <p:cNvPr id="1" name=""/>
        <p:cNvGrpSpPr/>
        <p:nvPr/>
      </p:nvGrpSpPr>
      <p:grpSpPr>
        <a:xfrm>
          <a:off x="0" y="0"/>
          <a:ext cx="0" cy="0"/>
          <a:chOff x="0" y="0"/>
          <a:chExt cx="0" cy="0"/>
        </a:xfrm>
      </p:grpSpPr>
      <p:sp>
        <p:nvSpPr>
          <p:cNvPr id="922"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23"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24"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925"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08"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109" name="Picture 6" descr="Picture 6"/>
          <p:cNvPicPr>
            <a:picLocks noChangeAspect="1"/>
          </p:cNvPicPr>
          <p:nvPr/>
        </p:nvPicPr>
        <p:blipFill>
          <a:blip r:embed="rId2"/>
          <a:stretch>
            <a:fillRect/>
          </a:stretch>
        </p:blipFill>
        <p:spPr>
          <a:xfrm>
            <a:off x="0" y="6126479"/>
            <a:ext cx="12192000" cy="731525"/>
          </a:xfrm>
          <a:prstGeom prst="rect">
            <a:avLst/>
          </a:prstGeom>
          <a:ln w="12700">
            <a:miter lim="400000"/>
          </a:ln>
        </p:spPr>
      </p:pic>
      <p:sp>
        <p:nvSpPr>
          <p:cNvPr id="110"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sp>
        <p:nvSpPr>
          <p:cNvPr id="111" name="Title Text"/>
          <p:cNvSpPr txBox="1">
            <a:spLocks noGrp="1"/>
          </p:cNvSpPr>
          <p:nvPr>
            <p:ph type="title"/>
          </p:nvPr>
        </p:nvSpPr>
        <p:spPr>
          <a:xfrm>
            <a:off x="1444671" y="798972"/>
            <a:ext cx="3273100" cy="2247118"/>
          </a:xfrm>
          <a:prstGeom prst="rect">
            <a:avLst/>
          </a:prstGeom>
        </p:spPr>
        <p:txBody>
          <a:bodyPr anchor="b"/>
          <a:lstStyle>
            <a:lvl1pPr>
              <a:defRPr sz="2400"/>
            </a:lvl1pPr>
          </a:lstStyle>
          <a:p>
            <a:r>
              <a:t>Title Text</a:t>
            </a:r>
          </a:p>
        </p:txBody>
      </p:sp>
      <p:sp>
        <p:nvSpPr>
          <p:cNvPr id="112" name="Body Level One…"/>
          <p:cNvSpPr txBox="1">
            <a:spLocks noGrp="1"/>
          </p:cNvSpPr>
          <p:nvPr>
            <p:ph type="body" sz="half" idx="1"/>
          </p:nvPr>
        </p:nvSpPr>
        <p:spPr>
          <a:xfrm>
            <a:off x="5043713" y="798974"/>
            <a:ext cx="6012471" cy="4658827"/>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113" name="Text Placeholder 3"/>
          <p:cNvSpPr>
            <a:spLocks noGrp="1"/>
          </p:cNvSpPr>
          <p:nvPr>
            <p:ph type="body" sz="quarter" idx="21"/>
          </p:nvPr>
        </p:nvSpPr>
        <p:spPr>
          <a:xfrm>
            <a:off x="1444671" y="3205490"/>
            <a:ext cx="3275014" cy="2248182"/>
          </a:xfrm>
          <a:prstGeom prst="rect">
            <a:avLst/>
          </a:prstGeom>
        </p:spPr>
        <p:txBody>
          <a:bodyPr/>
          <a:lstStyle/>
          <a:p>
            <a:pPr marL="0" indent="0">
              <a:buClrTx/>
              <a:buSzTx/>
              <a:buFontTx/>
              <a:buNone/>
              <a:defRPr sz="1600"/>
            </a:pPr>
            <a:endParaRP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5" name="Straight Connector 16"/>
          <p:cNvSpPr/>
          <p:nvPr/>
        </p:nvSpPr>
        <p:spPr>
          <a:xfrm>
            <a:off x="1448280" y="3205490"/>
            <a:ext cx="3269490" cy="1"/>
          </a:xfrm>
          <a:prstGeom prst="line">
            <a:avLst/>
          </a:prstGeom>
          <a:ln w="31750">
            <a:solidFill>
              <a:schemeClr val="accent1"/>
            </a:solidFill>
          </a:ln>
        </p:spPr>
        <p:txBody>
          <a:bodyPr lIns="45719" rIns="45719"/>
          <a:lstStyle/>
          <a:p>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260000"/>
        </a:solidFill>
        <a:effectLst/>
      </p:bgPr>
    </p:bg>
    <p:spTree>
      <p:nvGrpSpPr>
        <p:cNvPr id="1" name=""/>
        <p:cNvGrpSpPr/>
        <p:nvPr/>
      </p:nvGrpSpPr>
      <p:grpSpPr>
        <a:xfrm>
          <a:off x="0" y="0"/>
          <a:ext cx="0" cy="0"/>
          <a:chOff x="0" y="0"/>
          <a:chExt cx="0" cy="0"/>
        </a:xfrm>
      </p:grpSpPr>
      <p:sp>
        <p:nvSpPr>
          <p:cNvPr id="932"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33"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60000"/>
        </a:solidFill>
        <a:effectLst/>
      </p:bgPr>
    </p:bg>
    <p:spTree>
      <p:nvGrpSpPr>
        <p:cNvPr id="1" name=""/>
        <p:cNvGrpSpPr/>
        <p:nvPr/>
      </p:nvGrpSpPr>
      <p:grpSpPr>
        <a:xfrm>
          <a:off x="0" y="0"/>
          <a:ext cx="0" cy="0"/>
          <a:chOff x="0" y="0"/>
          <a:chExt cx="0" cy="0"/>
        </a:xfrm>
      </p:grpSpPr>
      <p:sp>
        <p:nvSpPr>
          <p:cNvPr id="940"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260000"/>
        </a:solidFill>
        <a:effectLst/>
      </p:bgPr>
    </p:bg>
    <p:spTree>
      <p:nvGrpSpPr>
        <p:cNvPr id="1" name=""/>
        <p:cNvGrpSpPr/>
        <p:nvPr/>
      </p:nvGrpSpPr>
      <p:grpSpPr>
        <a:xfrm>
          <a:off x="0" y="0"/>
          <a:ext cx="0" cy="0"/>
          <a:chOff x="0" y="0"/>
          <a:chExt cx="0" cy="0"/>
        </a:xfrm>
      </p:grpSpPr>
      <p:sp>
        <p:nvSpPr>
          <p:cNvPr id="947"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48"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49"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950"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260000"/>
        </a:solidFill>
        <a:effectLst/>
      </p:bgPr>
    </p:bg>
    <p:spTree>
      <p:nvGrpSpPr>
        <p:cNvPr id="1" name=""/>
        <p:cNvGrpSpPr/>
        <p:nvPr/>
      </p:nvGrpSpPr>
      <p:grpSpPr>
        <a:xfrm>
          <a:off x="0" y="0"/>
          <a:ext cx="0" cy="0"/>
          <a:chOff x="0" y="0"/>
          <a:chExt cx="0" cy="0"/>
        </a:xfrm>
      </p:grpSpPr>
      <p:sp>
        <p:nvSpPr>
          <p:cNvPr id="957"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58"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959"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60"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260000"/>
        </a:solidFill>
        <a:effectLst/>
      </p:bgPr>
    </p:bg>
    <p:spTree>
      <p:nvGrpSpPr>
        <p:cNvPr id="1" name=""/>
        <p:cNvGrpSpPr/>
        <p:nvPr/>
      </p:nvGrpSpPr>
      <p:grpSpPr>
        <a:xfrm>
          <a:off x="0" y="0"/>
          <a:ext cx="0" cy="0"/>
          <a:chOff x="0" y="0"/>
          <a:chExt cx="0" cy="0"/>
        </a:xfrm>
      </p:grpSpPr>
      <p:sp>
        <p:nvSpPr>
          <p:cNvPr id="967" name="Body Level One…"/>
          <p:cNvSpPr txBox="1">
            <a:spLocks noGrp="1"/>
          </p:cNvSpPr>
          <p:nvPr>
            <p:ph type="body" idx="1"/>
          </p:nvPr>
        </p:nvSpPr>
        <p:spPr>
          <a:xfrm>
            <a:off x="609600" y="274638"/>
            <a:ext cx="10972800" cy="5821363"/>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68"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le, 2 Content and Text">
    <p:bg>
      <p:bgPr>
        <a:solidFill>
          <a:srgbClr val="260000"/>
        </a:solidFill>
        <a:effectLst/>
      </p:bgPr>
    </p:bg>
    <p:spTree>
      <p:nvGrpSpPr>
        <p:cNvPr id="1" name=""/>
        <p:cNvGrpSpPr/>
        <p:nvPr/>
      </p:nvGrpSpPr>
      <p:grpSpPr>
        <a:xfrm>
          <a:off x="0" y="0"/>
          <a:ext cx="0" cy="0"/>
          <a:chOff x="0" y="0"/>
          <a:chExt cx="0" cy="0"/>
        </a:xfrm>
      </p:grpSpPr>
      <p:sp>
        <p:nvSpPr>
          <p:cNvPr id="975"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76" name="Body Level One…"/>
          <p:cNvSpPr txBox="1">
            <a:spLocks noGrp="1"/>
          </p:cNvSpPr>
          <p:nvPr>
            <p:ph type="body" sz="quarter" idx="1"/>
          </p:nvPr>
        </p:nvSpPr>
        <p:spPr>
          <a:xfrm>
            <a:off x="609600" y="1600200"/>
            <a:ext cx="5384800" cy="2171700"/>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77" name="Text Placeholder 4"/>
          <p:cNvSpPr>
            <a:spLocks noGrp="1"/>
          </p:cNvSpPr>
          <p:nvPr>
            <p:ph type="body" sz="half" idx="21"/>
          </p:nvPr>
        </p:nvSpPr>
        <p:spPr>
          <a:xfrm>
            <a:off x="6197600" y="1600200"/>
            <a:ext cx="5384800" cy="4495800"/>
          </a:xfrm>
          <a:prstGeom prst="rect">
            <a:avLst/>
          </a:prstGeom>
        </p:spPr>
        <p:txBody>
          <a:bodyPr/>
          <a:lstStyle/>
          <a:p>
            <a: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978"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260000"/>
        </a:solidFill>
        <a:effectLst/>
      </p:bgPr>
    </p:bg>
    <p:spTree>
      <p:nvGrpSpPr>
        <p:cNvPr id="1" name=""/>
        <p:cNvGrpSpPr/>
        <p:nvPr/>
      </p:nvGrpSpPr>
      <p:grpSpPr>
        <a:xfrm>
          <a:off x="0" y="0"/>
          <a:ext cx="0" cy="0"/>
          <a:chOff x="0" y="0"/>
          <a:chExt cx="0" cy="0"/>
        </a:xfrm>
      </p:grpSpPr>
      <p:sp>
        <p:nvSpPr>
          <p:cNvPr id="985"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86" name="Body Level One…"/>
          <p:cNvSpPr txBox="1">
            <a:spLocks noGrp="1"/>
          </p:cNvSpPr>
          <p:nvPr>
            <p:ph type="body" sz="half" idx="1"/>
          </p:nvPr>
        </p:nvSpPr>
        <p:spPr>
          <a:xfrm>
            <a:off x="609600" y="1600200"/>
            <a:ext cx="5384800" cy="4495800"/>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87"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260000"/>
        </a:solidFill>
        <a:effectLst/>
      </p:bgPr>
    </p:bg>
    <p:spTree>
      <p:nvGrpSpPr>
        <p:cNvPr id="1" name=""/>
        <p:cNvGrpSpPr/>
        <p:nvPr/>
      </p:nvGrpSpPr>
      <p:grpSpPr>
        <a:xfrm>
          <a:off x="0" y="0"/>
          <a:ext cx="0" cy="0"/>
          <a:chOff x="0" y="0"/>
          <a:chExt cx="0" cy="0"/>
        </a:xfrm>
      </p:grpSpPr>
      <p:sp>
        <p:nvSpPr>
          <p:cNvPr id="994"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95" name="Body Level One…"/>
          <p:cNvSpPr txBox="1">
            <a:spLocks noGrp="1"/>
          </p:cNvSpPr>
          <p:nvPr>
            <p:ph type="body" sz="half" idx="1"/>
          </p:nvPr>
        </p:nvSpPr>
        <p:spPr>
          <a:xfrm>
            <a:off x="609600" y="1600200"/>
            <a:ext cx="5384800" cy="4495800"/>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96" name="Text Placeholder 3"/>
          <p:cNvSpPr>
            <a:spLocks noGrp="1"/>
          </p:cNvSpPr>
          <p:nvPr>
            <p:ph type="body" sz="half" idx="21"/>
          </p:nvPr>
        </p:nvSpPr>
        <p:spPr>
          <a:xfrm>
            <a:off x="6197600" y="1600200"/>
            <a:ext cx="5384800" cy="4495800"/>
          </a:xfrm>
          <a:prstGeom prst="rect">
            <a:avLst/>
          </a:prstGeom>
        </p:spPr>
        <p:txBody>
          <a:bodyPr/>
          <a:lstStyle/>
          <a:p>
            <a: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997"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260000"/>
        </a:solidFill>
        <a:effectLst/>
      </p:bgPr>
    </p:bg>
    <p:spTree>
      <p:nvGrpSpPr>
        <p:cNvPr id="1" name=""/>
        <p:cNvGrpSpPr/>
        <p:nvPr/>
      </p:nvGrpSpPr>
      <p:grpSpPr>
        <a:xfrm>
          <a:off x="0" y="0"/>
          <a:ext cx="0" cy="0"/>
          <a:chOff x="0" y="0"/>
          <a:chExt cx="0" cy="0"/>
        </a:xfrm>
      </p:grpSpPr>
      <p:sp>
        <p:nvSpPr>
          <p:cNvPr id="1004"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005" name="Body Level One…"/>
          <p:cNvSpPr txBox="1">
            <a:spLocks noGrp="1"/>
          </p:cNvSpPr>
          <p:nvPr>
            <p:ph type="body" sz="half" idx="1"/>
          </p:nvPr>
        </p:nvSpPr>
        <p:spPr>
          <a:xfrm>
            <a:off x="609600" y="1600200"/>
            <a:ext cx="5384800" cy="4495800"/>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006"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013" name="Rectangle 3"/>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14" name="Rectangle 4"/>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15" name="Rectangle 5"/>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16" name="Rectangle 6"/>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17" name="Rectangle 9"/>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18" name="Rectangle 10"/>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19" name="Rectangle 11"/>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20" name="Rectangle 12"/>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21" name="Rectangle 13"/>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22" name="Title Text"/>
          <p:cNvSpPr txBox="1">
            <a:spLocks noGrp="1"/>
          </p:cNvSpPr>
          <p:nvPr>
            <p:ph type="title"/>
          </p:nvPr>
        </p:nvSpPr>
        <p:spPr>
          <a:xfrm>
            <a:off x="1219200" y="4343400"/>
            <a:ext cx="10363200" cy="1975105"/>
          </a:xfrm>
          <a:prstGeom prst="rect">
            <a:avLst/>
          </a:prstGeom>
        </p:spPr>
        <p:txBody>
          <a:bodyPr/>
          <a:lstStyle>
            <a:lvl1pPr marR="9144">
              <a:lnSpc>
                <a:spcPct val="100000"/>
              </a:lnSpc>
              <a:defRPr sz="4000" b="1">
                <a:solidFill>
                  <a:srgbClr val="C1EEFF"/>
                </a:solidFill>
                <a:latin typeface="Lucida Sans"/>
                <a:ea typeface="Lucida Sans"/>
                <a:cs typeface="Lucida Sans"/>
                <a:sym typeface="Lucida Sans"/>
              </a:defRPr>
            </a:lvl1pPr>
          </a:lstStyle>
          <a:p>
            <a:r>
              <a:t>Title Text</a:t>
            </a:r>
          </a:p>
        </p:txBody>
      </p:sp>
      <p:sp>
        <p:nvSpPr>
          <p:cNvPr id="1023" name="Body Level One…"/>
          <p:cNvSpPr txBox="1">
            <a:spLocks noGrp="1"/>
          </p:cNvSpPr>
          <p:nvPr>
            <p:ph type="body" sz="quarter" idx="1"/>
          </p:nvPr>
        </p:nvSpPr>
        <p:spPr>
          <a:xfrm>
            <a:off x="1219200" y="2834639"/>
            <a:ext cx="10363200" cy="1508761"/>
          </a:xfrm>
          <a:prstGeom prst="rect">
            <a:avLst/>
          </a:prstGeom>
        </p:spPr>
        <p:txBody>
          <a:bodyPr anchor="b"/>
          <a:lstStyle>
            <a:lvl1pPr marL="0" indent="0">
              <a:lnSpc>
                <a:spcPct val="100000"/>
              </a:lnSpc>
              <a:spcBef>
                <a:spcPts val="0"/>
              </a:spcBef>
              <a:buClrTx/>
              <a:buSzTx/>
              <a:buFontTx/>
              <a:buNone/>
              <a:defRPr>
                <a:solidFill>
                  <a:srgbClr val="FFFFFF"/>
                </a:solidFill>
                <a:latin typeface="Book Antiqua"/>
                <a:ea typeface="Book Antiqua"/>
                <a:cs typeface="Book Antiqua"/>
                <a:sym typeface="Book Antiqua"/>
              </a:defRPr>
            </a:lvl1pPr>
            <a:lvl2pPr marL="0" indent="457200">
              <a:lnSpc>
                <a:spcPct val="100000"/>
              </a:lnSpc>
              <a:spcBef>
                <a:spcPts val="0"/>
              </a:spcBef>
              <a:buClrTx/>
              <a:buSzTx/>
              <a:buFontTx/>
              <a:buNone/>
              <a:defRPr>
                <a:solidFill>
                  <a:srgbClr val="FFFFFF"/>
                </a:solidFill>
                <a:latin typeface="Book Antiqua"/>
                <a:ea typeface="Book Antiqua"/>
                <a:cs typeface="Book Antiqua"/>
                <a:sym typeface="Book Antiqua"/>
              </a:defRPr>
            </a:lvl2pPr>
            <a:lvl3pPr marL="0" indent="914400">
              <a:lnSpc>
                <a:spcPct val="100000"/>
              </a:lnSpc>
              <a:spcBef>
                <a:spcPts val="0"/>
              </a:spcBef>
              <a:buClrTx/>
              <a:buSzTx/>
              <a:buFontTx/>
              <a:buNone/>
              <a:defRPr>
                <a:solidFill>
                  <a:srgbClr val="FFFFFF"/>
                </a:solidFill>
                <a:latin typeface="Book Antiqua"/>
                <a:ea typeface="Book Antiqua"/>
                <a:cs typeface="Book Antiqua"/>
                <a:sym typeface="Book Antiqua"/>
              </a:defRPr>
            </a:lvl3pPr>
            <a:lvl4pPr marL="0" indent="1371600">
              <a:lnSpc>
                <a:spcPct val="100000"/>
              </a:lnSpc>
              <a:spcBef>
                <a:spcPts val="0"/>
              </a:spcBef>
              <a:buClrTx/>
              <a:buSzTx/>
              <a:buFontTx/>
              <a:buNone/>
              <a:defRPr>
                <a:solidFill>
                  <a:srgbClr val="FFFFFF"/>
                </a:solidFill>
                <a:latin typeface="Book Antiqua"/>
                <a:ea typeface="Book Antiqua"/>
                <a:cs typeface="Book Antiqua"/>
                <a:sym typeface="Book Antiqua"/>
              </a:defRPr>
            </a:lvl4pPr>
            <a:lvl5pPr marL="0" indent="1828800">
              <a:lnSpc>
                <a:spcPct val="100000"/>
              </a:lnSpc>
              <a:spcBef>
                <a:spcPts val="0"/>
              </a:spcBef>
              <a:buClrTx/>
              <a:buSzTx/>
              <a:buFontTx/>
              <a:buNone/>
              <a:defRPr>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024"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22"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123" name="Picture 6" descr="Picture 6"/>
          <p:cNvPicPr>
            <a:picLocks noChangeAspect="1"/>
          </p:cNvPicPr>
          <p:nvPr/>
        </p:nvPicPr>
        <p:blipFill>
          <a:blip r:embed="rId2"/>
          <a:stretch>
            <a:fillRect/>
          </a:stretch>
        </p:blipFill>
        <p:spPr>
          <a:xfrm>
            <a:off x="0" y="6126479"/>
            <a:ext cx="12192000" cy="731525"/>
          </a:xfrm>
          <a:prstGeom prst="rect">
            <a:avLst/>
          </a:prstGeom>
          <a:ln w="12700">
            <a:miter lim="400000"/>
          </a:ln>
        </p:spPr>
      </p:pic>
      <p:sp>
        <p:nvSpPr>
          <p:cNvPr id="124"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grpSp>
        <p:nvGrpSpPr>
          <p:cNvPr id="127" name="Group 7"/>
          <p:cNvGrpSpPr/>
          <p:nvPr/>
        </p:nvGrpSpPr>
        <p:grpSpPr>
          <a:xfrm>
            <a:off x="7477386" y="482170"/>
            <a:ext cx="4074535" cy="5149101"/>
            <a:chOff x="0" y="0"/>
            <a:chExt cx="4074533" cy="5149100"/>
          </a:xfrm>
        </p:grpSpPr>
        <p:sp>
          <p:nvSpPr>
            <p:cNvPr id="125" name="Rectangle 17"/>
            <p:cNvSpPr/>
            <p:nvPr/>
          </p:nvSpPr>
          <p:spPr>
            <a:xfrm>
              <a:off x="-1" y="0"/>
              <a:ext cx="4074535" cy="5149101"/>
            </a:xfrm>
            <a:prstGeom prst="rect">
              <a:avLst/>
            </a:prstGeom>
            <a:gradFill flip="none" rotWithShape="1">
              <a:gsLst>
                <a:gs pos="0">
                  <a:srgbClr val="000001"/>
                </a:gs>
                <a:gs pos="100000">
                  <a:srgbClr val="191919"/>
                </a:gs>
              </a:gsLst>
              <a:lin ang="5400000" scaled="0"/>
            </a:gradFill>
            <a:ln w="12700" cap="flat">
              <a:noFill/>
              <a:miter lim="400000"/>
            </a:ln>
            <a:effectLst>
              <a:outerShdw blurRad="127000" dist="228600" dir="4740000" rotWithShape="0">
                <a:srgbClr val="000000">
                  <a:alpha val="34000"/>
                </a:srgbClr>
              </a:outerShdw>
            </a:effectLst>
          </p:spPr>
          <p:txBody>
            <a:bodyPr wrap="square" lIns="45719" tIns="45719" rIns="45719" bIns="45719" numCol="1" anchor="t">
              <a:noAutofit/>
            </a:bodyPr>
            <a:lstStyle/>
            <a:p>
              <a:endParaRPr/>
            </a:p>
          </p:txBody>
        </p:sp>
        <p:sp>
          <p:nvSpPr>
            <p:cNvPr id="126" name="Rectangle 18"/>
            <p:cNvSpPr/>
            <p:nvPr/>
          </p:nvSpPr>
          <p:spPr>
            <a:xfrm>
              <a:off x="313059" y="330336"/>
              <a:ext cx="3450290" cy="4466452"/>
            </a:xfrm>
            <a:prstGeom prst="rect">
              <a:avLst/>
            </a:prstGeom>
            <a:gradFill flip="none" rotWithShape="1">
              <a:gsLst>
                <a:gs pos="0">
                  <a:srgbClr val="DADADA"/>
                </a:gs>
                <a:gs pos="100000">
                  <a:srgbClr val="FFFFFE"/>
                </a:gs>
              </a:gsLst>
              <a:lin ang="16200000" scaled="0"/>
            </a:gradFill>
            <a:ln w="50800" cap="flat">
              <a:solidFill>
                <a:srgbClr val="191919"/>
              </a:solidFill>
              <a:prstDash val="solid"/>
              <a:miter lim="800000"/>
            </a:ln>
            <a:effectLst/>
          </p:spPr>
          <p:txBody>
            <a:bodyPr wrap="square" lIns="45719" tIns="45719" rIns="45719" bIns="45719" numCol="1" anchor="t">
              <a:noAutofit/>
            </a:bodyPr>
            <a:lstStyle/>
            <a:p>
              <a:endParaRPr/>
            </a:p>
          </p:txBody>
        </p:sp>
      </p:grpSp>
      <p:sp>
        <p:nvSpPr>
          <p:cNvPr id="128" name="Title Text"/>
          <p:cNvSpPr txBox="1">
            <a:spLocks noGrp="1"/>
          </p:cNvSpPr>
          <p:nvPr>
            <p:ph type="title"/>
          </p:nvPr>
        </p:nvSpPr>
        <p:spPr>
          <a:xfrm>
            <a:off x="1451205" y="1129513"/>
            <a:ext cx="5532329" cy="1830585"/>
          </a:xfrm>
          <a:prstGeom prst="rect">
            <a:avLst/>
          </a:prstGeom>
        </p:spPr>
        <p:txBody>
          <a:bodyPr anchor="b"/>
          <a:lstStyle/>
          <a:p>
            <a:r>
              <a:t>Title Text</a:t>
            </a:r>
          </a:p>
        </p:txBody>
      </p:sp>
      <p:sp>
        <p:nvSpPr>
          <p:cNvPr id="129" name="Picture Placeholder 2"/>
          <p:cNvSpPr>
            <a:spLocks noGrp="1"/>
          </p:cNvSpPr>
          <p:nvPr>
            <p:ph type="pic" sz="quarter" idx="21"/>
          </p:nvPr>
        </p:nvSpPr>
        <p:spPr>
          <a:xfrm>
            <a:off x="8124389" y="1122542"/>
            <a:ext cx="2791172" cy="3866328"/>
          </a:xfrm>
          <a:prstGeom prst="rect">
            <a:avLst/>
          </a:prstGeom>
        </p:spPr>
        <p:txBody>
          <a:bodyPr lIns="91439" rIns="91439">
            <a:noAutofit/>
          </a:bodyPr>
          <a:lstStyle/>
          <a:p>
            <a:endParaRPr/>
          </a:p>
        </p:txBody>
      </p:sp>
      <p:sp>
        <p:nvSpPr>
          <p:cNvPr id="130" name="Body Level One…"/>
          <p:cNvSpPr txBox="1">
            <a:spLocks noGrp="1"/>
          </p:cNvSpPr>
          <p:nvPr>
            <p:ph type="body" sz="quarter" idx="1"/>
          </p:nvPr>
        </p:nvSpPr>
        <p:spPr>
          <a:xfrm>
            <a:off x="1450329" y="3145992"/>
            <a:ext cx="5524404" cy="2003743"/>
          </a:xfrm>
          <a:prstGeom prst="rect">
            <a:avLst/>
          </a:prstGeom>
        </p:spPr>
        <p:txBody>
          <a:bodyPr/>
          <a:lstStyle>
            <a:lvl1pPr marL="0" indent="0">
              <a:buClrTx/>
              <a:buSzTx/>
              <a:buFontTx/>
              <a:buNone/>
              <a:defRPr sz="1800"/>
            </a:lvl1pPr>
            <a:lvl2pPr marL="0" indent="457200">
              <a:buClrTx/>
              <a:buSzTx/>
              <a:buFontTx/>
              <a:buNone/>
              <a:defRPr sz="1800"/>
            </a:lvl2pPr>
            <a:lvl3pPr marL="0" indent="914400">
              <a:buClrTx/>
              <a:buSzTx/>
              <a:buFontTx/>
              <a:buNone/>
              <a:defRPr sz="1800"/>
            </a:lvl3pPr>
            <a:lvl4pPr marL="0" indent="1371600">
              <a:buClrTx/>
              <a:buSzTx/>
              <a:buFontTx/>
              <a:buNone/>
              <a:defRPr sz="1800"/>
            </a:lvl4pPr>
            <a:lvl5pPr marL="0" indent="1828800">
              <a:buClrTx/>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2" name="Straight Connector 30"/>
          <p:cNvSpPr/>
          <p:nvPr/>
        </p:nvSpPr>
        <p:spPr>
          <a:xfrm>
            <a:off x="1447382" y="3143605"/>
            <a:ext cx="5527351" cy="1"/>
          </a:xfrm>
          <a:prstGeom prst="line">
            <a:avLst/>
          </a:prstGeom>
          <a:ln w="31750">
            <a:solidFill>
              <a:schemeClr val="accent1"/>
            </a:solidFill>
          </a:ln>
        </p:spPr>
        <p:txBody>
          <a:bodyPr lIns="45719" rIns="45719"/>
          <a:lstStyle/>
          <a:p>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D5A4F"/>
        </a:solidFill>
        <a:effectLst/>
      </p:bgPr>
    </p:bg>
    <p:spTree>
      <p:nvGrpSpPr>
        <p:cNvPr id="1" name=""/>
        <p:cNvGrpSpPr/>
        <p:nvPr/>
      </p:nvGrpSpPr>
      <p:grpSpPr>
        <a:xfrm>
          <a:off x="0" y="0"/>
          <a:ext cx="0" cy="0"/>
          <a:chOff x="0" y="0"/>
          <a:chExt cx="0" cy="0"/>
        </a:xfrm>
      </p:grpSpPr>
      <p:sp>
        <p:nvSpPr>
          <p:cNvPr id="1031" name="Title Text"/>
          <p:cNvSpPr txBox="1">
            <a:spLocks noGrp="1"/>
          </p:cNvSpPr>
          <p:nvPr>
            <p:ph type="title"/>
          </p:nvPr>
        </p:nvSpPr>
        <p:spPr>
          <a:xfrm>
            <a:off x="1219200" y="4343400"/>
            <a:ext cx="10363200" cy="1975105"/>
          </a:xfrm>
          <a:prstGeom prst="rect">
            <a:avLst/>
          </a:prstGeom>
        </p:spPr>
        <p:txBody>
          <a:bodyPr/>
          <a:lstStyle>
            <a:lvl1pPr marR="9144">
              <a:lnSpc>
                <a:spcPct val="100000"/>
              </a:lnSpc>
              <a:defRPr sz="4000" b="1">
                <a:solidFill>
                  <a:srgbClr val="C1EEFF"/>
                </a:solidFill>
                <a:latin typeface="Lucida Sans"/>
                <a:ea typeface="Lucida Sans"/>
                <a:cs typeface="Lucida Sans"/>
                <a:sym typeface="Lucida Sans"/>
              </a:defRPr>
            </a:lvl1pPr>
          </a:lstStyle>
          <a:p>
            <a:r>
              <a:t>Title Text</a:t>
            </a:r>
          </a:p>
        </p:txBody>
      </p:sp>
      <p:sp>
        <p:nvSpPr>
          <p:cNvPr id="1032" name="Body Level One…"/>
          <p:cNvSpPr txBox="1">
            <a:spLocks noGrp="1"/>
          </p:cNvSpPr>
          <p:nvPr>
            <p:ph type="body" sz="quarter" idx="1"/>
          </p:nvPr>
        </p:nvSpPr>
        <p:spPr>
          <a:xfrm>
            <a:off x="1219200" y="2834639"/>
            <a:ext cx="10363200" cy="1508761"/>
          </a:xfrm>
          <a:prstGeom prst="rect">
            <a:avLst/>
          </a:prstGeom>
        </p:spPr>
        <p:txBody>
          <a:bodyPr anchor="b"/>
          <a:lstStyle>
            <a:lvl1pPr marL="0" indent="0">
              <a:lnSpc>
                <a:spcPct val="100000"/>
              </a:lnSpc>
              <a:spcBef>
                <a:spcPts val="0"/>
              </a:spcBef>
              <a:buClrTx/>
              <a:buSzTx/>
              <a:buFontTx/>
              <a:buNone/>
              <a:defRPr>
                <a:solidFill>
                  <a:srgbClr val="FFFFFF"/>
                </a:solidFill>
                <a:latin typeface="Book Antiqua"/>
                <a:ea typeface="Book Antiqua"/>
                <a:cs typeface="Book Antiqua"/>
                <a:sym typeface="Book Antiqua"/>
              </a:defRPr>
            </a:lvl1pPr>
            <a:lvl2pPr marL="0" indent="457200">
              <a:lnSpc>
                <a:spcPct val="100000"/>
              </a:lnSpc>
              <a:spcBef>
                <a:spcPts val="0"/>
              </a:spcBef>
              <a:buClrTx/>
              <a:buSzTx/>
              <a:buFontTx/>
              <a:buNone/>
              <a:defRPr>
                <a:solidFill>
                  <a:srgbClr val="FFFFFF"/>
                </a:solidFill>
                <a:latin typeface="Book Antiqua"/>
                <a:ea typeface="Book Antiqua"/>
                <a:cs typeface="Book Antiqua"/>
                <a:sym typeface="Book Antiqua"/>
              </a:defRPr>
            </a:lvl2pPr>
            <a:lvl3pPr marL="0" indent="914400">
              <a:lnSpc>
                <a:spcPct val="100000"/>
              </a:lnSpc>
              <a:spcBef>
                <a:spcPts val="0"/>
              </a:spcBef>
              <a:buClrTx/>
              <a:buSzTx/>
              <a:buFontTx/>
              <a:buNone/>
              <a:defRPr>
                <a:solidFill>
                  <a:srgbClr val="FFFFFF"/>
                </a:solidFill>
                <a:latin typeface="Book Antiqua"/>
                <a:ea typeface="Book Antiqua"/>
                <a:cs typeface="Book Antiqua"/>
                <a:sym typeface="Book Antiqua"/>
              </a:defRPr>
            </a:lvl3pPr>
            <a:lvl4pPr marL="0" indent="1371600">
              <a:lnSpc>
                <a:spcPct val="100000"/>
              </a:lnSpc>
              <a:spcBef>
                <a:spcPts val="0"/>
              </a:spcBef>
              <a:buClrTx/>
              <a:buSzTx/>
              <a:buFontTx/>
              <a:buNone/>
              <a:defRPr>
                <a:solidFill>
                  <a:srgbClr val="FFFFFF"/>
                </a:solidFill>
                <a:latin typeface="Book Antiqua"/>
                <a:ea typeface="Book Antiqua"/>
                <a:cs typeface="Book Antiqua"/>
                <a:sym typeface="Book Antiqua"/>
              </a:defRPr>
            </a:lvl4pPr>
            <a:lvl5pPr marL="0" indent="1828800">
              <a:lnSpc>
                <a:spcPct val="100000"/>
              </a:lnSpc>
              <a:spcBef>
                <a:spcPts val="0"/>
              </a:spcBef>
              <a:buClrTx/>
              <a:buSzTx/>
              <a:buFontTx/>
              <a:buNone/>
              <a:defRPr>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033"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040"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41"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42"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43"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44"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45"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46"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47"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48"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49"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1050" name="Body Level One…"/>
          <p:cNvSpPr txBox="1">
            <a:spLocks noGrp="1"/>
          </p:cNvSpPr>
          <p:nvPr>
            <p:ph type="body" idx="1"/>
          </p:nvPr>
        </p:nvSpPr>
        <p:spPr>
          <a:xfrm>
            <a:off x="1219200" y="1784350"/>
            <a:ext cx="10363200" cy="45720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051"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058"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59"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60"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61"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62"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63"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64"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65"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66"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67" name="Freeform 17"/>
          <p:cNvSpPr/>
          <p:nvPr/>
        </p:nvSpPr>
        <p:spPr>
          <a:xfrm>
            <a:off x="6438901" y="2139950"/>
            <a:ext cx="5761568" cy="47244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684" y="9755"/>
                </a:lnTo>
                <a:lnTo>
                  <a:pt x="21600" y="0"/>
                </a:lnTo>
                <a:lnTo>
                  <a:pt x="21600" y="348"/>
                </a:lnTo>
                <a:lnTo>
                  <a:pt x="5874" y="9915"/>
                </a:lnTo>
                <a:lnTo>
                  <a:pt x="379" y="21600"/>
                </a:lnTo>
                <a:lnTo>
                  <a:pt x="0" y="21600"/>
                </a:lnTo>
                <a:close/>
              </a:path>
            </a:pathLst>
          </a:custGeom>
          <a:ln w="3175">
            <a:solidFill>
              <a:srgbClr val="EA157A">
                <a:alpha val="52940"/>
              </a:srgbClr>
            </a:solidFill>
          </a:ln>
        </p:spPr>
        <p:txBody>
          <a:bodyPr lIns="45719" rIns="45719"/>
          <a:lstStyle/>
          <a:p>
            <a:pPr>
              <a:defRPr>
                <a:solidFill>
                  <a:srgbClr val="FFFFFF"/>
                </a:solidFill>
                <a:latin typeface="Book Antiqua"/>
                <a:ea typeface="Book Antiqua"/>
                <a:cs typeface="Book Antiqua"/>
                <a:sym typeface="Book Antiqua"/>
              </a:defRPr>
            </a:pPr>
            <a:endParaRPr/>
          </a:p>
        </p:txBody>
      </p:sp>
      <p:sp>
        <p:nvSpPr>
          <p:cNvPr id="1068" name="Freeform 18"/>
          <p:cNvSpPr/>
          <p:nvPr/>
        </p:nvSpPr>
        <p:spPr>
          <a:xfrm>
            <a:off x="499533" y="1"/>
            <a:ext cx="7351184" cy="6615114"/>
          </a:xfrm>
          <a:custGeom>
            <a:avLst/>
            <a:gdLst/>
            <a:ahLst/>
            <a:cxnLst>
              <a:cxn ang="0">
                <a:pos x="wd2" y="hd2"/>
              </a:cxn>
              <a:cxn ang="5400000">
                <a:pos x="wd2" y="hd2"/>
              </a:cxn>
              <a:cxn ang="10800000">
                <a:pos x="wd2" y="hd2"/>
              </a:cxn>
              <a:cxn ang="16200000">
                <a:pos x="wd2" y="hd2"/>
              </a:cxn>
            </a:cxnLst>
            <a:rect l="0" t="0" r="r" b="b"/>
            <a:pathLst>
              <a:path w="21600" h="21600" extrusionOk="0">
                <a:moveTo>
                  <a:pt x="0" y="21349"/>
                </a:moveTo>
                <a:lnTo>
                  <a:pt x="0" y="21600"/>
                </a:lnTo>
                <a:lnTo>
                  <a:pt x="21600" y="13814"/>
                </a:lnTo>
                <a:lnTo>
                  <a:pt x="17753" y="0"/>
                </a:lnTo>
                <a:lnTo>
                  <a:pt x="17458" y="0"/>
                </a:lnTo>
                <a:lnTo>
                  <a:pt x="21360" y="13704"/>
                </a:lnTo>
                <a:lnTo>
                  <a:pt x="0" y="21349"/>
                </a:lnTo>
                <a:close/>
              </a:path>
            </a:pathLst>
          </a:custGeom>
          <a:ln w="3175">
            <a:solidFill>
              <a:srgbClr val="EA157A">
                <a:alpha val="52940"/>
              </a:srgbClr>
            </a:solidFill>
          </a:ln>
        </p:spPr>
        <p:txBody>
          <a:bodyPr lIns="45719" rIns="45719"/>
          <a:lstStyle/>
          <a:p>
            <a:pPr>
              <a:defRPr>
                <a:solidFill>
                  <a:srgbClr val="FFFFFF"/>
                </a:solidFill>
                <a:latin typeface="Book Antiqua"/>
                <a:ea typeface="Book Antiqua"/>
                <a:cs typeface="Book Antiqua"/>
                <a:sym typeface="Book Antiqua"/>
              </a:defRPr>
            </a:pPr>
            <a:endParaRPr/>
          </a:p>
        </p:txBody>
      </p:sp>
      <p:sp>
        <p:nvSpPr>
          <p:cNvPr id="1069" name="Freeform 19"/>
          <p:cNvSpPr/>
          <p:nvPr/>
        </p:nvSpPr>
        <p:spPr>
          <a:xfrm rot="5236414">
            <a:off x="6634691" y="1285345"/>
            <a:ext cx="4114801" cy="15853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771"/>
                </a:lnTo>
                <a:lnTo>
                  <a:pt x="0" y="0"/>
                </a:lnTo>
                <a:close/>
              </a:path>
            </a:pathLst>
          </a:custGeom>
          <a:solidFill>
            <a:srgbClr val="576986">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1070" name="Freeform 20"/>
          <p:cNvSpPr/>
          <p:nvPr/>
        </p:nvSpPr>
        <p:spPr>
          <a:xfrm>
            <a:off x="7924800" y="0"/>
            <a:ext cx="3657601" cy="4267200"/>
          </a:xfrm>
          <a:custGeom>
            <a:avLst/>
            <a:gdLst/>
            <a:ahLst/>
            <a:cxnLst>
              <a:cxn ang="0">
                <a:pos x="wd2" y="hd2"/>
              </a:cxn>
              <a:cxn ang="5400000">
                <a:pos x="wd2" y="hd2"/>
              </a:cxn>
              <a:cxn ang="10800000">
                <a:pos x="wd2" y="hd2"/>
              </a:cxn>
              <a:cxn ang="16200000">
                <a:pos x="wd2" y="hd2"/>
              </a:cxn>
            </a:cxnLst>
            <a:rect l="0" t="0" r="r" b="b"/>
            <a:pathLst>
              <a:path w="21600" h="21600" extrusionOk="0">
                <a:moveTo>
                  <a:pt x="13800" y="0"/>
                </a:moveTo>
                <a:lnTo>
                  <a:pt x="21600" y="0"/>
                </a:lnTo>
                <a:lnTo>
                  <a:pt x="0" y="21600"/>
                </a:lnTo>
                <a:lnTo>
                  <a:pt x="13800" y="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1071" name="Freeform 23"/>
          <p:cNvSpPr/>
          <p:nvPr/>
        </p:nvSpPr>
        <p:spPr>
          <a:xfrm>
            <a:off x="7924800" y="4267200"/>
            <a:ext cx="4267201" cy="1143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200"/>
                </a:lnTo>
                <a:lnTo>
                  <a:pt x="21600" y="21600"/>
                </a:lnTo>
                <a:lnTo>
                  <a:pt x="0" y="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1072" name="Freeform 24"/>
          <p:cNvSpPr/>
          <p:nvPr/>
        </p:nvSpPr>
        <p:spPr>
          <a:xfrm>
            <a:off x="7924800" y="0"/>
            <a:ext cx="1828801" cy="42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200" y="0"/>
                </a:lnTo>
                <a:lnTo>
                  <a:pt x="21600" y="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1073" name="Freeform 25"/>
          <p:cNvSpPr/>
          <p:nvPr/>
        </p:nvSpPr>
        <p:spPr>
          <a:xfrm>
            <a:off x="7931152" y="4246564"/>
            <a:ext cx="2787650" cy="2611437"/>
          </a:xfrm>
          <a:custGeom>
            <a:avLst/>
            <a:gdLst/>
            <a:ahLst/>
            <a:cxnLst>
              <a:cxn ang="0">
                <a:pos x="wd2" y="hd2"/>
              </a:cxn>
              <a:cxn ang="5400000">
                <a:pos x="wd2" y="hd2"/>
              </a:cxn>
              <a:cxn ang="10800000">
                <a:pos x="wd2" y="hd2"/>
              </a:cxn>
              <a:cxn ang="16200000">
                <a:pos x="wd2" y="hd2"/>
              </a:cxn>
            </a:cxnLst>
            <a:rect l="0" t="0" r="r" b="b"/>
            <a:pathLst>
              <a:path w="21600" h="21600" extrusionOk="0">
                <a:moveTo>
                  <a:pt x="17565" y="21600"/>
                </a:moveTo>
                <a:lnTo>
                  <a:pt x="21600" y="21600"/>
                </a:lnTo>
                <a:lnTo>
                  <a:pt x="0" y="0"/>
                </a:lnTo>
                <a:lnTo>
                  <a:pt x="17565" y="2160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1074" name="Freeform 26"/>
          <p:cNvSpPr/>
          <p:nvPr/>
        </p:nvSpPr>
        <p:spPr>
          <a:xfrm>
            <a:off x="7924800" y="4267200"/>
            <a:ext cx="2133601" cy="25908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0571" y="21600"/>
                </a:lnTo>
                <a:lnTo>
                  <a:pt x="21600" y="2160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1075" name="Freeform 27"/>
          <p:cNvSpPr/>
          <p:nvPr/>
        </p:nvSpPr>
        <p:spPr>
          <a:xfrm>
            <a:off x="7924800" y="1371600"/>
            <a:ext cx="4267201" cy="28956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705"/>
                </a:lnTo>
                <a:lnTo>
                  <a:pt x="0" y="21600"/>
                </a:lnTo>
                <a:lnTo>
                  <a:pt x="21600" y="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1076" name="Freeform 28"/>
          <p:cNvSpPr/>
          <p:nvPr/>
        </p:nvSpPr>
        <p:spPr>
          <a:xfrm>
            <a:off x="7924800" y="1752600"/>
            <a:ext cx="4267201" cy="25146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655"/>
                </a:lnTo>
                <a:lnTo>
                  <a:pt x="21600" y="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1077" name="Freeform 29"/>
          <p:cNvSpPr/>
          <p:nvPr/>
        </p:nvSpPr>
        <p:spPr>
          <a:xfrm>
            <a:off x="1320799" y="4267200"/>
            <a:ext cx="6604001" cy="259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7311" y="21600"/>
                </a:lnTo>
                <a:lnTo>
                  <a:pt x="0" y="2160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1078" name="Freeform 30"/>
          <p:cNvSpPr/>
          <p:nvPr/>
        </p:nvSpPr>
        <p:spPr>
          <a:xfrm>
            <a:off x="711199" y="4267200"/>
            <a:ext cx="7112001" cy="259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926" y="21600"/>
                </a:lnTo>
                <a:lnTo>
                  <a:pt x="0" y="2160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1079" name="Freeform 31"/>
          <p:cNvSpPr/>
          <p:nvPr/>
        </p:nvSpPr>
        <p:spPr>
          <a:xfrm>
            <a:off x="488950" y="2438400"/>
            <a:ext cx="7416802" cy="1828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7200"/>
                </a:lnTo>
                <a:lnTo>
                  <a:pt x="0" y="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1080" name="Freeform 32"/>
          <p:cNvSpPr/>
          <p:nvPr/>
        </p:nvSpPr>
        <p:spPr>
          <a:xfrm>
            <a:off x="488950" y="2133600"/>
            <a:ext cx="7518402" cy="2133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771"/>
                </a:lnTo>
                <a:lnTo>
                  <a:pt x="0" y="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1081" name="Freeform 33"/>
          <p:cNvSpPr/>
          <p:nvPr/>
        </p:nvSpPr>
        <p:spPr>
          <a:xfrm>
            <a:off x="6096000" y="4267200"/>
            <a:ext cx="1828801" cy="259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00" y="21600"/>
                </a:lnTo>
                <a:lnTo>
                  <a:pt x="21600" y="0"/>
                </a:lnTo>
                <a:lnTo>
                  <a:pt x="0" y="21600"/>
                </a:lnTo>
                <a:close/>
              </a:path>
            </a:pathLst>
          </a:custGeom>
          <a:solidFill>
            <a:srgbClr val="576986">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1082" name="Rectangle 18"/>
          <p:cNvSpPr/>
          <p:nvPr/>
        </p:nvSpPr>
        <p:spPr>
          <a:xfrm>
            <a:off x="484717" y="401638"/>
            <a:ext cx="11338985" cy="887413"/>
          </a:xfrm>
          <a:prstGeom prst="rect">
            <a:avLst/>
          </a:prstGeom>
          <a:solidFill>
            <a:srgbClr val="576986">
              <a:alpha val="40000"/>
            </a:srgbClr>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83" name="Rectangle 19"/>
          <p:cNvSpPr/>
          <p:nvPr/>
        </p:nvSpPr>
        <p:spPr>
          <a:xfrm flipH="1">
            <a:off x="495300" y="681039"/>
            <a:ext cx="35985"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84" name="Rectangle 20"/>
          <p:cNvSpPr/>
          <p:nvPr/>
        </p:nvSpPr>
        <p:spPr>
          <a:xfrm flipH="1">
            <a:off x="548217" y="681039"/>
            <a:ext cx="359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85" name="Rectangle 21"/>
          <p:cNvSpPr/>
          <p:nvPr/>
        </p:nvSpPr>
        <p:spPr>
          <a:xfrm flipH="1">
            <a:off x="596901"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86" name="Rectangle 22"/>
          <p:cNvSpPr/>
          <p:nvPr/>
        </p:nvSpPr>
        <p:spPr>
          <a:xfrm flipH="1">
            <a:off x="635001"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87" name="Rectangle 23"/>
          <p:cNvSpPr/>
          <p:nvPr/>
        </p:nvSpPr>
        <p:spPr>
          <a:xfrm>
            <a:off x="666751" y="681039"/>
            <a:ext cx="486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088" name="Body Level One…"/>
          <p:cNvSpPr txBox="1">
            <a:spLocks noGrp="1"/>
          </p:cNvSpPr>
          <p:nvPr>
            <p:ph type="body" sz="quarter" idx="1"/>
          </p:nvPr>
        </p:nvSpPr>
        <p:spPr>
          <a:xfrm>
            <a:off x="942535" y="1351671"/>
            <a:ext cx="7624066" cy="977487"/>
          </a:xfrm>
          <a:prstGeom prst="rect">
            <a:avLst/>
          </a:prstGeom>
        </p:spPr>
        <p:txBody>
          <a:bodyPr lIns="0" tIns="0" rIns="0" bIns="0"/>
          <a:lstStyle>
            <a:lvl1pPr marL="0" indent="54864">
              <a:lnSpc>
                <a:spcPct val="100000"/>
              </a:lnSpc>
              <a:spcBef>
                <a:spcPts val="700"/>
              </a:spcBef>
              <a:buClrTx/>
              <a:buSzTx/>
              <a:buFontTx/>
              <a:buNone/>
              <a:defRPr>
                <a:solidFill>
                  <a:srgbClr val="FFFFFF"/>
                </a:solidFill>
                <a:latin typeface="Book Antiqua"/>
                <a:ea typeface="Book Antiqua"/>
                <a:cs typeface="Book Antiqua"/>
                <a:sym typeface="Book Antiqua"/>
              </a:defRPr>
            </a:lvl1pPr>
            <a:lvl2pPr marL="0" indent="454025">
              <a:lnSpc>
                <a:spcPct val="100000"/>
              </a:lnSpc>
              <a:spcBef>
                <a:spcPts val="700"/>
              </a:spcBef>
              <a:buClrTx/>
              <a:buSzTx/>
              <a:buFontTx/>
              <a:buNone/>
              <a:defRPr>
                <a:solidFill>
                  <a:srgbClr val="FFFFFF"/>
                </a:solidFill>
                <a:latin typeface="Book Antiqua"/>
                <a:ea typeface="Book Antiqua"/>
                <a:cs typeface="Book Antiqua"/>
                <a:sym typeface="Book Antiqua"/>
              </a:defRPr>
            </a:lvl2pPr>
            <a:lvl3pPr marL="0" indent="766762">
              <a:lnSpc>
                <a:spcPct val="100000"/>
              </a:lnSpc>
              <a:spcBef>
                <a:spcPts val="700"/>
              </a:spcBef>
              <a:buClrTx/>
              <a:buSzTx/>
              <a:buFontTx/>
              <a:buNone/>
              <a:defRPr>
                <a:solidFill>
                  <a:srgbClr val="FFFFFF"/>
                </a:solidFill>
                <a:latin typeface="Book Antiqua"/>
                <a:ea typeface="Book Antiqua"/>
                <a:cs typeface="Book Antiqua"/>
                <a:sym typeface="Book Antiqua"/>
              </a:defRPr>
            </a:lvl3pPr>
            <a:lvl4pPr marL="0" indent="1031875">
              <a:lnSpc>
                <a:spcPct val="100000"/>
              </a:lnSpc>
              <a:spcBef>
                <a:spcPts val="700"/>
              </a:spcBef>
              <a:buClrTx/>
              <a:buSzTx/>
              <a:buFontTx/>
              <a:buNone/>
              <a:defRPr>
                <a:solidFill>
                  <a:srgbClr val="FFFFFF"/>
                </a:solidFill>
                <a:latin typeface="Book Antiqua"/>
                <a:ea typeface="Book Antiqua"/>
                <a:cs typeface="Book Antiqua"/>
                <a:sym typeface="Book Antiqua"/>
              </a:defRPr>
            </a:lvl4pPr>
            <a:lvl5pPr marL="0" indent="1271587">
              <a:lnSpc>
                <a:spcPct val="100000"/>
              </a:lnSpc>
              <a:spcBef>
                <a:spcPts val="700"/>
              </a:spcBef>
              <a:buClrTx/>
              <a:buSzTx/>
              <a:buFontTx/>
              <a:buNone/>
              <a:defRPr>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089" name="Title Text"/>
          <p:cNvSpPr txBox="1">
            <a:spLocks noGrp="1"/>
          </p:cNvSpPr>
          <p:nvPr>
            <p:ph type="title"/>
          </p:nvPr>
        </p:nvSpPr>
        <p:spPr>
          <a:xfrm>
            <a:off x="942535" y="512063"/>
            <a:ext cx="10875266" cy="777242"/>
          </a:xfrm>
          <a:prstGeom prst="rect">
            <a:avLst/>
          </a:prstGeom>
        </p:spPr>
        <p:txBody>
          <a:bodyPr/>
          <a:lstStyle>
            <a:lvl1pPr>
              <a:lnSpc>
                <a:spcPct val="100000"/>
              </a:lnSpc>
              <a:defRPr sz="3800" cap="none" spc="-150">
                <a:solidFill>
                  <a:srgbClr val="C1EEFF"/>
                </a:solidFill>
                <a:latin typeface="Lucida Sans"/>
                <a:ea typeface="Lucida Sans"/>
                <a:cs typeface="Lucida Sans"/>
                <a:sym typeface="Lucida Sans"/>
              </a:defRPr>
            </a:lvl1pPr>
          </a:lstStyle>
          <a:p>
            <a:r>
              <a:t>Title Text</a:t>
            </a:r>
          </a:p>
        </p:txBody>
      </p:sp>
      <p:sp>
        <p:nvSpPr>
          <p:cNvPr id="1090"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097" name="Title Text"/>
          <p:cNvSpPr txBox="1">
            <a:spLocks noGrp="1"/>
          </p:cNvSpPr>
          <p:nvPr>
            <p:ph type="title"/>
          </p:nvPr>
        </p:nvSpPr>
        <p:spPr>
          <a:xfrm>
            <a:off x="609600" y="512063"/>
            <a:ext cx="109728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1098" name="Body Level One…"/>
          <p:cNvSpPr txBox="1">
            <a:spLocks noGrp="1"/>
          </p:cNvSpPr>
          <p:nvPr>
            <p:ph type="body" sz="half" idx="1"/>
          </p:nvPr>
        </p:nvSpPr>
        <p:spPr>
          <a:xfrm>
            <a:off x="619125" y="1770502"/>
            <a:ext cx="5384800" cy="4525963"/>
          </a:xfrm>
          <a:prstGeom prst="rect">
            <a:avLst/>
          </a:prstGeom>
        </p:spPr>
        <p:txBody>
          <a:bodyPr/>
          <a:lstStyle>
            <a:lvl1pPr marL="411162" indent="-342900">
              <a:lnSpc>
                <a:spcPct val="100000"/>
              </a:lnSpc>
              <a:spcBef>
                <a:spcPts val="700"/>
              </a:spcBef>
              <a:buClr>
                <a:srgbClr val="D6ECFF"/>
              </a:buClr>
              <a:buSzPct val="95000"/>
              <a:buFontTx/>
              <a:buChar char="▪"/>
              <a:defRPr sz="2800">
                <a:solidFill>
                  <a:srgbClr val="FFFFFF"/>
                </a:solidFill>
                <a:latin typeface="Book Antiqua"/>
                <a:ea typeface="Book Antiqua"/>
                <a:cs typeface="Book Antiqua"/>
                <a:sym typeface="Book Antiqua"/>
              </a:defRPr>
            </a:lvl1pPr>
            <a:lvl2pPr marL="787400" indent="-333375">
              <a:lnSpc>
                <a:spcPct val="100000"/>
              </a:lnSpc>
              <a:spcBef>
                <a:spcPts val="700"/>
              </a:spcBef>
              <a:buClr>
                <a:srgbClr val="D6ECFF"/>
              </a:buClr>
              <a:buSzPct val="90000"/>
              <a:buFontTx/>
              <a:buChar char="▫"/>
              <a:defRPr sz="2800">
                <a:solidFill>
                  <a:srgbClr val="FFFFFF"/>
                </a:solidFill>
                <a:latin typeface="Book Antiqua"/>
                <a:ea typeface="Book Antiqua"/>
                <a:cs typeface="Book Antiqua"/>
                <a:sym typeface="Book Antiqua"/>
              </a:defRPr>
            </a:lvl2pPr>
            <a:lvl3pPr marL="1086802" indent="-320039">
              <a:lnSpc>
                <a:spcPct val="100000"/>
              </a:lnSpc>
              <a:spcBef>
                <a:spcPts val="700"/>
              </a:spcBef>
              <a:buClr>
                <a:srgbClr val="D6ECFF"/>
              </a:buClr>
              <a:buFontTx/>
              <a:buChar char="◾"/>
              <a:defRPr sz="2800">
                <a:solidFill>
                  <a:srgbClr val="FFFFFF"/>
                </a:solidFill>
                <a:latin typeface="Book Antiqua"/>
                <a:ea typeface="Book Antiqua"/>
                <a:cs typeface="Book Antiqua"/>
                <a:sym typeface="Book Antiqua"/>
              </a:defRPr>
            </a:lvl3pPr>
            <a:lvl4pPr marL="1387475" indent="-355600">
              <a:lnSpc>
                <a:spcPct val="100000"/>
              </a:lnSpc>
              <a:spcBef>
                <a:spcPts val="700"/>
              </a:spcBef>
              <a:buClr>
                <a:srgbClr val="D6ECFF"/>
              </a:buClr>
              <a:buFontTx/>
              <a:buChar char=""/>
              <a:defRPr sz="2800">
                <a:solidFill>
                  <a:srgbClr val="FFFFFF"/>
                </a:solidFill>
                <a:latin typeface="Book Antiqua"/>
                <a:ea typeface="Book Antiqua"/>
                <a:cs typeface="Book Antiqua"/>
                <a:sym typeface="Book Antiqua"/>
              </a:defRPr>
            </a:lvl4pPr>
            <a:lvl5pPr marL="1597554" indent="-325966">
              <a:lnSpc>
                <a:spcPct val="100000"/>
              </a:lnSpc>
              <a:spcBef>
                <a:spcPts val="700"/>
              </a:spcBef>
              <a:buClr>
                <a:srgbClr val="D6ECFF"/>
              </a:buClr>
              <a:buFontTx/>
              <a:buChar char="●"/>
              <a:defRPr sz="28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099"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106" name="Rectangle 6"/>
          <p:cNvSpPr/>
          <p:nvPr/>
        </p:nvSpPr>
        <p:spPr>
          <a:xfrm>
            <a:off x="1" y="401638"/>
            <a:ext cx="11823701" cy="887413"/>
          </a:xfrm>
          <a:prstGeom prst="rect">
            <a:avLst/>
          </a:prstGeom>
          <a:solidFill>
            <a:srgbClr val="576986">
              <a:alpha val="40000"/>
            </a:srgbClr>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07" name="Rectangle 7"/>
          <p:cNvSpPr/>
          <p:nvPr/>
        </p:nvSpPr>
        <p:spPr>
          <a:xfrm>
            <a:off x="116418" y="681039"/>
            <a:ext cx="61384"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08" name="Rectangle 8"/>
          <p:cNvSpPr/>
          <p:nvPr/>
        </p:nvSpPr>
        <p:spPr>
          <a:xfrm>
            <a:off x="63500" y="681039"/>
            <a:ext cx="35985"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09" name="Rectangle 9"/>
          <p:cNvSpPr/>
          <p:nvPr/>
        </p:nvSpPr>
        <p:spPr>
          <a:xfrm>
            <a:off x="38100" y="681039"/>
            <a:ext cx="12701"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10" name="Rectangle 10"/>
          <p:cNvSpPr/>
          <p:nvPr/>
        </p:nvSpPr>
        <p:spPr>
          <a:xfrm>
            <a:off x="1" y="681039"/>
            <a:ext cx="12701"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11" name="Rectangle 11"/>
          <p:cNvSpPr/>
          <p:nvPr/>
        </p:nvSpPr>
        <p:spPr>
          <a:xfrm flipH="1">
            <a:off x="198966" y="681039"/>
            <a:ext cx="38101"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12" name="Rectangle 12"/>
          <p:cNvSpPr/>
          <p:nvPr/>
        </p:nvSpPr>
        <p:spPr>
          <a:xfrm flipH="1">
            <a:off x="251884" y="681039"/>
            <a:ext cx="38101"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13" name="Rectangle 13"/>
          <p:cNvSpPr/>
          <p:nvPr/>
        </p:nvSpPr>
        <p:spPr>
          <a:xfrm flipH="1">
            <a:off x="302684" y="681039"/>
            <a:ext cx="12701"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14" name="Rectangle 14"/>
          <p:cNvSpPr/>
          <p:nvPr/>
        </p:nvSpPr>
        <p:spPr>
          <a:xfrm flipH="1">
            <a:off x="339726" y="681039"/>
            <a:ext cx="12701"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15" name="Rectangle 15"/>
          <p:cNvSpPr/>
          <p:nvPr/>
        </p:nvSpPr>
        <p:spPr>
          <a:xfrm>
            <a:off x="372533" y="681039"/>
            <a:ext cx="48685"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16" name="Title Text"/>
          <p:cNvSpPr txBox="1">
            <a:spLocks noGrp="1"/>
          </p:cNvSpPr>
          <p:nvPr>
            <p:ph type="title"/>
          </p:nvPr>
        </p:nvSpPr>
        <p:spPr>
          <a:xfrm>
            <a:off x="673098" y="512063"/>
            <a:ext cx="10363201"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1117" name="Body Level One…"/>
          <p:cNvSpPr txBox="1">
            <a:spLocks noGrp="1"/>
          </p:cNvSpPr>
          <p:nvPr>
            <p:ph type="body" sz="quarter" idx="1"/>
          </p:nvPr>
        </p:nvSpPr>
        <p:spPr>
          <a:xfrm>
            <a:off x="609600" y="1809750"/>
            <a:ext cx="5386917" cy="639763"/>
          </a:xfrm>
          <a:prstGeom prst="rect">
            <a:avLst/>
          </a:prstGeom>
        </p:spPr>
        <p:txBody>
          <a:bodyPr anchor="ctr"/>
          <a:lstStyle>
            <a:lvl1pPr marL="0" indent="73152">
              <a:lnSpc>
                <a:spcPct val="100000"/>
              </a:lnSpc>
              <a:spcBef>
                <a:spcPts val="700"/>
              </a:spcBef>
              <a:buClrTx/>
              <a:buSzTx/>
              <a:buFontTx/>
              <a:buNone/>
              <a:defRPr sz="2400" b="1">
                <a:solidFill>
                  <a:srgbClr val="EA157A"/>
                </a:solidFill>
                <a:latin typeface="Book Antiqua"/>
                <a:ea typeface="Book Antiqua"/>
                <a:cs typeface="Book Antiqua"/>
                <a:sym typeface="Book Antiqua"/>
              </a:defRPr>
            </a:lvl1pPr>
            <a:lvl2pPr marL="0" indent="454025">
              <a:lnSpc>
                <a:spcPct val="100000"/>
              </a:lnSpc>
              <a:spcBef>
                <a:spcPts val="700"/>
              </a:spcBef>
              <a:buClrTx/>
              <a:buSzTx/>
              <a:buFontTx/>
              <a:buNone/>
              <a:defRPr sz="2400" b="1">
                <a:solidFill>
                  <a:srgbClr val="EA157A"/>
                </a:solidFill>
                <a:latin typeface="Book Antiqua"/>
                <a:ea typeface="Book Antiqua"/>
                <a:cs typeface="Book Antiqua"/>
                <a:sym typeface="Book Antiqua"/>
              </a:defRPr>
            </a:lvl2pPr>
            <a:lvl3pPr marL="0" indent="766762">
              <a:lnSpc>
                <a:spcPct val="100000"/>
              </a:lnSpc>
              <a:spcBef>
                <a:spcPts val="700"/>
              </a:spcBef>
              <a:buClrTx/>
              <a:buSzTx/>
              <a:buFontTx/>
              <a:buNone/>
              <a:defRPr sz="2400" b="1">
                <a:solidFill>
                  <a:srgbClr val="EA157A"/>
                </a:solidFill>
                <a:latin typeface="Book Antiqua"/>
                <a:ea typeface="Book Antiqua"/>
                <a:cs typeface="Book Antiqua"/>
                <a:sym typeface="Book Antiqua"/>
              </a:defRPr>
            </a:lvl3pPr>
            <a:lvl4pPr marL="0" indent="1031875">
              <a:lnSpc>
                <a:spcPct val="100000"/>
              </a:lnSpc>
              <a:spcBef>
                <a:spcPts val="700"/>
              </a:spcBef>
              <a:buClrTx/>
              <a:buSzTx/>
              <a:buFontTx/>
              <a:buNone/>
              <a:defRPr sz="2400" b="1">
                <a:solidFill>
                  <a:srgbClr val="EA157A"/>
                </a:solidFill>
                <a:latin typeface="Book Antiqua"/>
                <a:ea typeface="Book Antiqua"/>
                <a:cs typeface="Book Antiqua"/>
                <a:sym typeface="Book Antiqua"/>
              </a:defRPr>
            </a:lvl4pPr>
            <a:lvl5pPr marL="0" indent="1271587">
              <a:lnSpc>
                <a:spcPct val="100000"/>
              </a:lnSpc>
              <a:spcBef>
                <a:spcPts val="700"/>
              </a:spcBef>
              <a:buClrTx/>
              <a:buSzTx/>
              <a:buFontTx/>
              <a:buNone/>
              <a:defRPr sz="2400" b="1">
                <a:solidFill>
                  <a:srgbClr val="EA157A"/>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118" name="Text Placeholder 3"/>
          <p:cNvSpPr>
            <a:spLocks noGrp="1"/>
          </p:cNvSpPr>
          <p:nvPr>
            <p:ph type="body" sz="quarter" idx="21"/>
          </p:nvPr>
        </p:nvSpPr>
        <p:spPr>
          <a:xfrm>
            <a:off x="6193368" y="1809750"/>
            <a:ext cx="5389034" cy="639763"/>
          </a:xfrm>
          <a:prstGeom prst="rect">
            <a:avLst/>
          </a:prstGeom>
        </p:spPr>
        <p:txBody>
          <a:bodyPr anchor="ctr"/>
          <a:lstStyle/>
          <a:p>
            <a:pPr marL="0" indent="73152">
              <a:lnSpc>
                <a:spcPct val="100000"/>
              </a:lnSpc>
              <a:spcBef>
                <a:spcPts val="700"/>
              </a:spcBef>
              <a:buClrTx/>
              <a:buSzTx/>
              <a:buFontTx/>
              <a:buNone/>
              <a:defRPr sz="2400" b="1">
                <a:solidFill>
                  <a:srgbClr val="EA157A"/>
                </a:solidFill>
                <a:latin typeface="Book Antiqua"/>
                <a:ea typeface="Book Antiqua"/>
                <a:cs typeface="Book Antiqua"/>
                <a:sym typeface="Book Antiqua"/>
              </a:defRPr>
            </a:pPr>
            <a:endParaRPr/>
          </a:p>
        </p:txBody>
      </p:sp>
      <p:sp>
        <p:nvSpPr>
          <p:cNvPr id="1119"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126"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27"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28"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29"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30"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31"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32"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33"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34"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35" name="Title Text"/>
          <p:cNvSpPr txBox="1">
            <a:spLocks noGrp="1"/>
          </p:cNvSpPr>
          <p:nvPr>
            <p:ph type="title"/>
          </p:nvPr>
        </p:nvSpPr>
        <p:spPr>
          <a:xfrm>
            <a:off x="1219200" y="512063"/>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1136"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143"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150"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51"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52"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53"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54"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55"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56"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57"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58"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59" name="Title Text"/>
          <p:cNvSpPr txBox="1">
            <a:spLocks noGrp="1"/>
          </p:cNvSpPr>
          <p:nvPr>
            <p:ph type="title"/>
          </p:nvPr>
        </p:nvSpPr>
        <p:spPr>
          <a:xfrm>
            <a:off x="914400" y="273050"/>
            <a:ext cx="10972800" cy="1162050"/>
          </a:xfrm>
          <a:prstGeom prst="rect">
            <a:avLst/>
          </a:prstGeom>
        </p:spPr>
        <p:txBody>
          <a:bodyPr anchor="ctr"/>
          <a:lstStyle>
            <a:lvl1pPr>
              <a:lnSpc>
                <a:spcPct val="100000"/>
              </a:lnSpc>
              <a:defRPr sz="3600" cap="none" spc="-100">
                <a:solidFill>
                  <a:srgbClr val="C1EEFF"/>
                </a:solidFill>
                <a:latin typeface="Lucida Sans"/>
                <a:ea typeface="Lucida Sans"/>
                <a:cs typeface="Lucida Sans"/>
                <a:sym typeface="Lucida Sans"/>
              </a:defRPr>
            </a:lvl1pPr>
          </a:lstStyle>
          <a:p>
            <a:r>
              <a:t>Title Text</a:t>
            </a:r>
          </a:p>
        </p:txBody>
      </p:sp>
      <p:sp>
        <p:nvSpPr>
          <p:cNvPr id="1160" name="Body Level One…"/>
          <p:cNvSpPr txBox="1">
            <a:spLocks noGrp="1"/>
          </p:cNvSpPr>
          <p:nvPr>
            <p:ph type="body" sz="quarter" idx="1"/>
          </p:nvPr>
        </p:nvSpPr>
        <p:spPr>
          <a:xfrm>
            <a:off x="914400" y="1435100"/>
            <a:ext cx="3352800" cy="4572000"/>
          </a:xfrm>
          <a:prstGeom prst="rect">
            <a:avLst/>
          </a:prstGeom>
        </p:spPr>
        <p:txBody>
          <a:bodyPr/>
          <a:lstStyle>
            <a:lvl1pPr marL="0" indent="54864">
              <a:lnSpc>
                <a:spcPct val="100000"/>
              </a:lnSpc>
              <a:spcBef>
                <a:spcPts val="700"/>
              </a:spcBef>
              <a:buClrTx/>
              <a:buSzTx/>
              <a:buFontTx/>
              <a:buNone/>
              <a:defRPr sz="1800">
                <a:solidFill>
                  <a:srgbClr val="FFFFFF"/>
                </a:solidFill>
                <a:latin typeface="Book Antiqua"/>
                <a:ea typeface="Book Antiqua"/>
                <a:cs typeface="Book Antiqua"/>
                <a:sym typeface="Book Antiqua"/>
              </a:defRPr>
            </a:lvl1pPr>
            <a:lvl2pPr marL="0" indent="454025">
              <a:lnSpc>
                <a:spcPct val="100000"/>
              </a:lnSpc>
              <a:spcBef>
                <a:spcPts val="700"/>
              </a:spcBef>
              <a:buClrTx/>
              <a:buSzTx/>
              <a:buFontTx/>
              <a:buNone/>
              <a:defRPr sz="1800">
                <a:solidFill>
                  <a:srgbClr val="FFFFFF"/>
                </a:solidFill>
                <a:latin typeface="Book Antiqua"/>
                <a:ea typeface="Book Antiqua"/>
                <a:cs typeface="Book Antiqua"/>
                <a:sym typeface="Book Antiqua"/>
              </a:defRPr>
            </a:lvl2pPr>
            <a:lvl3pPr marL="0" indent="766762">
              <a:lnSpc>
                <a:spcPct val="100000"/>
              </a:lnSpc>
              <a:spcBef>
                <a:spcPts val="700"/>
              </a:spcBef>
              <a:buClrTx/>
              <a:buSzTx/>
              <a:buFontTx/>
              <a:buNone/>
              <a:defRPr sz="1800">
                <a:solidFill>
                  <a:srgbClr val="FFFFFF"/>
                </a:solidFill>
                <a:latin typeface="Book Antiqua"/>
                <a:ea typeface="Book Antiqua"/>
                <a:cs typeface="Book Antiqua"/>
                <a:sym typeface="Book Antiqua"/>
              </a:defRPr>
            </a:lvl3pPr>
            <a:lvl4pPr marL="0" indent="1031875">
              <a:lnSpc>
                <a:spcPct val="100000"/>
              </a:lnSpc>
              <a:spcBef>
                <a:spcPts val="700"/>
              </a:spcBef>
              <a:buClrTx/>
              <a:buSzTx/>
              <a:buFontTx/>
              <a:buNone/>
              <a:defRPr sz="1800">
                <a:solidFill>
                  <a:srgbClr val="FFFFFF"/>
                </a:solidFill>
                <a:latin typeface="Book Antiqua"/>
                <a:ea typeface="Book Antiqua"/>
                <a:cs typeface="Book Antiqua"/>
                <a:sym typeface="Book Antiqua"/>
              </a:defRPr>
            </a:lvl4pPr>
            <a:lvl5pPr marL="0" indent="1271587">
              <a:lnSpc>
                <a:spcPct val="100000"/>
              </a:lnSpc>
              <a:spcBef>
                <a:spcPts val="700"/>
              </a:spcBef>
              <a:buClrTx/>
              <a:buSzTx/>
              <a:buFontTx/>
              <a:buNone/>
              <a:defRPr sz="18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161"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168"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69"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70"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71"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72"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73"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74"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75"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76"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77" name="Rectangle 4"/>
          <p:cNvSpPr/>
          <p:nvPr/>
        </p:nvSpPr>
        <p:spPr>
          <a:xfrm>
            <a:off x="491066" y="-1"/>
            <a:ext cx="11703053" cy="1878015"/>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178" name="Straight Connector 5"/>
          <p:cNvSpPr/>
          <p:nvPr/>
        </p:nvSpPr>
        <p:spPr>
          <a:xfrm>
            <a:off x="484717" y="1885633"/>
            <a:ext cx="11709401" cy="1"/>
          </a:xfrm>
          <a:prstGeom prst="line">
            <a:avLst/>
          </a:prstGeom>
          <a:ln w="19050">
            <a:solidFill>
              <a:srgbClr val="FFFFFF"/>
            </a:solidFill>
            <a:miter/>
          </a:ln>
        </p:spPr>
        <p:txBody>
          <a:bodyPr lIns="45719" rIns="45719"/>
          <a:lstStyle/>
          <a:p>
            <a:endParaRPr/>
          </a:p>
        </p:txBody>
      </p:sp>
      <p:grpSp>
        <p:nvGrpSpPr>
          <p:cNvPr id="1182" name="Group 19"/>
          <p:cNvGrpSpPr/>
          <p:nvPr/>
        </p:nvGrpSpPr>
        <p:grpSpPr>
          <a:xfrm>
            <a:off x="11355917" y="1217614"/>
            <a:ext cx="186268" cy="131763"/>
            <a:chOff x="0" y="0"/>
            <a:chExt cx="186266" cy="131761"/>
          </a:xfrm>
        </p:grpSpPr>
        <p:sp>
          <p:nvSpPr>
            <p:cNvPr id="1179" name="Straight Connector 7"/>
            <p:cNvSpPr/>
            <p:nvPr/>
          </p:nvSpPr>
          <p:spPr>
            <a:xfrm>
              <a:off x="88900" y="0"/>
              <a:ext cx="97367" cy="65087"/>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sp>
          <p:nvSpPr>
            <p:cNvPr id="1180" name="Straight Connector 8"/>
            <p:cNvSpPr/>
            <p:nvPr/>
          </p:nvSpPr>
          <p:spPr>
            <a:xfrm>
              <a:off x="0" y="66356"/>
              <a:ext cx="137582" cy="1"/>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sp>
          <p:nvSpPr>
            <p:cNvPr id="1181" name="Straight Connector 9"/>
            <p:cNvSpPr/>
            <p:nvPr/>
          </p:nvSpPr>
          <p:spPr>
            <a:xfrm flipV="1">
              <a:off x="88900" y="65088"/>
              <a:ext cx="97367" cy="66674"/>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grpSp>
      <p:grpSp>
        <p:nvGrpSpPr>
          <p:cNvPr id="1186" name="Group 25"/>
          <p:cNvGrpSpPr/>
          <p:nvPr/>
        </p:nvGrpSpPr>
        <p:grpSpPr>
          <a:xfrm>
            <a:off x="11559117" y="1370014"/>
            <a:ext cx="186268" cy="131763"/>
            <a:chOff x="0" y="0"/>
            <a:chExt cx="186266" cy="131761"/>
          </a:xfrm>
        </p:grpSpPr>
        <p:sp>
          <p:nvSpPr>
            <p:cNvPr id="1183" name="Straight Connector 11"/>
            <p:cNvSpPr/>
            <p:nvPr/>
          </p:nvSpPr>
          <p:spPr>
            <a:xfrm>
              <a:off x="88900" y="0"/>
              <a:ext cx="97367" cy="65087"/>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sp>
          <p:nvSpPr>
            <p:cNvPr id="1184" name="Straight Connector 12"/>
            <p:cNvSpPr/>
            <p:nvPr/>
          </p:nvSpPr>
          <p:spPr>
            <a:xfrm>
              <a:off x="0" y="66356"/>
              <a:ext cx="137582" cy="1"/>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sp>
          <p:nvSpPr>
            <p:cNvPr id="1185" name="Straight Connector 13"/>
            <p:cNvSpPr/>
            <p:nvPr/>
          </p:nvSpPr>
          <p:spPr>
            <a:xfrm flipV="1">
              <a:off x="88900" y="65088"/>
              <a:ext cx="97367" cy="66674"/>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grpSp>
      <p:grpSp>
        <p:nvGrpSpPr>
          <p:cNvPr id="1190" name="Group 29"/>
          <p:cNvGrpSpPr/>
          <p:nvPr/>
        </p:nvGrpSpPr>
        <p:grpSpPr>
          <a:xfrm>
            <a:off x="11095567" y="1473200"/>
            <a:ext cx="186267" cy="131764"/>
            <a:chOff x="0" y="0"/>
            <a:chExt cx="186265" cy="131762"/>
          </a:xfrm>
        </p:grpSpPr>
        <p:sp>
          <p:nvSpPr>
            <p:cNvPr id="1187" name="Straight Connector 15"/>
            <p:cNvSpPr/>
            <p:nvPr/>
          </p:nvSpPr>
          <p:spPr>
            <a:xfrm>
              <a:off x="88899" y="0"/>
              <a:ext cx="97367" cy="65087"/>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sp>
          <p:nvSpPr>
            <p:cNvPr id="1188" name="Straight Connector 16"/>
            <p:cNvSpPr/>
            <p:nvPr/>
          </p:nvSpPr>
          <p:spPr>
            <a:xfrm>
              <a:off x="0" y="66358"/>
              <a:ext cx="137584" cy="1"/>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sp>
          <p:nvSpPr>
            <p:cNvPr id="1189" name="Straight Connector 17"/>
            <p:cNvSpPr/>
            <p:nvPr/>
          </p:nvSpPr>
          <p:spPr>
            <a:xfrm flipV="1">
              <a:off x="88899" y="65088"/>
              <a:ext cx="97367" cy="66676"/>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grpSp>
      <p:sp>
        <p:nvSpPr>
          <p:cNvPr id="1191" name="Title Text"/>
          <p:cNvSpPr txBox="1">
            <a:spLocks noGrp="1"/>
          </p:cNvSpPr>
          <p:nvPr>
            <p:ph type="title"/>
          </p:nvPr>
        </p:nvSpPr>
        <p:spPr>
          <a:xfrm>
            <a:off x="1219200" y="441251"/>
            <a:ext cx="9144000" cy="701750"/>
          </a:xfrm>
          <a:prstGeom prst="rect">
            <a:avLst/>
          </a:prstGeom>
        </p:spPr>
        <p:txBody>
          <a:bodyPr anchor="b"/>
          <a:lstStyle>
            <a:lvl1pPr>
              <a:lnSpc>
                <a:spcPct val="100000"/>
              </a:lnSpc>
              <a:defRPr sz="2100" cap="none" spc="-100">
                <a:solidFill>
                  <a:srgbClr val="C1EEFF"/>
                </a:solidFill>
                <a:latin typeface="Lucida Sans"/>
                <a:ea typeface="Lucida Sans"/>
                <a:cs typeface="Lucida Sans"/>
                <a:sym typeface="Lucida Sans"/>
              </a:defRPr>
            </a:lvl1pPr>
          </a:lstStyle>
          <a:p>
            <a:r>
              <a:t>Title Text</a:t>
            </a:r>
          </a:p>
        </p:txBody>
      </p:sp>
      <p:sp>
        <p:nvSpPr>
          <p:cNvPr id="1192" name="Picture Placeholder 2"/>
          <p:cNvSpPr>
            <a:spLocks noGrp="1"/>
          </p:cNvSpPr>
          <p:nvPr>
            <p:ph type="pic" idx="21"/>
          </p:nvPr>
        </p:nvSpPr>
        <p:spPr>
          <a:xfrm>
            <a:off x="490709" y="1893780"/>
            <a:ext cx="11704320" cy="4960146"/>
          </a:xfrm>
          <a:prstGeom prst="rect">
            <a:avLst/>
          </a:prstGeom>
        </p:spPr>
        <p:txBody>
          <a:bodyPr lIns="91439" rIns="91439">
            <a:noAutofit/>
          </a:bodyPr>
          <a:lstStyle/>
          <a:p>
            <a:endParaRPr/>
          </a:p>
        </p:txBody>
      </p:sp>
      <p:sp>
        <p:nvSpPr>
          <p:cNvPr id="1193" name="Body Level One…"/>
          <p:cNvSpPr txBox="1">
            <a:spLocks noGrp="1"/>
          </p:cNvSpPr>
          <p:nvPr>
            <p:ph type="body" sz="quarter" idx="1"/>
          </p:nvPr>
        </p:nvSpPr>
        <p:spPr>
          <a:xfrm>
            <a:off x="1219200" y="1150144"/>
            <a:ext cx="9144000" cy="685801"/>
          </a:xfrm>
          <a:prstGeom prst="rect">
            <a:avLst/>
          </a:prstGeom>
        </p:spPr>
        <p:txBody>
          <a:bodyPr/>
          <a:lstStyle>
            <a:lvl1pPr marL="0" indent="27432">
              <a:lnSpc>
                <a:spcPct val="100000"/>
              </a:lnSpc>
              <a:spcBef>
                <a:spcPts val="0"/>
              </a:spcBef>
              <a:buClrTx/>
              <a:buSzTx/>
              <a:buFontTx/>
              <a:buNone/>
              <a:defRPr sz="1400">
                <a:solidFill>
                  <a:srgbClr val="FFFFFF"/>
                </a:solidFill>
                <a:latin typeface="Book Antiqua"/>
                <a:ea typeface="Book Antiqua"/>
                <a:cs typeface="Book Antiqua"/>
                <a:sym typeface="Book Antiqua"/>
              </a:defRPr>
            </a:lvl1pPr>
            <a:lvl2pPr marL="787400" indent="-333375">
              <a:lnSpc>
                <a:spcPct val="100000"/>
              </a:lnSpc>
              <a:spcBef>
                <a:spcPts val="0"/>
              </a:spcBef>
              <a:buClrTx/>
              <a:buSzPct val="90000"/>
              <a:buFontTx/>
              <a:buChar char="▫"/>
              <a:defRPr sz="1400">
                <a:solidFill>
                  <a:srgbClr val="FFFFFF"/>
                </a:solidFill>
                <a:latin typeface="Book Antiqua"/>
                <a:ea typeface="Book Antiqua"/>
                <a:cs typeface="Book Antiqua"/>
                <a:sym typeface="Book Antiqua"/>
              </a:defRPr>
            </a:lvl2pPr>
            <a:lvl3pPr marL="1086802" indent="-320039">
              <a:lnSpc>
                <a:spcPct val="100000"/>
              </a:lnSpc>
              <a:spcBef>
                <a:spcPts val="0"/>
              </a:spcBef>
              <a:buClrTx/>
              <a:buFontTx/>
              <a:buChar char="◾"/>
              <a:defRPr sz="1400">
                <a:solidFill>
                  <a:srgbClr val="FFFFFF"/>
                </a:solidFill>
                <a:latin typeface="Book Antiqua"/>
                <a:ea typeface="Book Antiqua"/>
                <a:cs typeface="Book Antiqua"/>
                <a:sym typeface="Book Antiqua"/>
              </a:defRPr>
            </a:lvl3pPr>
            <a:lvl4pPr marL="1387475" indent="-355600">
              <a:lnSpc>
                <a:spcPct val="100000"/>
              </a:lnSpc>
              <a:spcBef>
                <a:spcPts val="0"/>
              </a:spcBef>
              <a:buClrTx/>
              <a:buFontTx/>
              <a:buChar char=""/>
              <a:defRPr sz="1400">
                <a:solidFill>
                  <a:srgbClr val="FFFFFF"/>
                </a:solidFill>
                <a:latin typeface="Book Antiqua"/>
                <a:ea typeface="Book Antiqua"/>
                <a:cs typeface="Book Antiqua"/>
                <a:sym typeface="Book Antiqua"/>
              </a:defRPr>
            </a:lvl4pPr>
            <a:lvl5pPr marL="1597554" indent="-325966">
              <a:lnSpc>
                <a:spcPct val="100000"/>
              </a:lnSpc>
              <a:spcBef>
                <a:spcPts val="0"/>
              </a:spcBef>
              <a:buClrTx/>
              <a:buFontTx/>
              <a:buChar char="●"/>
              <a:defRPr sz="14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194" name="Slide Number"/>
          <p:cNvSpPr txBox="1">
            <a:spLocks noGrp="1"/>
          </p:cNvSpPr>
          <p:nvPr>
            <p:ph type="sldNum" sz="quarter" idx="2"/>
          </p:nvPr>
        </p:nvSpPr>
        <p:spPr>
          <a:xfrm>
            <a:off x="11480800" y="151447"/>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201"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02"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03"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04"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05"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06"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07"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08"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09"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1210"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1211" name="Body Level One…"/>
          <p:cNvSpPr txBox="1">
            <a:spLocks noGrp="1"/>
          </p:cNvSpPr>
          <p:nvPr>
            <p:ph type="body" sz="half" idx="1"/>
          </p:nvPr>
        </p:nvSpPr>
        <p:spPr>
          <a:xfrm>
            <a:off x="1219200" y="1784350"/>
            <a:ext cx="5080000" cy="45720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212" name="Text Placeholder 3"/>
          <p:cNvSpPr>
            <a:spLocks noGrp="1"/>
          </p:cNvSpPr>
          <p:nvPr>
            <p:ph type="body" sz="half" idx="21"/>
          </p:nvPr>
        </p:nvSpPr>
        <p:spPr>
          <a:xfrm>
            <a:off x="6502400" y="1784350"/>
            <a:ext cx="5080000" cy="4572000"/>
          </a:xfrm>
          <a:prstGeom prst="rect">
            <a:avLst/>
          </a:prstGeom>
        </p:spPr>
        <p:txBody>
          <a:bodyPr/>
          <a:lstStyle/>
          <a:p>
            <a: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pPr>
            <a:endParaRPr/>
          </a:p>
        </p:txBody>
      </p:sp>
      <p:sp>
        <p:nvSpPr>
          <p:cNvPr id="1213"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16" Type="http://schemas.openxmlformats.org/officeDocument/2006/relationships/slideLayout" Target="../slideLayouts/slideLayout216.xml"/><Relationship Id="rId237" Type="http://schemas.openxmlformats.org/officeDocument/2006/relationships/slideLayout" Target="../slideLayouts/slideLayout237.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27" Type="http://schemas.openxmlformats.org/officeDocument/2006/relationships/slideLayout" Target="../slideLayouts/slideLayout227.xml"/><Relationship Id="rId248" Type="http://schemas.openxmlformats.org/officeDocument/2006/relationships/slideLayout" Target="../slideLayouts/slideLayout248.xml"/><Relationship Id="rId269" Type="http://schemas.openxmlformats.org/officeDocument/2006/relationships/theme" Target="../theme/theme1.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image" Target="../media/image1.jpeg"/><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28" Type="http://schemas.openxmlformats.org/officeDocument/2006/relationships/slideLayout" Target="../slideLayouts/slideLayout228.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6" Type="http://schemas.openxmlformats.org/officeDocument/2006/relationships/theme" Target="../theme/theme2.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17" Type="http://schemas.openxmlformats.org/officeDocument/2006/relationships/theme" Target="../theme/theme3.xml"/><Relationship Id="rId2" Type="http://schemas.openxmlformats.org/officeDocument/2006/relationships/slideLayout" Target="../slideLayouts/slideLayout285.xml"/><Relationship Id="rId16" Type="http://schemas.openxmlformats.org/officeDocument/2006/relationships/slideLayout" Target="../slideLayouts/slideLayout299.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slideLayout" Target="../slideLayouts/slideLayout29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18" Type="http://schemas.openxmlformats.org/officeDocument/2006/relationships/theme" Target="../theme/theme4.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10" Type="http://schemas.openxmlformats.org/officeDocument/2006/relationships/slideLayout" Target="../slideLayouts/slideLayout309.xml"/><Relationship Id="rId19" Type="http://schemas.openxmlformats.org/officeDocument/2006/relationships/image" Target="../media/image6.jpeg"/><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17" Type="http://schemas.microsoft.com/office/2007/relationships/hdphoto" Target="../media/hdphoto1.wdp"/><Relationship Id="rId2" Type="http://schemas.openxmlformats.org/officeDocument/2006/relationships/slideLayout" Target="../slideLayouts/slideLayout318.xml"/><Relationship Id="rId16" Type="http://schemas.openxmlformats.org/officeDocument/2006/relationships/image" Target="../media/image3.png"/><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5" Type="http://schemas.openxmlformats.org/officeDocument/2006/relationships/theme" Target="../theme/theme5.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slideLayout" Target="../slideLayouts/slideLayout3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6" Type="http://schemas.openxmlformats.org/officeDocument/2006/relationships/theme" Target="../theme/theme6.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slideLayout" Target="../slideLayouts/slideLayout34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CEAE7"/>
            </a:gs>
            <a:gs pos="100000">
              <a:srgbClr val="C9C6C0"/>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3" name="Picture 6" descr="Picture 6"/>
          <p:cNvPicPr>
            <a:picLocks noChangeAspect="1"/>
          </p:cNvPicPr>
          <p:nvPr/>
        </p:nvPicPr>
        <p:blipFill>
          <a:blip r:embed="rId270"/>
          <a:stretch>
            <a:fillRect/>
          </a:stretch>
        </p:blipFill>
        <p:spPr>
          <a:xfrm>
            <a:off x="0" y="6126479"/>
            <a:ext cx="12192000" cy="731525"/>
          </a:xfrm>
          <a:prstGeom prst="rect">
            <a:avLst/>
          </a:prstGeom>
          <a:ln w="12700">
            <a:miter lim="400000"/>
          </a:ln>
        </p:spPr>
      </p:pic>
      <p:sp>
        <p:nvSpPr>
          <p:cNvPr id="4"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sp>
        <p:nvSpPr>
          <p:cNvPr id="5" name="Slide Number"/>
          <p:cNvSpPr txBox="1">
            <a:spLocks noGrp="1"/>
          </p:cNvSpPr>
          <p:nvPr>
            <p:ph type="sldNum" sz="quarter" idx="2"/>
          </p:nvPr>
        </p:nvSpPr>
        <p:spPr>
          <a:xfrm>
            <a:off x="791403" y="798972"/>
            <a:ext cx="499676" cy="523241"/>
          </a:xfrm>
          <a:prstGeom prst="rect">
            <a:avLst/>
          </a:prstGeom>
          <a:ln w="12700">
            <a:miter lim="400000"/>
          </a:ln>
        </p:spPr>
        <p:txBody>
          <a:bodyPr wrap="none" lIns="45719" rIns="45719">
            <a:spAutoFit/>
          </a:bodyPr>
          <a:lstStyle>
            <a:lvl1pPr algn="r">
              <a:defRPr sz="2800">
                <a:solidFill>
                  <a:schemeClr val="accent1"/>
                </a:solidFill>
              </a:defRPr>
            </a:lvl1pPr>
          </a:lstStyle>
          <a:p>
            <a:fld id="{86CB4B4D-7CA3-9044-876B-883B54F8677D}" type="slidenum">
              <a:t>‹#›</a:t>
            </a:fld>
            <a:endParaRPr/>
          </a:p>
        </p:txBody>
      </p:sp>
      <p:sp>
        <p:nvSpPr>
          <p:cNvPr id="6"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 id="2147483767" r:id="rId118"/>
    <p:sldLayoutId id="2147483768" r:id="rId119"/>
    <p:sldLayoutId id="2147483769" r:id="rId120"/>
    <p:sldLayoutId id="2147483770" r:id="rId121"/>
    <p:sldLayoutId id="2147483771" r:id="rId122"/>
    <p:sldLayoutId id="2147483772" r:id="rId123"/>
    <p:sldLayoutId id="2147483773" r:id="rId124"/>
    <p:sldLayoutId id="2147483774" r:id="rId125"/>
    <p:sldLayoutId id="2147483775" r:id="rId126"/>
    <p:sldLayoutId id="2147483776" r:id="rId127"/>
    <p:sldLayoutId id="2147483777" r:id="rId128"/>
    <p:sldLayoutId id="2147483778" r:id="rId129"/>
    <p:sldLayoutId id="2147483779" r:id="rId130"/>
    <p:sldLayoutId id="2147483780" r:id="rId131"/>
    <p:sldLayoutId id="2147483781" r:id="rId132"/>
    <p:sldLayoutId id="2147483782" r:id="rId133"/>
    <p:sldLayoutId id="2147483783" r:id="rId134"/>
    <p:sldLayoutId id="2147483784" r:id="rId135"/>
    <p:sldLayoutId id="2147483785" r:id="rId136"/>
    <p:sldLayoutId id="2147483786" r:id="rId137"/>
    <p:sldLayoutId id="2147483787" r:id="rId138"/>
    <p:sldLayoutId id="2147483788" r:id="rId139"/>
    <p:sldLayoutId id="2147483789" r:id="rId140"/>
    <p:sldLayoutId id="2147483790" r:id="rId141"/>
    <p:sldLayoutId id="2147483791" r:id="rId142"/>
    <p:sldLayoutId id="2147483792" r:id="rId143"/>
    <p:sldLayoutId id="2147483793" r:id="rId144"/>
    <p:sldLayoutId id="2147483794" r:id="rId145"/>
    <p:sldLayoutId id="2147483795" r:id="rId146"/>
    <p:sldLayoutId id="2147483796" r:id="rId147"/>
    <p:sldLayoutId id="2147483797" r:id="rId148"/>
    <p:sldLayoutId id="2147483798" r:id="rId149"/>
    <p:sldLayoutId id="2147483799" r:id="rId150"/>
    <p:sldLayoutId id="2147483800" r:id="rId151"/>
    <p:sldLayoutId id="2147483801" r:id="rId152"/>
    <p:sldLayoutId id="2147483802" r:id="rId153"/>
    <p:sldLayoutId id="2147483803" r:id="rId154"/>
    <p:sldLayoutId id="2147483804" r:id="rId155"/>
    <p:sldLayoutId id="2147483805" r:id="rId156"/>
    <p:sldLayoutId id="2147483806" r:id="rId157"/>
    <p:sldLayoutId id="2147483807" r:id="rId158"/>
    <p:sldLayoutId id="2147483808" r:id="rId159"/>
    <p:sldLayoutId id="2147483809" r:id="rId160"/>
    <p:sldLayoutId id="2147483810" r:id="rId161"/>
    <p:sldLayoutId id="2147483811" r:id="rId162"/>
    <p:sldLayoutId id="2147483812" r:id="rId163"/>
    <p:sldLayoutId id="2147483813" r:id="rId164"/>
    <p:sldLayoutId id="2147483814" r:id="rId165"/>
    <p:sldLayoutId id="2147483815" r:id="rId166"/>
    <p:sldLayoutId id="2147483816" r:id="rId167"/>
    <p:sldLayoutId id="2147483817" r:id="rId168"/>
    <p:sldLayoutId id="2147483818" r:id="rId169"/>
    <p:sldLayoutId id="2147483819" r:id="rId170"/>
    <p:sldLayoutId id="2147483820" r:id="rId171"/>
    <p:sldLayoutId id="2147483821" r:id="rId172"/>
    <p:sldLayoutId id="2147483822" r:id="rId173"/>
    <p:sldLayoutId id="2147483823" r:id="rId174"/>
    <p:sldLayoutId id="2147483824" r:id="rId175"/>
    <p:sldLayoutId id="2147483825" r:id="rId176"/>
    <p:sldLayoutId id="2147483826" r:id="rId177"/>
    <p:sldLayoutId id="2147483827" r:id="rId178"/>
    <p:sldLayoutId id="2147483828" r:id="rId179"/>
    <p:sldLayoutId id="2147483829" r:id="rId180"/>
    <p:sldLayoutId id="2147483830" r:id="rId181"/>
    <p:sldLayoutId id="2147483831" r:id="rId182"/>
    <p:sldLayoutId id="2147483832" r:id="rId183"/>
    <p:sldLayoutId id="2147483833" r:id="rId184"/>
    <p:sldLayoutId id="2147483834" r:id="rId185"/>
    <p:sldLayoutId id="2147483835" r:id="rId186"/>
    <p:sldLayoutId id="2147483836" r:id="rId187"/>
    <p:sldLayoutId id="2147483837" r:id="rId188"/>
    <p:sldLayoutId id="2147483838" r:id="rId189"/>
    <p:sldLayoutId id="2147483839" r:id="rId190"/>
    <p:sldLayoutId id="2147483840" r:id="rId191"/>
    <p:sldLayoutId id="2147483841" r:id="rId192"/>
    <p:sldLayoutId id="2147483842" r:id="rId193"/>
    <p:sldLayoutId id="2147483843" r:id="rId194"/>
    <p:sldLayoutId id="2147483844" r:id="rId195"/>
    <p:sldLayoutId id="2147483845" r:id="rId196"/>
    <p:sldLayoutId id="2147483846" r:id="rId197"/>
    <p:sldLayoutId id="2147483847" r:id="rId198"/>
    <p:sldLayoutId id="2147483848" r:id="rId199"/>
    <p:sldLayoutId id="2147483849" r:id="rId200"/>
    <p:sldLayoutId id="2147483850" r:id="rId201"/>
    <p:sldLayoutId id="2147483851" r:id="rId202"/>
    <p:sldLayoutId id="2147483852" r:id="rId203"/>
    <p:sldLayoutId id="2147483853" r:id="rId204"/>
    <p:sldLayoutId id="2147483854" r:id="rId205"/>
    <p:sldLayoutId id="2147483855" r:id="rId206"/>
    <p:sldLayoutId id="2147483856" r:id="rId207"/>
    <p:sldLayoutId id="2147483857" r:id="rId208"/>
    <p:sldLayoutId id="2147483858" r:id="rId209"/>
    <p:sldLayoutId id="2147483859" r:id="rId210"/>
    <p:sldLayoutId id="2147483860" r:id="rId211"/>
    <p:sldLayoutId id="2147483861" r:id="rId212"/>
    <p:sldLayoutId id="2147483862" r:id="rId213"/>
    <p:sldLayoutId id="2147483863" r:id="rId214"/>
    <p:sldLayoutId id="2147483864" r:id="rId215"/>
    <p:sldLayoutId id="2147483865" r:id="rId216"/>
    <p:sldLayoutId id="2147483866" r:id="rId217"/>
    <p:sldLayoutId id="2147483867" r:id="rId218"/>
    <p:sldLayoutId id="2147483868" r:id="rId219"/>
    <p:sldLayoutId id="2147483869" r:id="rId220"/>
    <p:sldLayoutId id="2147483870" r:id="rId221"/>
    <p:sldLayoutId id="2147483871" r:id="rId222"/>
    <p:sldLayoutId id="2147483872" r:id="rId223"/>
    <p:sldLayoutId id="2147483873" r:id="rId224"/>
    <p:sldLayoutId id="2147483874" r:id="rId225"/>
    <p:sldLayoutId id="2147483875" r:id="rId226"/>
    <p:sldLayoutId id="2147483876" r:id="rId227"/>
    <p:sldLayoutId id="2147483877" r:id="rId228"/>
    <p:sldLayoutId id="2147483878" r:id="rId229"/>
    <p:sldLayoutId id="2147483879" r:id="rId230"/>
    <p:sldLayoutId id="2147483880" r:id="rId231"/>
    <p:sldLayoutId id="2147483881" r:id="rId232"/>
    <p:sldLayoutId id="2147483882" r:id="rId233"/>
    <p:sldLayoutId id="2147483883" r:id="rId234"/>
    <p:sldLayoutId id="2147483884" r:id="rId235"/>
    <p:sldLayoutId id="2147483885" r:id="rId236"/>
    <p:sldLayoutId id="2147483886" r:id="rId237"/>
    <p:sldLayoutId id="2147483887" r:id="rId238"/>
    <p:sldLayoutId id="2147483888" r:id="rId239"/>
    <p:sldLayoutId id="2147483889" r:id="rId240"/>
    <p:sldLayoutId id="2147483890" r:id="rId241"/>
    <p:sldLayoutId id="2147483891" r:id="rId242"/>
    <p:sldLayoutId id="2147483892" r:id="rId243"/>
    <p:sldLayoutId id="2147483893" r:id="rId244"/>
    <p:sldLayoutId id="2147483894" r:id="rId245"/>
    <p:sldLayoutId id="2147483895" r:id="rId246"/>
    <p:sldLayoutId id="2147483896" r:id="rId247"/>
    <p:sldLayoutId id="2147483897" r:id="rId248"/>
    <p:sldLayoutId id="2147483898" r:id="rId249"/>
    <p:sldLayoutId id="2147483899" r:id="rId250"/>
    <p:sldLayoutId id="2147483900" r:id="rId251"/>
    <p:sldLayoutId id="2147483901" r:id="rId252"/>
    <p:sldLayoutId id="2147483902" r:id="rId253"/>
    <p:sldLayoutId id="2147483903" r:id="rId254"/>
    <p:sldLayoutId id="2147483904" r:id="rId255"/>
    <p:sldLayoutId id="2147483905" r:id="rId256"/>
    <p:sldLayoutId id="2147483906" r:id="rId257"/>
    <p:sldLayoutId id="2147483907" r:id="rId258"/>
    <p:sldLayoutId id="2147483908" r:id="rId259"/>
    <p:sldLayoutId id="2147483909" r:id="rId260"/>
    <p:sldLayoutId id="2147483910" r:id="rId261"/>
    <p:sldLayoutId id="2147483911" r:id="rId262"/>
    <p:sldLayoutId id="2147483912" r:id="rId263"/>
    <p:sldLayoutId id="2147483913" r:id="rId264"/>
    <p:sldLayoutId id="2147483914" r:id="rId265"/>
    <p:sldLayoutId id="2147483915" r:id="rId266"/>
    <p:sldLayoutId id="2147483916" r:id="rId267"/>
    <p:sldLayoutId id="2147483917" r:id="rId268"/>
  </p:sldLayoutIdLst>
  <p:transition spd="med"/>
  <p:txStyles>
    <p:titleStyle>
      <a:lvl1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Gill Sans MT"/>
          <a:ea typeface="Gill Sans MT"/>
          <a:cs typeface="Gill Sans MT"/>
          <a:sym typeface="Gill Sans MT"/>
        </a:defRPr>
      </a:lvl1pPr>
      <a:lvl2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Gill Sans MT"/>
          <a:ea typeface="Gill Sans MT"/>
          <a:cs typeface="Gill Sans MT"/>
          <a:sym typeface="Gill Sans MT"/>
        </a:defRPr>
      </a:lvl2pPr>
      <a:lvl3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Gill Sans MT"/>
          <a:ea typeface="Gill Sans MT"/>
          <a:cs typeface="Gill Sans MT"/>
          <a:sym typeface="Gill Sans MT"/>
        </a:defRPr>
      </a:lvl3pPr>
      <a:lvl4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Gill Sans MT"/>
          <a:ea typeface="Gill Sans MT"/>
          <a:cs typeface="Gill Sans MT"/>
          <a:sym typeface="Gill Sans MT"/>
        </a:defRPr>
      </a:lvl4pPr>
      <a:lvl5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Gill Sans MT"/>
          <a:ea typeface="Gill Sans MT"/>
          <a:cs typeface="Gill Sans MT"/>
          <a:sym typeface="Gill Sans MT"/>
        </a:defRPr>
      </a:lvl5pPr>
      <a:lvl6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Gill Sans MT"/>
          <a:ea typeface="Gill Sans MT"/>
          <a:cs typeface="Gill Sans MT"/>
          <a:sym typeface="Gill Sans MT"/>
        </a:defRPr>
      </a:lvl6pPr>
      <a:lvl7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Gill Sans MT"/>
          <a:ea typeface="Gill Sans MT"/>
          <a:cs typeface="Gill Sans MT"/>
          <a:sym typeface="Gill Sans MT"/>
        </a:defRPr>
      </a:lvl7pPr>
      <a:lvl8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Gill Sans MT"/>
          <a:ea typeface="Gill Sans MT"/>
          <a:cs typeface="Gill Sans MT"/>
          <a:sym typeface="Gill Sans MT"/>
        </a:defRPr>
      </a:lvl8pPr>
      <a:lvl9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Gill Sans MT"/>
          <a:ea typeface="Gill Sans MT"/>
          <a:cs typeface="Gill Sans MT"/>
          <a:sym typeface="Gill Sans MT"/>
        </a:defRPr>
      </a:lvl9pPr>
    </p:titleStyle>
    <p:bodyStyle>
      <a:lvl1pPr marL="228600" marR="0" indent="-2286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Gill Sans MT"/>
          <a:ea typeface="Gill Sans MT"/>
          <a:cs typeface="Gill Sans MT"/>
          <a:sym typeface="Gill Sans MT"/>
        </a:defRPr>
      </a:lvl1pPr>
      <a:lvl2pPr marL="711200" marR="0" indent="-254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Gill Sans MT"/>
          <a:ea typeface="Gill Sans MT"/>
          <a:cs typeface="Gill Sans MT"/>
          <a:sym typeface="Gill Sans MT"/>
        </a:defRPr>
      </a:lvl2pPr>
      <a:lvl3pPr marL="1200150" marR="0" indent="-28575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Gill Sans MT"/>
          <a:ea typeface="Gill Sans MT"/>
          <a:cs typeface="Gill Sans MT"/>
          <a:sym typeface="Gill Sans MT"/>
        </a:defRPr>
      </a:lvl3pPr>
      <a:lvl4pPr marL="1698171" marR="0" indent="-326571"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Gill Sans MT"/>
          <a:ea typeface="Gill Sans MT"/>
          <a:cs typeface="Gill Sans MT"/>
          <a:sym typeface="Gill Sans MT"/>
        </a:defRPr>
      </a:lvl4pPr>
      <a:lvl5pPr marL="2209800" marR="0" indent="-381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Gill Sans MT"/>
          <a:ea typeface="Gill Sans MT"/>
          <a:cs typeface="Gill Sans MT"/>
          <a:sym typeface="Gill Sans MT"/>
        </a:defRPr>
      </a:lvl5pPr>
      <a:lvl6pPr marL="2667000" marR="0" indent="-381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Gill Sans MT"/>
          <a:ea typeface="Gill Sans MT"/>
          <a:cs typeface="Gill Sans MT"/>
          <a:sym typeface="Gill Sans MT"/>
        </a:defRPr>
      </a:lvl6pPr>
      <a:lvl7pPr marL="3124200" marR="0" indent="-381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Gill Sans MT"/>
          <a:ea typeface="Gill Sans MT"/>
          <a:cs typeface="Gill Sans MT"/>
          <a:sym typeface="Gill Sans MT"/>
        </a:defRPr>
      </a:lvl7pPr>
      <a:lvl8pPr marL="3581400" marR="0" indent="-381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Gill Sans MT"/>
          <a:ea typeface="Gill Sans MT"/>
          <a:cs typeface="Gill Sans MT"/>
          <a:sym typeface="Gill Sans MT"/>
        </a:defRPr>
      </a:lvl8pPr>
      <a:lvl9pPr marL="4038600" marR="0" indent="-381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Gill Sans MT"/>
          <a:ea typeface="Gill Sans MT"/>
          <a:cs typeface="Gill Sans MT"/>
          <a:sym typeface="Gill Sans MT"/>
        </a:defRPr>
      </a:lvl9pPr>
    </p:bodyStyle>
    <p:otherStyle>
      <a:lvl1pPr marL="0" marR="0" indent="0" algn="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1pPr>
      <a:lvl2pPr marL="0" marR="0" indent="457200" algn="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2pPr>
      <a:lvl3pPr marL="0" marR="0" indent="914400" algn="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3pPr>
      <a:lvl4pPr marL="0" marR="0" indent="1371600" algn="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4pPr>
      <a:lvl5pPr marL="0" marR="0" indent="1828800" algn="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5pPr>
      <a:lvl6pPr marL="0" marR="0" indent="2286000" algn="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6pPr>
      <a:lvl7pPr marL="0" marR="0" indent="2743200" algn="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7pPr>
      <a:lvl8pPr marL="0" marR="0" indent="3200400" algn="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8pPr>
      <a:lvl9pPr marL="0" marR="0" indent="3657600" algn="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6175529-77B2-2654-AB19-0AA6494AE9D2}"/>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34D4F434-6040-401B-3C99-BAAC87CAF51F}"/>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EA9C93DB-67E3-C419-0655-20ACB5741009}"/>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BCD34538-6734-F7C2-6232-F4E69708C26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BC839E51-C8E9-C08B-82CD-E533A3CA4B3C}"/>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B0C12773-DFA0-1683-5A89-F170EF14A66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52BB0C54-B51E-9272-FE61-DBE8904CFA3F}"/>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CB53FDE4-3D9B-04ED-CFD9-2B0084899978}"/>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C1ED4840-855D-A106-3937-C115AFA9023F}"/>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C8C829FE-702D-1720-5F7E-C1797BCD25D3}"/>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9AD884C7-9E6C-A247-2EEF-9B31924FB8DA}"/>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BC2281E4-5859-A452-A4BC-420302C73F5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0BE7280E-CD20-FE2F-01E0-87E352662E7B}"/>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22D954AA-6AD1-4DE8-88C6-D6FE5499A4E3}" type="slidenum">
              <a:rPr lang="en-US" altLang="en-US"/>
              <a:pPr/>
              <a:t>‹#›</a:t>
            </a:fld>
            <a:endParaRPr lang="en-US" altLang="en-US"/>
          </a:p>
        </p:txBody>
      </p:sp>
    </p:spTree>
    <p:extLst>
      <p:ext uri="{BB962C8B-B14F-4D97-AF65-F5344CB8AC3E}">
        <p14:creationId xmlns:p14="http://schemas.microsoft.com/office/powerpoint/2010/main" val="1455611610"/>
      </p:ext>
    </p:extLst>
  </p:cSld>
  <p:clrMap bg1="dk2" tx1="lt1" bg2="dk1"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F2F073EA-14F8-D5B0-39EE-C883CF8D1579}"/>
              </a:ext>
            </a:extLst>
          </p:cNvPr>
          <p:cNvGrpSpPr>
            <a:grpSpLocks/>
          </p:cNvGrpSpPr>
          <p:nvPr/>
        </p:nvGrpSpPr>
        <p:grpSpPr bwMode="auto">
          <a:xfrm>
            <a:off x="1" y="0"/>
            <a:ext cx="9656233" cy="1981200"/>
            <a:chOff x="0" y="0"/>
            <a:chExt cx="4562" cy="1248"/>
          </a:xfrm>
        </p:grpSpPr>
        <p:sp>
          <p:nvSpPr>
            <p:cNvPr id="14339" name="Freeform 3">
              <a:extLst>
                <a:ext uri="{FF2B5EF4-FFF2-40B4-BE49-F238E27FC236}">
                  <a16:creationId xmlns:a16="http://schemas.microsoft.com/office/drawing/2014/main" id="{33BD36E4-49BF-8095-9A1C-3DF9395BC7E0}"/>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1" hangingPunct="1">
                <a:defRPr/>
              </a:pPr>
              <a:endParaRPr lang="en-US" sz="1800"/>
            </a:p>
          </p:txBody>
        </p:sp>
        <p:sp>
          <p:nvSpPr>
            <p:cNvPr id="1033" name="Freeform 4">
              <a:extLst>
                <a:ext uri="{FF2B5EF4-FFF2-40B4-BE49-F238E27FC236}">
                  <a16:creationId xmlns:a16="http://schemas.microsoft.com/office/drawing/2014/main" id="{4FC03707-507F-6C70-60F6-E540EFD022D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14341" name="Rectangle 5">
            <a:extLst>
              <a:ext uri="{FF2B5EF4-FFF2-40B4-BE49-F238E27FC236}">
                <a16:creationId xmlns:a16="http://schemas.microsoft.com/office/drawing/2014/main" id="{CC5C1988-4028-F367-973E-F7FFAC55D3D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42" name="Rectangle 6">
            <a:extLst>
              <a:ext uri="{FF2B5EF4-FFF2-40B4-BE49-F238E27FC236}">
                <a16:creationId xmlns:a16="http://schemas.microsoft.com/office/drawing/2014/main" id="{0848D629-212F-13D8-9777-A44F30A106C8}"/>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3" name="Rectangle 7">
            <a:extLst>
              <a:ext uri="{FF2B5EF4-FFF2-40B4-BE49-F238E27FC236}">
                <a16:creationId xmlns:a16="http://schemas.microsoft.com/office/drawing/2014/main" id="{0F80CBAC-19A5-9BF2-0477-0F29C8FF5D63}"/>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ltLang="en-US"/>
          </a:p>
        </p:txBody>
      </p:sp>
      <p:sp>
        <p:nvSpPr>
          <p:cNvPr id="14344" name="Rectangle 8">
            <a:extLst>
              <a:ext uri="{FF2B5EF4-FFF2-40B4-BE49-F238E27FC236}">
                <a16:creationId xmlns:a16="http://schemas.microsoft.com/office/drawing/2014/main" id="{BC80DA4C-6F3E-5250-466C-AB49461F0B2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ltLang="en-US"/>
          </a:p>
        </p:txBody>
      </p:sp>
      <p:sp>
        <p:nvSpPr>
          <p:cNvPr id="14345" name="Rectangle 9">
            <a:extLst>
              <a:ext uri="{FF2B5EF4-FFF2-40B4-BE49-F238E27FC236}">
                <a16:creationId xmlns:a16="http://schemas.microsoft.com/office/drawing/2014/main" id="{9D9BF767-9FE2-739C-D383-C7DE8072BF47}"/>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panose="020B0604030504040204" pitchFamily="34" charset="0"/>
              </a:defRPr>
            </a:lvl1pPr>
          </a:lstStyle>
          <a:p>
            <a:fld id="{9AAE8A7F-93D9-47D8-B734-43A21E823104}" type="slidenum">
              <a:rPr lang="en-US" altLang="en-US"/>
              <a:pPr/>
              <a:t>‹#›</a:t>
            </a:fld>
            <a:endParaRPr lang="en-US" altLang="en-US"/>
          </a:p>
        </p:txBody>
      </p:sp>
    </p:spTree>
    <p:extLst>
      <p:ext uri="{BB962C8B-B14F-4D97-AF65-F5344CB8AC3E}">
        <p14:creationId xmlns:p14="http://schemas.microsoft.com/office/powerpoint/2010/main" val="2510398929"/>
      </p:ext>
    </p:extLst>
  </p:cSld>
  <p:clrMap bg1="dk2" tx1="lt1" bg2="dk1"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Lst>
  <p:transition>
    <p:wipe dir="r"/>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34D520C-4A77-93AA-886A-45C88612249A}"/>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112FA1CF-DED2-ECF4-1028-CC592E02FC2A}"/>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2FD9418D-FCAC-43B2-42E5-F7F90711975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5" name="Rectangle 5">
            <a:extLst>
              <a:ext uri="{FF2B5EF4-FFF2-40B4-BE49-F238E27FC236}">
                <a16:creationId xmlns:a16="http://schemas.microsoft.com/office/drawing/2014/main" id="{D63C88DA-433D-044D-49C1-E95C1D79347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6" name="Rectangle 6">
            <a:extLst>
              <a:ext uri="{FF2B5EF4-FFF2-40B4-BE49-F238E27FC236}">
                <a16:creationId xmlns:a16="http://schemas.microsoft.com/office/drawing/2014/main" id="{ECA925FA-8588-F6AE-82C8-32B85272CA2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i="0">
                <a:effectLst>
                  <a:outerShdw blurRad="38100" dist="38100" dir="2700000" algn="tl">
                    <a:srgbClr val="FFFFFF"/>
                  </a:outerShdw>
                </a:effectLst>
                <a:latin typeface="Arial" panose="020B0604020202020204" pitchFamily="34" charset="0"/>
              </a:defRPr>
            </a:lvl1pPr>
          </a:lstStyle>
          <a:p>
            <a:fld id="{6A4E47C2-1DC1-43F3-9F31-374A00A8BB06}" type="slidenum">
              <a:rPr lang="en-US" altLang="en-US"/>
              <a:pPr/>
              <a:t>‹#›</a:t>
            </a:fld>
            <a:endParaRPr lang="en-US" altLang="en-US"/>
          </a:p>
        </p:txBody>
      </p:sp>
    </p:spTree>
    <p:extLst>
      <p:ext uri="{BB962C8B-B14F-4D97-AF65-F5344CB8AC3E}">
        <p14:creationId xmlns:p14="http://schemas.microsoft.com/office/powerpoint/2010/main" val="1532448248"/>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Image result for paper texture">
            <a:extLst>
              <a:ext uri="{FF2B5EF4-FFF2-40B4-BE49-F238E27FC236}">
                <a16:creationId xmlns:a16="http://schemas.microsoft.com/office/drawing/2014/main" id="{DB8548B1-0D03-4CF5-B096-7F591BEBFEB0}"/>
              </a:ext>
            </a:extLst>
          </p:cNvPr>
          <p:cNvPicPr>
            <a:picLocks noChangeAspect="1" noChangeArrowheads="1"/>
          </p:cNvPicPr>
          <p:nvPr userDrawn="1"/>
        </p:nvPicPr>
        <p:blipFill rotWithShape="1">
          <a:blip r:embed="rId16" cstate="screen">
            <a:extLst>
              <a:ext uri="{BEBA8EAE-BF5A-486C-A8C5-ECC9F3942E4B}">
                <a14:imgProps xmlns:a14="http://schemas.microsoft.com/office/drawing/2010/main">
                  <a14:imgLayer r:embed="rId17">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73B098D0-93BD-4B51-8E9E-5D4D6D950F2C}"/>
              </a:ext>
            </a:extLst>
          </p:cNvPr>
          <p:cNvSpPr>
            <a:spLocks noGrp="1"/>
          </p:cNvSpPr>
          <p:nvPr>
            <p:ph type="title"/>
          </p:nvPr>
        </p:nvSpPr>
        <p:spPr>
          <a:xfrm>
            <a:off x="838200" y="429768"/>
            <a:ext cx="10515600" cy="63719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7B4C3-38C8-499D-91DE-107F743B91F6}"/>
              </a:ext>
            </a:extLst>
          </p:cNvPr>
          <p:cNvSpPr>
            <a:spLocks noGrp="1"/>
          </p:cNvSpPr>
          <p:nvPr>
            <p:ph type="body" idx="1"/>
          </p:nvPr>
        </p:nvSpPr>
        <p:spPr>
          <a:xfrm>
            <a:off x="838200" y="1301262"/>
            <a:ext cx="10515600" cy="4875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Shape 61">
            <a:extLst>
              <a:ext uri="{FF2B5EF4-FFF2-40B4-BE49-F238E27FC236}">
                <a16:creationId xmlns:a16="http://schemas.microsoft.com/office/drawing/2014/main" id="{4C6CEA86-90A4-4284-86BF-23E5E6F4A73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11353800" y="6356350"/>
            <a:ext cx="515080" cy="365125"/>
          </a:xfrm>
          <a:prstGeom prst="rect">
            <a:avLst/>
          </a:prstGeom>
        </p:spPr>
        <p:txBody>
          <a:bodyPr/>
          <a:lstStyle>
            <a:lvl1pPr algn="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185209609"/>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Lst>
  <p:hf hdr="0" ftr="0" dt="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1E1616"/>
            </a:gs>
          </a:gsLst>
          <a:lin ang="5400000" scaled="1"/>
        </a:gra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46078758-F7AD-5058-D34C-EA0A99263FB9}"/>
              </a:ext>
            </a:extLst>
          </p:cNvPr>
          <p:cNvGrpSpPr>
            <a:grpSpLocks/>
          </p:cNvGrpSpPr>
          <p:nvPr/>
        </p:nvGrpSpPr>
        <p:grpSpPr bwMode="auto">
          <a:xfrm>
            <a:off x="2118" y="0"/>
            <a:ext cx="12198349" cy="6851650"/>
            <a:chOff x="1" y="0"/>
            <a:chExt cx="5763" cy="4316"/>
          </a:xfrm>
        </p:grpSpPr>
        <p:sp>
          <p:nvSpPr>
            <p:cNvPr id="14339" name="Freeform 3">
              <a:extLst>
                <a:ext uri="{FF2B5EF4-FFF2-40B4-BE49-F238E27FC236}">
                  <a16:creationId xmlns:a16="http://schemas.microsoft.com/office/drawing/2014/main" id="{CC694E6F-4EBB-43F7-A0D8-2BE702674E40}"/>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0" name="Freeform 4">
              <a:extLst>
                <a:ext uri="{FF2B5EF4-FFF2-40B4-BE49-F238E27FC236}">
                  <a16:creationId xmlns:a16="http://schemas.microsoft.com/office/drawing/2014/main" id="{0CAC6B90-D968-4E75-8DF3-5E713C20E021}"/>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1" name="Freeform 5">
              <a:extLst>
                <a:ext uri="{FF2B5EF4-FFF2-40B4-BE49-F238E27FC236}">
                  <a16:creationId xmlns:a16="http://schemas.microsoft.com/office/drawing/2014/main" id="{DBF76AF1-9D5B-4F1D-8D6F-BAB259485C09}"/>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083" name="Group 6">
              <a:extLst>
                <a:ext uri="{FF2B5EF4-FFF2-40B4-BE49-F238E27FC236}">
                  <a16:creationId xmlns:a16="http://schemas.microsoft.com/office/drawing/2014/main" id="{FB2D2B6F-2C12-7AF8-796E-E61F50F253AB}"/>
                </a:ext>
              </a:extLst>
            </p:cNvPr>
            <p:cNvGrpSpPr>
              <a:grpSpLocks/>
            </p:cNvGrpSpPr>
            <p:nvPr/>
          </p:nvGrpSpPr>
          <p:grpSpPr bwMode="auto">
            <a:xfrm>
              <a:off x="288" y="0"/>
              <a:ext cx="5098" cy="4316"/>
              <a:chOff x="288" y="0"/>
              <a:chExt cx="5098" cy="4316"/>
            </a:xfrm>
          </p:grpSpPr>
          <p:sp>
            <p:nvSpPr>
              <p:cNvPr id="14343" name="Freeform 7">
                <a:extLst>
                  <a:ext uri="{FF2B5EF4-FFF2-40B4-BE49-F238E27FC236}">
                    <a16:creationId xmlns:a16="http://schemas.microsoft.com/office/drawing/2014/main" id="{2C2960A3-1AE1-47B5-86F5-205553CF942C}"/>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4" name="Freeform 8">
                <a:extLst>
                  <a:ext uri="{FF2B5EF4-FFF2-40B4-BE49-F238E27FC236}">
                    <a16:creationId xmlns:a16="http://schemas.microsoft.com/office/drawing/2014/main" id="{CF499604-E774-48DF-86B4-C577865906BD}"/>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5" name="Freeform 9">
                <a:extLst>
                  <a:ext uri="{FF2B5EF4-FFF2-40B4-BE49-F238E27FC236}">
                    <a16:creationId xmlns:a16="http://schemas.microsoft.com/office/drawing/2014/main" id="{EAD4A5FD-B9B9-40E9-AE93-0795C9E339B3}"/>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6" name="Freeform 10">
                <a:extLst>
                  <a:ext uri="{FF2B5EF4-FFF2-40B4-BE49-F238E27FC236}">
                    <a16:creationId xmlns:a16="http://schemas.microsoft.com/office/drawing/2014/main" id="{CE51E9E8-3F8D-495F-B948-A67843CBD62E}"/>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7" name="Freeform 11">
                <a:extLst>
                  <a:ext uri="{FF2B5EF4-FFF2-40B4-BE49-F238E27FC236}">
                    <a16:creationId xmlns:a16="http://schemas.microsoft.com/office/drawing/2014/main" id="{00BD19DC-6336-4740-96A5-3CFC7C99ECAE}"/>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8" name="Freeform 12">
                <a:extLst>
                  <a:ext uri="{FF2B5EF4-FFF2-40B4-BE49-F238E27FC236}">
                    <a16:creationId xmlns:a16="http://schemas.microsoft.com/office/drawing/2014/main" id="{CA5EA9FC-0320-452F-B650-57762C52AD7F}"/>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49" name="Freeform 13">
                <a:extLst>
                  <a:ext uri="{FF2B5EF4-FFF2-40B4-BE49-F238E27FC236}">
                    <a16:creationId xmlns:a16="http://schemas.microsoft.com/office/drawing/2014/main" id="{12B1E5D6-11A0-4EAD-88E9-E90A11903241}"/>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0" name="Freeform 14">
                <a:extLst>
                  <a:ext uri="{FF2B5EF4-FFF2-40B4-BE49-F238E27FC236}">
                    <a16:creationId xmlns:a16="http://schemas.microsoft.com/office/drawing/2014/main" id="{D9D2CD3A-1863-4699-991C-F54DFFB388B1}"/>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1" name="Freeform 15">
                <a:extLst>
                  <a:ext uri="{FF2B5EF4-FFF2-40B4-BE49-F238E27FC236}">
                    <a16:creationId xmlns:a16="http://schemas.microsoft.com/office/drawing/2014/main" id="{909797F8-07EC-488D-BCCE-5F1A78148C28}"/>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2" name="Freeform 16">
                <a:extLst>
                  <a:ext uri="{FF2B5EF4-FFF2-40B4-BE49-F238E27FC236}">
                    <a16:creationId xmlns:a16="http://schemas.microsoft.com/office/drawing/2014/main" id="{79A3D4C0-1120-4AAA-B9E9-3C6CD5B8F178}"/>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3" name="Freeform 17">
                <a:extLst>
                  <a:ext uri="{FF2B5EF4-FFF2-40B4-BE49-F238E27FC236}">
                    <a16:creationId xmlns:a16="http://schemas.microsoft.com/office/drawing/2014/main" id="{44E5DAAC-B80B-4671-8741-450236BDA0D6}"/>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4" name="Freeform 18">
                <a:extLst>
                  <a:ext uri="{FF2B5EF4-FFF2-40B4-BE49-F238E27FC236}">
                    <a16:creationId xmlns:a16="http://schemas.microsoft.com/office/drawing/2014/main" id="{8F95652B-D0C2-4E2A-A730-2366354AF588}"/>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5" name="Freeform 19">
                <a:extLst>
                  <a:ext uri="{FF2B5EF4-FFF2-40B4-BE49-F238E27FC236}">
                    <a16:creationId xmlns:a16="http://schemas.microsoft.com/office/drawing/2014/main" id="{48122B4B-38D0-479A-AF5F-2192BBC4D3C9}"/>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sp>
          <p:nvSpPr>
            <p:cNvPr id="14356" name="Freeform 20">
              <a:extLst>
                <a:ext uri="{FF2B5EF4-FFF2-40B4-BE49-F238E27FC236}">
                  <a16:creationId xmlns:a16="http://schemas.microsoft.com/office/drawing/2014/main" id="{26519A1B-60CD-4169-8CF7-082900E819FF}"/>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7" name="Freeform 21">
              <a:extLst>
                <a:ext uri="{FF2B5EF4-FFF2-40B4-BE49-F238E27FC236}">
                  <a16:creationId xmlns:a16="http://schemas.microsoft.com/office/drawing/2014/main" id="{A76CC446-9ABA-4F82-A2B5-EED3C565385F}"/>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4358" name="Freeform 22">
              <a:extLst>
                <a:ext uri="{FF2B5EF4-FFF2-40B4-BE49-F238E27FC236}">
                  <a16:creationId xmlns:a16="http://schemas.microsoft.com/office/drawing/2014/main" id="{2A0DA9EA-20DA-4571-BC45-4CA38FDE8776}"/>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87" name="Freeform 23">
              <a:extLst>
                <a:ext uri="{FF2B5EF4-FFF2-40B4-BE49-F238E27FC236}">
                  <a16:creationId xmlns:a16="http://schemas.microsoft.com/office/drawing/2014/main" id="{2B400834-4EF8-99F5-093A-F973AF73CB6E}"/>
                </a:ext>
              </a:extLst>
            </p:cNvPr>
            <p:cNvSpPr>
              <a:spLocks/>
            </p:cNvSpPr>
            <p:nvPr/>
          </p:nvSpPr>
          <p:spPr bwMode="hidden">
            <a:xfrm>
              <a:off x="5041" y="0"/>
              <a:ext cx="719" cy="845"/>
            </a:xfrm>
            <a:custGeom>
              <a:avLst/>
              <a:gdLst>
                <a:gd name="T0" fmla="*/ 723 w 717"/>
                <a:gd name="T1" fmla="*/ 845 h 845"/>
                <a:gd name="T2" fmla="*/ 723 w 717"/>
                <a:gd name="T3" fmla="*/ 821 h 845"/>
                <a:gd name="T4" fmla="*/ 580 w 717"/>
                <a:gd name="T5" fmla="*/ 605 h 845"/>
                <a:gd name="T6" fmla="*/ 409 w 717"/>
                <a:gd name="T7" fmla="*/ 396 h 845"/>
                <a:gd name="T8" fmla="*/ 224 w 717"/>
                <a:gd name="T9" fmla="*/ 192 h 845"/>
                <a:gd name="T10" fmla="*/ 17 w 717"/>
                <a:gd name="T11" fmla="*/ 0 h 845"/>
                <a:gd name="T12" fmla="*/ 0 w 717"/>
                <a:gd name="T13" fmla="*/ 0 h 845"/>
                <a:gd name="T14" fmla="*/ 212 w 717"/>
                <a:gd name="T15" fmla="*/ 198 h 845"/>
                <a:gd name="T16" fmla="*/ 403 w 717"/>
                <a:gd name="T17" fmla="*/ 408 h 845"/>
                <a:gd name="T18" fmla="*/ 574 w 717"/>
                <a:gd name="T19" fmla="*/ 623 h 845"/>
                <a:gd name="T20" fmla="*/ 723 w 717"/>
                <a:gd name="T21" fmla="*/ 845 h 845"/>
                <a:gd name="T22" fmla="*/ 72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8" name="Freeform 24">
              <a:extLst>
                <a:ext uri="{FF2B5EF4-FFF2-40B4-BE49-F238E27FC236}">
                  <a16:creationId xmlns:a16="http://schemas.microsoft.com/office/drawing/2014/main" id="{33CF8C3E-7C83-E29A-F9B4-24C862E65D1A}"/>
                </a:ext>
              </a:extLst>
            </p:cNvPr>
            <p:cNvSpPr>
              <a:spLocks/>
            </p:cNvSpPr>
            <p:nvPr/>
          </p:nvSpPr>
          <p:spPr bwMode="hidden">
            <a:xfrm>
              <a:off x="5352" y="0"/>
              <a:ext cx="408" cy="414"/>
            </a:xfrm>
            <a:custGeom>
              <a:avLst/>
              <a:gdLst>
                <a:gd name="T0" fmla="*/ 410 w 407"/>
                <a:gd name="T1" fmla="*/ 414 h 414"/>
                <a:gd name="T2" fmla="*/ 410 w 407"/>
                <a:gd name="T3" fmla="*/ 396 h 414"/>
                <a:gd name="T4" fmla="*/ 225 w 407"/>
                <a:gd name="T5" fmla="*/ 192 h 414"/>
                <a:gd name="T6" fmla="*/ 12 w 407"/>
                <a:gd name="T7" fmla="*/ 0 h 414"/>
                <a:gd name="T8" fmla="*/ 0 w 407"/>
                <a:gd name="T9" fmla="*/ 0 h 414"/>
                <a:gd name="T10" fmla="*/ 108 w 407"/>
                <a:gd name="T11" fmla="*/ 102 h 414"/>
                <a:gd name="T12" fmla="*/ 219 w 407"/>
                <a:gd name="T13" fmla="*/ 204 h 414"/>
                <a:gd name="T14" fmla="*/ 410 w 407"/>
                <a:gd name="T15" fmla="*/ 414 h 414"/>
                <a:gd name="T16" fmla="*/ 41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E2C4867E-CE05-494A-9429-4DA9F896A4B2}"/>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90" name="Freeform 26">
              <a:extLst>
                <a:ext uri="{FF2B5EF4-FFF2-40B4-BE49-F238E27FC236}">
                  <a16:creationId xmlns:a16="http://schemas.microsoft.com/office/drawing/2014/main" id="{9E77A667-29A4-CA8B-9361-F20DDC96FE71}"/>
                </a:ext>
              </a:extLst>
            </p:cNvPr>
            <p:cNvSpPr>
              <a:spLocks/>
            </p:cNvSpPr>
            <p:nvPr/>
          </p:nvSpPr>
          <p:spPr bwMode="hidden">
            <a:xfrm>
              <a:off x="6" y="0"/>
              <a:ext cx="588" cy="599"/>
            </a:xfrm>
            <a:custGeom>
              <a:avLst/>
              <a:gdLst>
                <a:gd name="T0" fmla="*/ 592 w 586"/>
                <a:gd name="T1" fmla="*/ 0 h 599"/>
                <a:gd name="T2" fmla="*/ 574 w 586"/>
                <a:gd name="T3" fmla="*/ 0 h 599"/>
                <a:gd name="T4" fmla="*/ 410 w 586"/>
                <a:gd name="T5" fmla="*/ 132 h 599"/>
                <a:gd name="T6" fmla="*/ 260 w 586"/>
                <a:gd name="T7" fmla="*/ 270 h 599"/>
                <a:gd name="T8" fmla="*/ 120 w 586"/>
                <a:gd name="T9" fmla="*/ 420 h 599"/>
                <a:gd name="T10" fmla="*/ 0 w 586"/>
                <a:gd name="T11" fmla="*/ 575 h 599"/>
                <a:gd name="T12" fmla="*/ 0 w 586"/>
                <a:gd name="T13" fmla="*/ 599 h 599"/>
                <a:gd name="T14" fmla="*/ 120 w 586"/>
                <a:gd name="T15" fmla="*/ 432 h 599"/>
                <a:gd name="T16" fmla="*/ 260 w 586"/>
                <a:gd name="T17" fmla="*/ 282 h 599"/>
                <a:gd name="T18" fmla="*/ 416 w 586"/>
                <a:gd name="T19" fmla="*/ 138 h 599"/>
                <a:gd name="T20" fmla="*/ 592 w 586"/>
                <a:gd name="T21" fmla="*/ 0 h 599"/>
                <a:gd name="T22" fmla="*/ 59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91" name="Freeform 27">
              <a:extLst>
                <a:ext uri="{FF2B5EF4-FFF2-40B4-BE49-F238E27FC236}">
                  <a16:creationId xmlns:a16="http://schemas.microsoft.com/office/drawing/2014/main" id="{8F447AEE-7C80-751D-00BD-6852976C434D}"/>
                </a:ext>
              </a:extLst>
            </p:cNvPr>
            <p:cNvSpPr>
              <a:spLocks/>
            </p:cNvSpPr>
            <p:nvPr/>
          </p:nvSpPr>
          <p:spPr bwMode="hidden">
            <a:xfrm>
              <a:off x="6" y="0"/>
              <a:ext cx="270" cy="252"/>
            </a:xfrm>
            <a:custGeom>
              <a:avLst/>
              <a:gdLst>
                <a:gd name="T0" fmla="*/ 272 w 269"/>
                <a:gd name="T1" fmla="*/ 0 h 252"/>
                <a:gd name="T2" fmla="*/ 25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2 w 269"/>
                <a:gd name="T15" fmla="*/ 0 h 252"/>
                <a:gd name="T16" fmla="*/ 27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92" name="Line 28">
              <a:extLst>
                <a:ext uri="{FF2B5EF4-FFF2-40B4-BE49-F238E27FC236}">
                  <a16:creationId xmlns:a16="http://schemas.microsoft.com/office/drawing/2014/main" id="{547175F7-3B63-0A80-AA63-F0EC168700BC}"/>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93" name="Line 29">
              <a:extLst>
                <a:ext uri="{FF2B5EF4-FFF2-40B4-BE49-F238E27FC236}">
                  <a16:creationId xmlns:a16="http://schemas.microsoft.com/office/drawing/2014/main" id="{C027B7F2-DF2E-48B7-3EBB-D47313A95C62}"/>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94" name="Line 30">
              <a:extLst>
                <a:ext uri="{FF2B5EF4-FFF2-40B4-BE49-F238E27FC236}">
                  <a16:creationId xmlns:a16="http://schemas.microsoft.com/office/drawing/2014/main" id="{F80AA59F-29F4-2C12-D096-D453A1472677}"/>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3095" name="Group 31">
              <a:extLst>
                <a:ext uri="{FF2B5EF4-FFF2-40B4-BE49-F238E27FC236}">
                  <a16:creationId xmlns:a16="http://schemas.microsoft.com/office/drawing/2014/main" id="{5E0449B7-2C6D-4188-B99D-E3510C1E4FB2}"/>
                </a:ext>
              </a:extLst>
            </p:cNvPr>
            <p:cNvGrpSpPr>
              <a:grpSpLocks/>
            </p:cNvGrpSpPr>
            <p:nvPr/>
          </p:nvGrpSpPr>
          <p:grpSpPr bwMode="auto">
            <a:xfrm>
              <a:off x="1" y="392"/>
              <a:ext cx="5758" cy="1571"/>
              <a:chOff x="1" y="392"/>
              <a:chExt cx="5758" cy="1571"/>
            </a:xfrm>
          </p:grpSpPr>
          <p:sp>
            <p:nvSpPr>
              <p:cNvPr id="3098" name="Line 32">
                <a:extLst>
                  <a:ext uri="{FF2B5EF4-FFF2-40B4-BE49-F238E27FC236}">
                    <a16:creationId xmlns:a16="http://schemas.microsoft.com/office/drawing/2014/main" id="{75B9E2E2-311C-33C3-6C29-2E2D0624CA6A}"/>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99" name="Line 33">
                <a:extLst>
                  <a:ext uri="{FF2B5EF4-FFF2-40B4-BE49-F238E27FC236}">
                    <a16:creationId xmlns:a16="http://schemas.microsoft.com/office/drawing/2014/main" id="{CB9B86A8-3ED0-59F1-B198-E7D7B6488720}"/>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100" name="Line 34">
                <a:extLst>
                  <a:ext uri="{FF2B5EF4-FFF2-40B4-BE49-F238E27FC236}">
                    <a16:creationId xmlns:a16="http://schemas.microsoft.com/office/drawing/2014/main" id="{15AF1A84-6D64-D762-EF4A-87D49F6ED225}"/>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101" name="Line 35">
                <a:extLst>
                  <a:ext uri="{FF2B5EF4-FFF2-40B4-BE49-F238E27FC236}">
                    <a16:creationId xmlns:a16="http://schemas.microsoft.com/office/drawing/2014/main" id="{FCD3E352-E1F3-6F64-85C3-B8E157EA450A}"/>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102" name="Line 36">
                <a:extLst>
                  <a:ext uri="{FF2B5EF4-FFF2-40B4-BE49-F238E27FC236}">
                    <a16:creationId xmlns:a16="http://schemas.microsoft.com/office/drawing/2014/main" id="{FF52325E-0521-4647-3BC6-3C881950E7E9}"/>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3096" name="Line 37">
              <a:extLst>
                <a:ext uri="{FF2B5EF4-FFF2-40B4-BE49-F238E27FC236}">
                  <a16:creationId xmlns:a16="http://schemas.microsoft.com/office/drawing/2014/main" id="{0EA0DBDD-8FD0-4693-DDC9-1EC936D600F4}"/>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97" name="Line 38">
              <a:extLst>
                <a:ext uri="{FF2B5EF4-FFF2-40B4-BE49-F238E27FC236}">
                  <a16:creationId xmlns:a16="http://schemas.microsoft.com/office/drawing/2014/main" id="{E7F9CE30-98F3-0481-6C17-095F79F5BFAE}"/>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4375" name="Rectangle 39">
            <a:extLst>
              <a:ext uri="{FF2B5EF4-FFF2-40B4-BE49-F238E27FC236}">
                <a16:creationId xmlns:a16="http://schemas.microsoft.com/office/drawing/2014/main" id="{E65314C7-CD22-4488-9552-3010B01ACC2B}"/>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14376" name="Rectangle 40">
            <a:extLst>
              <a:ext uri="{FF2B5EF4-FFF2-40B4-BE49-F238E27FC236}">
                <a16:creationId xmlns:a16="http://schemas.microsoft.com/office/drawing/2014/main" id="{2C80E5FA-8EDE-41CC-8FA7-215EC43F0F80}"/>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ltLang="en-US"/>
          </a:p>
        </p:txBody>
      </p:sp>
      <p:sp>
        <p:nvSpPr>
          <p:cNvPr id="14377" name="Rectangle 41">
            <a:extLst>
              <a:ext uri="{FF2B5EF4-FFF2-40B4-BE49-F238E27FC236}">
                <a16:creationId xmlns:a16="http://schemas.microsoft.com/office/drawing/2014/main" id="{E6F35F5B-AFBA-4AE7-8E33-A0439314367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ltLang="en-US"/>
          </a:p>
        </p:txBody>
      </p:sp>
      <p:sp>
        <p:nvSpPr>
          <p:cNvPr id="14378" name="Rectangle 42">
            <a:extLst>
              <a:ext uri="{FF2B5EF4-FFF2-40B4-BE49-F238E27FC236}">
                <a16:creationId xmlns:a16="http://schemas.microsoft.com/office/drawing/2014/main" id="{497FA826-5466-41E2-A831-8F4DF50CB933}"/>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panose="020B0604030504040204" pitchFamily="34" charset="0"/>
              </a:defRPr>
            </a:lvl1pPr>
          </a:lstStyle>
          <a:p>
            <a:fld id="{9A6FF951-4332-456E-B61A-9D21CE1F5B46}" type="slidenum">
              <a:rPr lang="en-US" altLang="en-US"/>
              <a:pPr/>
              <a:t>‹#›</a:t>
            </a:fld>
            <a:endParaRPr lang="en-US" altLang="en-US"/>
          </a:p>
        </p:txBody>
      </p:sp>
      <p:sp>
        <p:nvSpPr>
          <p:cNvPr id="14379" name="Rectangle 43">
            <a:extLst>
              <a:ext uri="{FF2B5EF4-FFF2-40B4-BE49-F238E27FC236}">
                <a16:creationId xmlns:a16="http://schemas.microsoft.com/office/drawing/2014/main" id="{A1F8D8E4-0FE2-4A53-A720-C1D9FD448757}"/>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10252240"/>
      </p:ext>
    </p:extLst>
  </p:cSld>
  <p:clrMap bg1="dk2" tx1="lt1" bg2="dk1"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0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9.xml"/></Relationships>
</file>

<file path=ppt/slides/_rels/slide10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0.xml"/></Relationships>
</file>

<file path=ppt/slides/_rels/slide10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0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7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2.xml"/></Relationships>
</file>

<file path=ppt/slides/_rels/slide1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4.xml"/></Relationships>
</file>

<file path=ppt/slides/_rels/slide1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4.xml"/></Relationships>
</file>

<file path=ppt/slides/_rels/slide1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2.xml"/></Relationships>
</file>

<file path=ppt/slides/_rels/slide1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9.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5.xml"/></Relationships>
</file>

<file path=ppt/slides/_rels/slide1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5.xml"/></Relationships>
</file>

<file path=ppt/slides/_rels/slide1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1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7.xml"/></Relationships>
</file>

<file path=ppt/slides/_rels/slide1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0.xml"/></Relationships>
</file>

<file path=ppt/slides/_rels/slide1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1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2.xml"/></Relationships>
</file>

<file path=ppt/slides/_rels/slide1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1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2.xml"/></Relationships>
</file>

<file path=ppt/slides/_rels/slide18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8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8.xml"/></Relationships>
</file>

<file path=ppt/slides/_rels/slide18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8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2.xml"/></Relationships>
</file>

<file path=ppt/slides/_rels/slide18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9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28.xml"/></Relationships>
</file>

<file path=ppt/slides/_rels/slide1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8.xml"/></Relationships>
</file>

<file path=ppt/slides/_rels/slide19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9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38.xml"/></Relationships>
</file>

<file path=ppt/slides/_rels/slide19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38.xml"/></Relationships>
</file>

<file path=ppt/slides/_rels/slide19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8.xml"/></Relationships>
</file>

<file path=ppt/slides/_rels/slide19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8.xml"/></Relationships>
</file>

<file path=ppt/slides/_rels/slide20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8.xml"/></Relationships>
</file>

<file path=ppt/slides/_rels/slide20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21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0.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0.xml"/></Relationships>
</file>

<file path=ppt/slides/_rels/slide2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0.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1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5.xml"/></Relationships>
</file>

<file path=ppt/slides/_rels/slide2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6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2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50.xml"/></Relationships>
</file>

<file path=ppt/slides/_rels/slide2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0.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8.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53.xml"/></Relationships>
</file>

<file path=ppt/slides/_rels/slide2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50.xml"/></Relationships>
</file>

<file path=ppt/slides/_rels/slide2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50.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65.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50.xml"/></Relationships>
</file>

<file path=ppt/slides/_rels/slide2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61.xml"/></Relationships>
</file>

<file path=ppt/slides/_rels/slide2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53.xml"/></Relationships>
</file>

<file path=ppt/slides/_rels/slide2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5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24.xml"/></Relationships>
</file>

<file path=ppt/slides/_rels/slide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8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8.xml"/></Relationships>
</file>

<file path=ppt/slides/_rels/slide8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8.xml"/></Relationships>
</file>

<file path=ppt/slides/_rels/slide8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6.xml"/></Relationships>
</file>

<file path=ppt/slides/_rels/slide8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3" name="Picture 2" descr="Picture 2"/>
          <p:cNvPicPr>
            <a:picLocks noChangeAspect="1"/>
          </p:cNvPicPr>
          <p:nvPr/>
        </p:nvPicPr>
        <p:blipFill>
          <a:blip r:embed="rId2"/>
          <a:stretch>
            <a:fillRect/>
          </a:stretch>
        </p:blipFill>
        <p:spPr>
          <a:xfrm>
            <a:off x="927846" y="853325"/>
            <a:ext cx="10427746" cy="3873500"/>
          </a:xfrm>
          <a:prstGeom prst="rect">
            <a:avLst/>
          </a:prstGeom>
          <a:ln w="12700">
            <a:miter lim="400000"/>
          </a:ln>
        </p:spPr>
      </p:pic>
      <p:sp>
        <p:nvSpPr>
          <p:cNvPr id="6624" name="TextBox 3"/>
          <p:cNvSpPr txBox="1"/>
          <p:nvPr/>
        </p:nvSpPr>
        <p:spPr>
          <a:xfrm>
            <a:off x="2223769" y="6004675"/>
            <a:ext cx="7744460"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800" b="1">
                <a:solidFill>
                  <a:srgbClr val="F2E3FC"/>
                </a:solidFill>
                <a:effectLst>
                  <a:outerShdw blurRad="38100" dist="38100" dir="2700000" rotWithShape="0">
                    <a:srgbClr val="000000">
                      <a:alpha val="43137"/>
                    </a:srgbClr>
                  </a:outerShdw>
                </a:effectLst>
                <a:latin typeface="Berlin Sans FB Demi"/>
                <a:ea typeface="Berlin Sans FB Demi"/>
                <a:cs typeface="Berlin Sans FB Demi"/>
                <a:sym typeface="Berlin Sans FB Demi"/>
              </a:defRPr>
            </a:pPr>
            <a:r>
              <a:rPr sz="2000" dirty="0"/>
              <a:t>-----ADAN A DAVID-----</a:t>
            </a:r>
          </a:p>
          <a:p>
            <a:pPr algn="ctr">
              <a:defRPr sz="3200" b="1">
                <a:solidFill>
                  <a:srgbClr val="F2E3FC"/>
                </a:solidFill>
                <a:effectLst>
                  <a:outerShdw blurRad="38100" dist="38100" dir="2700000" rotWithShape="0">
                    <a:srgbClr val="000000">
                      <a:alpha val="43137"/>
                    </a:srgbClr>
                  </a:outerShdw>
                </a:effectLst>
                <a:latin typeface="Berlin Sans FB Demi"/>
                <a:ea typeface="Berlin Sans FB Demi"/>
                <a:cs typeface="Berlin Sans FB Demi"/>
                <a:sym typeface="Berlin Sans FB Demi"/>
              </a:defRPr>
            </a:pPr>
            <a:r>
              <a:rPr sz="2000" dirty="0"/>
              <a:t>(</a:t>
            </a:r>
            <a:r>
              <a:rPr sz="2000" dirty="0" err="1"/>
              <a:t>Semana</a:t>
            </a:r>
            <a:r>
              <a:rPr sz="2000" dirty="0"/>
              <a:t> 2 de la BTS)</a:t>
            </a:r>
          </a:p>
        </p:txBody>
      </p:sp>
      <p:sp>
        <p:nvSpPr>
          <p:cNvPr id="2" name="TextBox 1">
            <a:extLst>
              <a:ext uri="{FF2B5EF4-FFF2-40B4-BE49-F238E27FC236}">
                <a16:creationId xmlns:a16="http://schemas.microsoft.com/office/drawing/2014/main" id="{747FE166-16E1-4790-9E7B-2D1DC50D17E4}"/>
              </a:ext>
            </a:extLst>
          </p:cNvPr>
          <p:cNvSpPr txBox="1"/>
          <p:nvPr/>
        </p:nvSpPr>
        <p:spPr>
          <a:xfrm>
            <a:off x="2132329" y="5174037"/>
            <a:ext cx="7835900" cy="707886"/>
          </a:xfrm>
          <a:prstGeom prst="rect">
            <a:avLst/>
          </a:prstGeom>
          <a:noFill/>
        </p:spPr>
        <p:txBody>
          <a:bodyPr wrap="square" lIns="91440" tIns="45720" rIns="91440" bIns="45720" rtlCol="0" anchor="t">
            <a:spAutoFit/>
          </a:bodyPr>
          <a:lstStyle/>
          <a:p>
            <a:pPr algn="ctr"/>
            <a:r>
              <a:rPr lang="en-US" sz="2000" dirty="0">
                <a:solidFill>
                  <a:srgbClr val="FFFF00"/>
                </a:solidFill>
                <a:effectLst>
                  <a:outerShdw blurRad="38100" dist="38100" dir="2700000" algn="tl">
                    <a:srgbClr val="000000">
                      <a:alpha val="43137"/>
                    </a:srgbClr>
                  </a:outerShdw>
                </a:effectLst>
                <a:latin typeface="Berlin Sans FB Demi"/>
              </a:rPr>
              <a:t>-----ADAM TO DAVID-----</a:t>
            </a:r>
          </a:p>
          <a:p>
            <a:pPr algn="ctr"/>
            <a:r>
              <a:rPr lang="en-US" sz="2000" dirty="0">
                <a:solidFill>
                  <a:srgbClr val="FFFF00"/>
                </a:solidFill>
                <a:effectLst>
                  <a:outerShdw blurRad="38100" dist="38100" dir="2700000" algn="tl">
                    <a:srgbClr val="000000">
                      <a:alpha val="43137"/>
                    </a:srgbClr>
                  </a:outerShdw>
                </a:effectLst>
                <a:latin typeface="Berlin Sans FB Demi"/>
              </a:rPr>
              <a:t>(Week 2 of BTS)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3" name="Rectangle 2"/>
          <p:cNvSpPr txBox="1">
            <a:spLocks noGrp="1"/>
          </p:cNvSpPr>
          <p:nvPr>
            <p:ph type="title"/>
          </p:nvPr>
        </p:nvSpPr>
        <p:spPr>
          <a:xfrm>
            <a:off x="1981200" y="0"/>
            <a:ext cx="8229600" cy="1143000"/>
          </a:xfrm>
          <a:prstGeom prst="rect">
            <a:avLst/>
          </a:prstGeom>
        </p:spPr>
        <p:txBody>
          <a:bodyPr/>
          <a:lstStyle/>
          <a:p>
            <a:pPr defTabSz="694944">
              <a:defRPr sz="3343">
                <a:effectLst>
                  <a:outerShdw blurRad="28956" dist="28956" dir="2700000" rotWithShape="0">
                    <a:srgbClr val="000000"/>
                  </a:outerShdw>
                </a:effectLst>
                <a:latin typeface="Impact"/>
                <a:ea typeface="Impact"/>
                <a:cs typeface="Impact"/>
                <a:sym typeface="Impact"/>
              </a:defRPr>
            </a:pPr>
            <a:r>
              <a:t>TEXTOS y TRADUCCIONES </a:t>
            </a:r>
            <a:r>
              <a:rPr>
                <a:latin typeface="Arial"/>
                <a:ea typeface="Arial"/>
                <a:cs typeface="Arial"/>
                <a:sym typeface="Arial"/>
              </a:rPr>
              <a:t>(</a:t>
            </a:r>
            <a:r>
              <a:rPr b="1">
                <a:latin typeface="Haettenschweiler"/>
                <a:ea typeface="Haettenschweiler"/>
                <a:cs typeface="Haettenschweiler"/>
                <a:sym typeface="Haettenschweiler"/>
              </a:rPr>
              <a:t>Notas de la NRSV</a:t>
            </a:r>
            <a:r>
              <a:rPr>
                <a:latin typeface="Arial"/>
                <a:ea typeface="Arial"/>
                <a:cs typeface="Arial"/>
                <a:sym typeface="Arial"/>
              </a:rPr>
              <a:t>)</a:t>
            </a:r>
          </a:p>
        </p:txBody>
      </p:sp>
      <p:sp>
        <p:nvSpPr>
          <p:cNvPr id="6644" name="Rectangle 3"/>
          <p:cNvSpPr txBox="1">
            <a:spLocks noGrp="1"/>
          </p:cNvSpPr>
          <p:nvPr>
            <p:ph type="body" idx="1"/>
          </p:nvPr>
        </p:nvSpPr>
        <p:spPr>
          <a:xfrm>
            <a:off x="1828800" y="990600"/>
            <a:ext cx="8382000" cy="5867400"/>
          </a:xfrm>
          <a:prstGeom prst="rect">
            <a:avLst/>
          </a:prstGeom>
        </p:spPr>
        <p:txBody>
          <a:bodyPr>
            <a:normAutofit/>
          </a:bodyPr>
          <a:lstStyle/>
          <a:p>
            <a:pPr marL="301752" indent="-301752" defTabSz="804672">
              <a:lnSpc>
                <a:spcPct val="80000"/>
              </a:lnSpc>
              <a:spcBef>
                <a:spcPts val="600"/>
              </a:spcBef>
              <a:buSzTx/>
              <a:buFont typeface="Wingdings"/>
              <a:buNone/>
              <a:defRPr sz="2112">
                <a:effectLst>
                  <a:outerShdw blurRad="33528" dist="33528" dir="2700000" rotWithShape="0">
                    <a:srgbClr val="000000"/>
                  </a:outerShdw>
                </a:effectLst>
                <a:latin typeface="Wingdings 2"/>
                <a:ea typeface="Wingdings 2"/>
                <a:cs typeface="Wingdings 2"/>
                <a:sym typeface="Wingdings 2"/>
              </a:defRPr>
            </a:pPr>
            <a:r>
              <a:rPr dirty="0"/>
              <a:t>		</a:t>
            </a:r>
            <a:r>
              <a:rPr dirty="0">
                <a:solidFill>
                  <a:srgbClr val="FFFF99"/>
                </a:solidFill>
              </a:rPr>
              <a:t>5</a:t>
            </a:r>
            <a:r>
              <a:rPr dirty="0">
                <a:solidFill>
                  <a:srgbClr val="FFFF99"/>
                </a:solidFill>
                <a:latin typeface="Lucida Sans Unicode"/>
                <a:ea typeface="Lucida Sans Unicode"/>
                <a:cs typeface="Lucida Sans Unicode"/>
                <a:sym typeface="Lucida Sans Unicode"/>
              </a:rPr>
              <a:t> HEBREO/ARAMEO </a:t>
            </a:r>
            <a:r>
              <a:rPr dirty="0">
                <a:latin typeface="Lucida Sans Unicode"/>
                <a:ea typeface="Lucida Sans Unicode"/>
                <a:cs typeface="Lucida Sans Unicode"/>
                <a:sym typeface="Lucida Sans Unicode"/>
              </a:rPr>
              <a:t>	</a:t>
            </a:r>
            <a:r>
              <a:rPr dirty="0">
                <a:solidFill>
                  <a:srgbClr val="FF9900"/>
                </a:solidFill>
              </a:rPr>
              <a:t>5</a:t>
            </a:r>
            <a:r>
              <a:rPr dirty="0">
                <a:solidFill>
                  <a:srgbClr val="FF9900"/>
                </a:solidFill>
                <a:latin typeface="Lucida Sans Unicode"/>
                <a:ea typeface="Lucida Sans Unicode"/>
                <a:cs typeface="Lucida Sans Unicode"/>
                <a:sym typeface="Lucida Sans Unicode"/>
              </a:rPr>
              <a:t> TRADUCCIONES</a:t>
            </a:r>
            <a:r>
              <a:rPr sz="2816" dirty="0">
                <a:solidFill>
                  <a:srgbClr val="000066"/>
                </a:solidFill>
                <a:latin typeface="Freestyle Script"/>
                <a:ea typeface="Freestyle Script"/>
                <a:cs typeface="Freestyle Script"/>
                <a:sym typeface="Freestyle Script"/>
              </a:rPr>
              <a:t>         </a:t>
            </a:r>
          </a:p>
          <a:p>
            <a:pPr marL="301752" indent="-301752" defTabSz="804672">
              <a:lnSpc>
                <a:spcPct val="80000"/>
              </a:lnSpc>
              <a:spcBef>
                <a:spcPts val="600"/>
              </a:spcBef>
              <a:buSzTx/>
              <a:buFont typeface="Wingdings"/>
              <a:buNone/>
              <a:defRPr sz="2816">
                <a:solidFill>
                  <a:srgbClr val="FF0000"/>
                </a:solidFill>
                <a:effectLst>
                  <a:outerShdw blurRad="33528" dist="33528" dir="2700000" rotWithShape="0">
                    <a:srgbClr val="000000"/>
                  </a:outerShdw>
                </a:effectLst>
                <a:latin typeface="Freestyle Script"/>
                <a:ea typeface="Freestyle Script"/>
                <a:cs typeface="Freestyle Script"/>
                <a:sym typeface="Freestyle Script"/>
              </a:defRPr>
            </a:pPr>
            <a:r>
              <a:rPr dirty="0"/>
              <a:t>		</a:t>
            </a:r>
            <a:r>
              <a:rPr dirty="0" err="1">
                <a:solidFill>
                  <a:srgbClr val="FFFF99"/>
                </a:solidFill>
              </a:rPr>
              <a:t>Rollos</a:t>
            </a:r>
            <a:r>
              <a:rPr dirty="0">
                <a:solidFill>
                  <a:srgbClr val="FFFF99"/>
                </a:solidFill>
              </a:rPr>
              <a:t> del Mar </a:t>
            </a:r>
            <a:r>
              <a:rPr dirty="0" err="1">
                <a:solidFill>
                  <a:srgbClr val="FFFF99"/>
                </a:solidFill>
              </a:rPr>
              <a:t>Muerto</a:t>
            </a:r>
            <a:r>
              <a:rPr sz="1760" dirty="0">
                <a:solidFill>
                  <a:srgbClr val="FFFF99"/>
                </a:solidFill>
                <a:latin typeface="Arial"/>
                <a:ea typeface="Arial"/>
                <a:cs typeface="Arial"/>
                <a:sym typeface="Arial"/>
              </a:rPr>
              <a:t> (Q </a:t>
            </a:r>
            <a:r>
              <a:rPr sz="1760" dirty="0" err="1">
                <a:solidFill>
                  <a:srgbClr val="FFFF99"/>
                </a:solidFill>
                <a:latin typeface="Arial"/>
                <a:ea typeface="Arial"/>
                <a:cs typeface="Arial"/>
                <a:sym typeface="Arial"/>
              </a:rPr>
              <a:t>Ms</a:t>
            </a:r>
            <a:r>
              <a:rPr sz="1760" dirty="0">
                <a:solidFill>
                  <a:srgbClr val="FFFF99"/>
                </a:solidFill>
                <a:latin typeface="Arial"/>
                <a:ea typeface="Arial"/>
                <a:cs typeface="Arial"/>
                <a:sym typeface="Arial"/>
              </a:rPr>
              <a:t>)</a:t>
            </a:r>
          </a:p>
          <a:p>
            <a:pPr marL="301752" indent="-301752" defTabSz="804672">
              <a:lnSpc>
                <a:spcPct val="80000"/>
              </a:lnSpc>
              <a:spcBef>
                <a:spcPts val="600"/>
              </a:spcBef>
              <a:buSzTx/>
              <a:buFont typeface="Wingdings"/>
              <a:buNone/>
              <a:defRPr sz="2816">
                <a:effectLst>
                  <a:outerShdw blurRad="33528" dist="33528" dir="2700000" rotWithShape="0">
                    <a:srgbClr val="000000"/>
                  </a:outerShdw>
                </a:effectLst>
                <a:latin typeface="Freestyle Script"/>
                <a:ea typeface="Freestyle Script"/>
                <a:cs typeface="Freestyle Script"/>
                <a:sym typeface="Freestyle Script"/>
              </a:defRPr>
            </a:pPr>
            <a:r>
              <a:rPr dirty="0"/>
              <a:t>			 </a:t>
            </a:r>
            <a:r>
              <a:rPr dirty="0" err="1">
                <a:solidFill>
                  <a:srgbClr val="FF9900"/>
                </a:solidFill>
              </a:rPr>
              <a:t>Arameo</a:t>
            </a:r>
            <a:r>
              <a:rPr sz="1760" dirty="0">
                <a:solidFill>
                  <a:srgbClr val="FF9900"/>
                </a:solidFill>
                <a:latin typeface="Arial"/>
                <a:ea typeface="Arial"/>
                <a:cs typeface="Arial"/>
                <a:sym typeface="Arial"/>
              </a:rPr>
              <a:t>(</a:t>
            </a:r>
            <a:r>
              <a:rPr sz="1760" dirty="0" err="1">
                <a:solidFill>
                  <a:srgbClr val="FF9900"/>
                </a:solidFill>
                <a:latin typeface="Arial"/>
                <a:ea typeface="Arial"/>
                <a:cs typeface="Arial"/>
                <a:sym typeface="Arial"/>
              </a:rPr>
              <a:t>Tg</a:t>
            </a:r>
            <a:r>
              <a:rPr sz="1760" dirty="0">
                <a:solidFill>
                  <a:srgbClr val="FF9900"/>
                </a:solidFill>
                <a:latin typeface="Arial"/>
                <a:ea typeface="Arial"/>
                <a:cs typeface="Arial"/>
                <a:sym typeface="Arial"/>
              </a:rPr>
              <a:t>)</a:t>
            </a:r>
            <a:r>
              <a:rPr dirty="0">
                <a:solidFill>
                  <a:srgbClr val="FF9900"/>
                </a:solidFill>
              </a:rPr>
              <a:t> </a:t>
            </a:r>
            <a:r>
              <a:rPr dirty="0" err="1">
                <a:solidFill>
                  <a:srgbClr val="FF9900"/>
                </a:solidFill>
              </a:rPr>
              <a:t>Latín</a:t>
            </a:r>
            <a:r>
              <a:rPr sz="1760" dirty="0">
                <a:solidFill>
                  <a:srgbClr val="FF9900"/>
                </a:solidFill>
                <a:latin typeface="Arial"/>
                <a:ea typeface="Arial"/>
                <a:cs typeface="Arial"/>
                <a:sym typeface="Arial"/>
              </a:rPr>
              <a:t> (Vg)</a:t>
            </a:r>
            <a:endParaRPr dirty="0">
              <a:solidFill>
                <a:srgbClr val="FFFF99"/>
              </a:solidFill>
            </a:endParaRPr>
          </a:p>
          <a:p>
            <a:pPr marL="301752" indent="-301752" defTabSz="804672">
              <a:lnSpc>
                <a:spcPct val="80000"/>
              </a:lnSpc>
              <a:spcBef>
                <a:spcPts val="600"/>
              </a:spcBef>
              <a:buSzTx/>
              <a:buFont typeface="Wingdings"/>
              <a:buNone/>
              <a:defRPr sz="2816">
                <a:solidFill>
                  <a:srgbClr val="FF9900"/>
                </a:solidFill>
                <a:effectLst>
                  <a:outerShdw blurRad="33528" dist="33528" dir="2700000" rotWithShape="0">
                    <a:srgbClr val="000000"/>
                  </a:outerShdw>
                </a:effectLst>
                <a:latin typeface="Freestyle Script"/>
                <a:ea typeface="Freestyle Script"/>
                <a:cs typeface="Freestyle Script"/>
                <a:sym typeface="Freestyle Script"/>
              </a:defRPr>
            </a:pPr>
            <a:r>
              <a:rPr dirty="0"/>
              <a:t>				        </a:t>
            </a:r>
            <a:r>
              <a:rPr dirty="0" err="1"/>
              <a:t>Siriaco</a:t>
            </a:r>
            <a:r>
              <a:rPr sz="1760" dirty="0">
                <a:latin typeface="Arial"/>
                <a:ea typeface="Arial"/>
                <a:cs typeface="Arial"/>
                <a:sym typeface="Arial"/>
              </a:rPr>
              <a:t> (</a:t>
            </a:r>
            <a:r>
              <a:rPr sz="1760" dirty="0" err="1">
                <a:latin typeface="Arial"/>
                <a:ea typeface="Arial"/>
                <a:cs typeface="Arial"/>
                <a:sym typeface="Arial"/>
              </a:rPr>
              <a:t>Syr</a:t>
            </a:r>
            <a:r>
              <a:rPr sz="1760" dirty="0">
                <a:latin typeface="Arial"/>
                <a:ea typeface="Arial"/>
                <a:cs typeface="Arial"/>
                <a:sym typeface="Arial"/>
              </a:rPr>
              <a:t>)</a:t>
            </a:r>
            <a:r>
              <a:rPr dirty="0">
                <a:solidFill>
                  <a:srgbClr val="FF0000"/>
                </a:solidFill>
              </a:rPr>
              <a:t>      </a:t>
            </a:r>
            <a:r>
              <a:rPr sz="2288" dirty="0" err="1">
                <a:solidFill>
                  <a:srgbClr val="FFFF99"/>
                </a:solidFill>
              </a:rPr>
              <a:t>Hebreo</a:t>
            </a:r>
            <a:r>
              <a:rPr sz="2288" dirty="0">
                <a:solidFill>
                  <a:srgbClr val="FFFF99"/>
                </a:solidFill>
              </a:rPr>
              <a:t> con </a:t>
            </a:r>
            <a:r>
              <a:rPr sz="2288" dirty="0" err="1">
                <a:solidFill>
                  <a:srgbClr val="FFFF99"/>
                </a:solidFill>
              </a:rPr>
              <a:t>Puntuación</a:t>
            </a:r>
            <a:r>
              <a:rPr sz="1760" dirty="0">
                <a:solidFill>
                  <a:srgbClr val="FFFF99"/>
                </a:solidFill>
                <a:latin typeface="Arial"/>
                <a:ea typeface="Arial"/>
                <a:cs typeface="Arial"/>
                <a:sym typeface="Arial"/>
              </a:rPr>
              <a:t> (MT)</a:t>
            </a:r>
            <a:endParaRPr dirty="0">
              <a:solidFill>
                <a:srgbClr val="FFFF99"/>
              </a:solidFill>
            </a:endParaRPr>
          </a:p>
          <a:p>
            <a:pPr marL="301752" indent="-301752" defTabSz="804672">
              <a:lnSpc>
                <a:spcPct val="80000"/>
              </a:lnSpc>
              <a:spcBef>
                <a:spcPts val="600"/>
              </a:spcBef>
              <a:buSzTx/>
              <a:buFont typeface="Wingdings"/>
              <a:buNone/>
              <a:defRPr sz="2816">
                <a:solidFill>
                  <a:srgbClr val="FF0000"/>
                </a:solidFill>
                <a:effectLst>
                  <a:outerShdw blurRad="33528" dist="33528" dir="2700000" rotWithShape="0">
                    <a:srgbClr val="000000"/>
                  </a:outerShdw>
                </a:effectLst>
                <a:latin typeface="Freestyle Script"/>
                <a:ea typeface="Freestyle Script"/>
                <a:cs typeface="Freestyle Script"/>
                <a:sym typeface="Freestyle Script"/>
              </a:defRPr>
            </a:pPr>
            <a:r>
              <a:rPr dirty="0"/>
              <a:t> </a:t>
            </a:r>
            <a:r>
              <a:rPr dirty="0">
                <a:solidFill>
                  <a:srgbClr val="FF9900"/>
                </a:solidFill>
              </a:rPr>
              <a:t>Septuagint</a:t>
            </a:r>
            <a:r>
              <a:rPr sz="1760" dirty="0">
                <a:solidFill>
                  <a:srgbClr val="FF9900"/>
                </a:solidFill>
                <a:latin typeface="Arial"/>
                <a:ea typeface="Arial"/>
                <a:cs typeface="Arial"/>
                <a:sym typeface="Arial"/>
              </a:rPr>
              <a:t> (LXX)</a:t>
            </a:r>
            <a:r>
              <a:rPr dirty="0"/>
              <a:t> 	        </a:t>
            </a:r>
            <a:r>
              <a:rPr dirty="0">
                <a:solidFill>
                  <a:srgbClr val="FF9900"/>
                </a:solidFill>
              </a:rPr>
              <a:t>Theodotion</a:t>
            </a:r>
            <a:r>
              <a:rPr sz="1760" dirty="0">
                <a:solidFill>
                  <a:srgbClr val="FF9900"/>
                </a:solidFill>
                <a:latin typeface="Arial"/>
                <a:ea typeface="Arial"/>
                <a:cs typeface="Arial"/>
                <a:sym typeface="Arial"/>
              </a:rPr>
              <a:t> (</a:t>
            </a:r>
            <a:r>
              <a:rPr sz="1760" dirty="0" err="1">
                <a:solidFill>
                  <a:srgbClr val="FF9900"/>
                </a:solidFill>
                <a:latin typeface="Arial"/>
                <a:ea typeface="Arial"/>
                <a:cs typeface="Arial"/>
                <a:sym typeface="Arial"/>
              </a:rPr>
              <a:t>Gk</a:t>
            </a:r>
            <a:r>
              <a:rPr sz="1760" dirty="0">
                <a:solidFill>
                  <a:srgbClr val="FF9900"/>
                </a:solidFill>
                <a:latin typeface="Arial"/>
                <a:ea typeface="Arial"/>
                <a:cs typeface="Arial"/>
                <a:sym typeface="Arial"/>
              </a:rPr>
              <a:t>)*</a:t>
            </a:r>
            <a:r>
              <a:rPr dirty="0"/>
              <a:t>	</a:t>
            </a:r>
            <a:r>
              <a:rPr dirty="0" err="1">
                <a:solidFill>
                  <a:srgbClr val="FFFF99"/>
                </a:solidFill>
              </a:rPr>
              <a:t>Hebreo</a:t>
            </a:r>
            <a:r>
              <a:rPr dirty="0">
                <a:solidFill>
                  <a:srgbClr val="FFFF99"/>
                </a:solidFill>
              </a:rPr>
              <a:t> sin </a:t>
            </a:r>
            <a:r>
              <a:rPr dirty="0" err="1">
                <a:solidFill>
                  <a:srgbClr val="FFFF99"/>
                </a:solidFill>
              </a:rPr>
              <a:t>Puntuación</a:t>
            </a:r>
            <a:r>
              <a:rPr dirty="0">
                <a:solidFill>
                  <a:srgbClr val="FFFF99"/>
                </a:solidFill>
              </a:rPr>
              <a:t> </a:t>
            </a:r>
            <a:r>
              <a:rPr sz="1760" dirty="0">
                <a:solidFill>
                  <a:srgbClr val="FFFF99"/>
                </a:solidFill>
                <a:latin typeface="Arial"/>
                <a:ea typeface="Arial"/>
                <a:cs typeface="Arial"/>
                <a:sym typeface="Arial"/>
              </a:rPr>
              <a:t>(Heb)</a:t>
            </a:r>
            <a:endParaRPr dirty="0">
              <a:solidFill>
                <a:srgbClr val="FFFF99"/>
              </a:solidFill>
            </a:endParaRPr>
          </a:p>
          <a:p>
            <a:pPr marL="301752" indent="-301752" defTabSz="804672">
              <a:lnSpc>
                <a:spcPct val="80000"/>
              </a:lnSpc>
              <a:spcBef>
                <a:spcPts val="600"/>
              </a:spcBef>
              <a:buSzTx/>
              <a:buFont typeface="Wingdings"/>
              <a:buNone/>
              <a:defRPr sz="1760">
                <a:solidFill>
                  <a:srgbClr val="FFFF99"/>
                </a:solidFill>
                <a:effectLst>
                  <a:outerShdw blurRad="33528" dist="33528" dir="2700000" rotWithShape="0">
                    <a:srgbClr val="000000"/>
                  </a:outerShdw>
                </a:effectLst>
                <a:latin typeface="Comic Sans MS"/>
                <a:ea typeface="Comic Sans MS"/>
                <a:cs typeface="Comic Sans MS"/>
                <a:sym typeface="Comic Sans MS"/>
              </a:defRPr>
            </a:pPr>
            <a:endParaRPr lang="en-US" dirty="0">
              <a:solidFill>
                <a:srgbClr val="FFFF99"/>
              </a:solidFill>
            </a:endParaRPr>
          </a:p>
          <a:p>
            <a:pPr marL="301752" indent="-301752" defTabSz="804672">
              <a:lnSpc>
                <a:spcPct val="80000"/>
              </a:lnSpc>
              <a:spcBef>
                <a:spcPts val="600"/>
              </a:spcBef>
              <a:buSzTx/>
              <a:buFont typeface="Wingdings"/>
              <a:buNone/>
              <a:defRPr sz="1760">
                <a:solidFill>
                  <a:srgbClr val="FFFF99"/>
                </a:solidFill>
                <a:effectLst>
                  <a:outerShdw blurRad="33528" dist="33528" dir="2700000" rotWithShape="0">
                    <a:srgbClr val="000000"/>
                  </a:outerShdw>
                </a:effectLst>
                <a:latin typeface="Comic Sans MS"/>
                <a:ea typeface="Comic Sans MS"/>
                <a:cs typeface="Comic Sans MS"/>
                <a:sym typeface="Comic Sans MS"/>
              </a:defRPr>
            </a:pPr>
            <a:endParaRPr lang="en-US" dirty="0">
              <a:solidFill>
                <a:srgbClr val="FFFF99"/>
              </a:solidFill>
            </a:endParaRPr>
          </a:p>
          <a:p>
            <a:pPr marL="301752" indent="-301752" defTabSz="804672">
              <a:lnSpc>
                <a:spcPct val="80000"/>
              </a:lnSpc>
              <a:spcBef>
                <a:spcPts val="600"/>
              </a:spcBef>
              <a:buSzTx/>
              <a:buFont typeface="Wingdings"/>
              <a:buNone/>
              <a:defRPr sz="1760">
                <a:solidFill>
                  <a:srgbClr val="FFFF99"/>
                </a:solidFill>
                <a:effectLst>
                  <a:outerShdw blurRad="33528" dist="33528" dir="2700000" rotWithShape="0">
                    <a:srgbClr val="000000"/>
                  </a:outerShdw>
                </a:effectLst>
                <a:latin typeface="Comic Sans MS"/>
                <a:ea typeface="Comic Sans MS"/>
                <a:cs typeface="Comic Sans MS"/>
                <a:sym typeface="Comic Sans MS"/>
              </a:defRPr>
            </a:pPr>
            <a:endParaRPr dirty="0">
              <a:solidFill>
                <a:srgbClr val="FFFF99"/>
              </a:solidFill>
            </a:endParaRPr>
          </a:p>
          <a:p>
            <a:pPr marL="301752" indent="-301752" defTabSz="804672">
              <a:lnSpc>
                <a:spcPct val="80000"/>
              </a:lnSpc>
              <a:spcBef>
                <a:spcPts val="600"/>
              </a:spcBef>
              <a:buSzTx/>
              <a:buFont typeface="Wingdings"/>
              <a:buNone/>
              <a:defRPr sz="1760">
                <a:effectLst>
                  <a:outerShdw blurRad="33528" dist="33528" dir="2700000" rotWithShape="0">
                    <a:srgbClr val="000000"/>
                  </a:outerShdw>
                </a:effectLst>
                <a:latin typeface="Comic Sans MS"/>
                <a:ea typeface="Comic Sans MS"/>
                <a:cs typeface="Comic Sans MS"/>
                <a:sym typeface="Comic Sans MS"/>
              </a:defRPr>
            </a:pPr>
            <a:endParaRPr dirty="0">
              <a:solidFill>
                <a:srgbClr val="FFFF99"/>
              </a:solidFill>
            </a:endParaRPr>
          </a:p>
          <a:p>
            <a:pPr marL="301752" indent="-301752" defTabSz="804672">
              <a:lnSpc>
                <a:spcPct val="80000"/>
              </a:lnSpc>
              <a:spcBef>
                <a:spcPts val="400"/>
              </a:spcBef>
              <a:buSzTx/>
              <a:buFont typeface="Wingdings"/>
              <a:buNone/>
              <a:defRPr sz="1760">
                <a:effectLst>
                  <a:outerShdw blurRad="33528" dist="33528" dir="2700000" rotWithShape="0">
                    <a:srgbClr val="000000"/>
                  </a:outerShdw>
                </a:effectLst>
                <a:latin typeface="Comic Sans MS"/>
                <a:ea typeface="Comic Sans MS"/>
                <a:cs typeface="Comic Sans MS"/>
                <a:sym typeface="Comic Sans MS"/>
              </a:defRPr>
            </a:pPr>
            <a:r>
              <a:rPr lang="en-US" dirty="0"/>
              <a:t>    </a:t>
            </a:r>
            <a:r>
              <a:rPr dirty="0"/>
              <a:t>2</a:t>
            </a:r>
            <a:r>
              <a:rPr baseline="29727" dirty="0"/>
              <a:t>ndo</a:t>
            </a:r>
            <a:r>
              <a:rPr dirty="0"/>
              <a:t> </a:t>
            </a:r>
            <a:r>
              <a:rPr dirty="0" err="1"/>
              <a:t>Siglo</a:t>
            </a:r>
            <a:r>
              <a:rPr dirty="0"/>
              <a:t>               </a:t>
            </a:r>
            <a:r>
              <a:rPr lang="en-US" dirty="0"/>
              <a:t>  </a:t>
            </a:r>
            <a:r>
              <a:rPr dirty="0"/>
              <a:t>Nacimiento    	                       </a:t>
            </a:r>
            <a:r>
              <a:rPr lang="en-US" dirty="0"/>
              <a:t>   </a:t>
            </a:r>
            <a:r>
              <a:rPr dirty="0"/>
              <a:t> 9</a:t>
            </a:r>
            <a:r>
              <a:rPr baseline="29727" dirty="0"/>
              <a:t>no</a:t>
            </a:r>
            <a:r>
              <a:rPr dirty="0"/>
              <a:t> </a:t>
            </a:r>
            <a:r>
              <a:rPr dirty="0" err="1"/>
              <a:t>Siglo</a:t>
            </a:r>
            <a:endParaRPr dirty="0"/>
          </a:p>
          <a:p>
            <a:pPr marL="301752" indent="-301752" defTabSz="804672">
              <a:lnSpc>
                <a:spcPct val="80000"/>
              </a:lnSpc>
              <a:spcBef>
                <a:spcPts val="400"/>
              </a:spcBef>
              <a:buSzTx/>
              <a:buFont typeface="Wingdings"/>
              <a:buNone/>
              <a:defRPr sz="1760">
                <a:effectLst>
                  <a:outerShdw blurRad="33528" dist="33528" dir="2700000" rotWithShape="0">
                    <a:srgbClr val="000000"/>
                  </a:outerShdw>
                </a:effectLst>
                <a:latin typeface="Comic Sans MS"/>
                <a:ea typeface="Comic Sans MS"/>
                <a:cs typeface="Comic Sans MS"/>
                <a:sym typeface="Comic Sans MS"/>
              </a:defRPr>
            </a:pPr>
            <a:r>
              <a:rPr dirty="0"/>
              <a:t>       </a:t>
            </a:r>
            <a:r>
              <a:rPr lang="en-US" dirty="0"/>
              <a:t>   </a:t>
            </a:r>
            <a:r>
              <a:rPr dirty="0"/>
              <a:t>AC	            de Cristo		                  AD</a:t>
            </a:r>
          </a:p>
          <a:p>
            <a:pPr marL="301752" indent="-301752" defTabSz="804672">
              <a:lnSpc>
                <a:spcPct val="80000"/>
              </a:lnSpc>
              <a:spcBef>
                <a:spcPts val="600"/>
              </a:spcBef>
              <a:buSzTx/>
              <a:buFont typeface="Wingdings"/>
              <a:buNone/>
              <a:defRPr sz="1760">
                <a:effectLst>
                  <a:outerShdw blurRad="33528" dist="33528" dir="2700000" rotWithShape="0">
                    <a:srgbClr val="000000"/>
                  </a:outerShdw>
                </a:effectLst>
                <a:latin typeface="Comic Sans MS"/>
                <a:ea typeface="Comic Sans MS"/>
                <a:cs typeface="Comic Sans MS"/>
                <a:sym typeface="Comic Sans MS"/>
              </a:defRPr>
            </a:pPr>
            <a:endParaRPr lang="en-US" dirty="0"/>
          </a:p>
          <a:p>
            <a:pPr marL="301752" indent="-301752" defTabSz="804672">
              <a:lnSpc>
                <a:spcPct val="80000"/>
              </a:lnSpc>
              <a:spcBef>
                <a:spcPts val="400"/>
              </a:spcBef>
              <a:buSzTx/>
              <a:buFont typeface="Wingdings"/>
              <a:buNone/>
              <a:defRPr sz="1760">
                <a:solidFill>
                  <a:srgbClr val="FF9900"/>
                </a:solidFill>
                <a:effectLst>
                  <a:outerShdw blurRad="33528" dist="33528" dir="2700000" rotWithShape="0">
                    <a:srgbClr val="000000"/>
                  </a:outerShdw>
                </a:effectLst>
                <a:latin typeface="Comic Sans MS"/>
                <a:ea typeface="Comic Sans MS"/>
                <a:cs typeface="Comic Sans MS"/>
                <a:sym typeface="Comic Sans MS"/>
              </a:defRPr>
            </a:pPr>
            <a:r>
              <a:rPr dirty="0"/>
              <a:t>*Theodotion era un </a:t>
            </a:r>
            <a:r>
              <a:rPr dirty="0" err="1"/>
              <a:t>Judío</a:t>
            </a:r>
            <a:r>
              <a:rPr dirty="0"/>
              <a:t> </a:t>
            </a:r>
            <a:r>
              <a:rPr dirty="0" err="1"/>
              <a:t>convertido</a:t>
            </a:r>
            <a:r>
              <a:rPr dirty="0"/>
              <a:t> al </a:t>
            </a:r>
            <a:r>
              <a:rPr dirty="0" err="1"/>
              <a:t>Cristianismo</a:t>
            </a:r>
            <a:r>
              <a:rPr dirty="0"/>
              <a:t> </a:t>
            </a:r>
            <a:r>
              <a:rPr dirty="0" err="1"/>
              <a:t>cerca</a:t>
            </a:r>
            <a:r>
              <a:rPr dirty="0"/>
              <a:t> del final del 2</a:t>
            </a:r>
            <a:r>
              <a:rPr baseline="29727" dirty="0"/>
              <a:t>ndo</a:t>
            </a:r>
            <a:r>
              <a:rPr dirty="0"/>
              <a:t> </a:t>
            </a:r>
            <a:r>
              <a:rPr dirty="0" err="1"/>
              <a:t>siglo</a:t>
            </a:r>
            <a:r>
              <a:rPr dirty="0"/>
              <a:t>. </a:t>
            </a:r>
            <a:r>
              <a:rPr dirty="0" err="1"/>
              <a:t>Él</a:t>
            </a:r>
            <a:r>
              <a:rPr dirty="0"/>
              <a:t> no </a:t>
            </a:r>
            <a:r>
              <a:rPr dirty="0" err="1"/>
              <a:t>ofreció</a:t>
            </a:r>
            <a:r>
              <a:rPr dirty="0"/>
              <a:t> </a:t>
            </a:r>
            <a:r>
              <a:rPr dirty="0" err="1"/>
              <a:t>una</a:t>
            </a:r>
            <a:r>
              <a:rPr dirty="0"/>
              <a:t> </a:t>
            </a:r>
            <a:r>
              <a:rPr dirty="0" err="1"/>
              <a:t>nueva</a:t>
            </a:r>
            <a:r>
              <a:rPr dirty="0"/>
              <a:t> </a:t>
            </a:r>
            <a:r>
              <a:rPr dirty="0" err="1"/>
              <a:t>versión</a:t>
            </a:r>
            <a:r>
              <a:rPr dirty="0"/>
              <a:t> de la LXX, </a:t>
            </a:r>
            <a:r>
              <a:rPr dirty="0" err="1"/>
              <a:t>pero</a:t>
            </a:r>
            <a:r>
              <a:rPr dirty="0"/>
              <a:t> </a:t>
            </a:r>
            <a:r>
              <a:rPr dirty="0" err="1"/>
              <a:t>sí</a:t>
            </a:r>
            <a:r>
              <a:rPr dirty="0"/>
              <a:t> </a:t>
            </a:r>
            <a:r>
              <a:rPr dirty="0" err="1"/>
              <a:t>revisó</a:t>
            </a:r>
            <a:r>
              <a:rPr dirty="0"/>
              <a:t> un </a:t>
            </a:r>
            <a:r>
              <a:rPr dirty="0" err="1"/>
              <a:t>versión</a:t>
            </a:r>
            <a:r>
              <a:rPr dirty="0"/>
              <a:t> </a:t>
            </a:r>
            <a:r>
              <a:rPr dirty="0" err="1"/>
              <a:t>existente</a:t>
            </a:r>
            <a:r>
              <a:rPr dirty="0"/>
              <a:t> del Griego </a:t>
            </a:r>
            <a:r>
              <a:rPr dirty="0" err="1"/>
              <a:t>siguiendo</a:t>
            </a:r>
            <a:r>
              <a:rPr dirty="0"/>
              <a:t> </a:t>
            </a:r>
            <a:r>
              <a:rPr dirty="0" err="1"/>
              <a:t>los</a:t>
            </a:r>
            <a:r>
              <a:rPr dirty="0"/>
              <a:t> </a:t>
            </a:r>
            <a:r>
              <a:rPr dirty="0" err="1"/>
              <a:t>textos</a:t>
            </a:r>
            <a:r>
              <a:rPr dirty="0"/>
              <a:t> </a:t>
            </a:r>
            <a:r>
              <a:rPr dirty="0" err="1"/>
              <a:t>Hebreos</a:t>
            </a:r>
            <a:r>
              <a:rPr dirty="0"/>
              <a:t> y </a:t>
            </a:r>
            <a:r>
              <a:rPr dirty="0" err="1"/>
              <a:t>Arameos</a:t>
            </a:r>
            <a:r>
              <a:rPr dirty="0"/>
              <a:t>. </a:t>
            </a:r>
          </a:p>
        </p:txBody>
      </p:sp>
      <p:sp>
        <p:nvSpPr>
          <p:cNvPr id="6645" name="Line 4"/>
          <p:cNvSpPr/>
          <p:nvPr/>
        </p:nvSpPr>
        <p:spPr>
          <a:xfrm>
            <a:off x="1714500" y="3776609"/>
            <a:ext cx="8763000" cy="0"/>
          </a:xfrm>
          <a:prstGeom prst="line">
            <a:avLst/>
          </a:prstGeom>
          <a:ln w="76200">
            <a:solidFill>
              <a:srgbClr val="FFFFFF"/>
            </a:solidFill>
            <a:headEnd type="triangle"/>
            <a:tailEnd type="triangle"/>
          </a:ln>
        </p:spPr>
        <p:txBody>
          <a:bodyPr lIns="45719" rIns="45719"/>
          <a:lstStyle/>
          <a:p>
            <a:endParaRPr/>
          </a:p>
        </p:txBody>
      </p:sp>
      <p:sp>
        <p:nvSpPr>
          <p:cNvPr id="6646" name="Line 5"/>
          <p:cNvSpPr/>
          <p:nvPr/>
        </p:nvSpPr>
        <p:spPr>
          <a:xfrm>
            <a:off x="2743200" y="3505200"/>
            <a:ext cx="0" cy="457200"/>
          </a:xfrm>
          <a:prstGeom prst="line">
            <a:avLst/>
          </a:prstGeom>
          <a:ln>
            <a:solidFill>
              <a:srgbClr val="FFFFFF"/>
            </a:solidFill>
          </a:ln>
        </p:spPr>
        <p:txBody>
          <a:bodyPr lIns="45719" rIns="45719"/>
          <a:lstStyle/>
          <a:p>
            <a:endParaRPr/>
          </a:p>
        </p:txBody>
      </p:sp>
      <p:sp>
        <p:nvSpPr>
          <p:cNvPr id="6647" name="Line 6"/>
          <p:cNvSpPr/>
          <p:nvPr/>
        </p:nvSpPr>
        <p:spPr>
          <a:xfrm>
            <a:off x="4800600" y="3505200"/>
            <a:ext cx="0" cy="457200"/>
          </a:xfrm>
          <a:prstGeom prst="line">
            <a:avLst/>
          </a:prstGeom>
          <a:ln>
            <a:solidFill>
              <a:srgbClr val="FFFFFF"/>
            </a:solidFill>
          </a:ln>
        </p:spPr>
        <p:txBody>
          <a:bodyPr lIns="45719" rIns="45719"/>
          <a:lstStyle/>
          <a:p>
            <a:endParaRPr/>
          </a:p>
        </p:txBody>
      </p:sp>
      <p:sp>
        <p:nvSpPr>
          <p:cNvPr id="6648" name="Line 7"/>
          <p:cNvSpPr/>
          <p:nvPr/>
        </p:nvSpPr>
        <p:spPr>
          <a:xfrm>
            <a:off x="8153400" y="3505200"/>
            <a:ext cx="0" cy="457200"/>
          </a:xfrm>
          <a:prstGeom prst="line">
            <a:avLst/>
          </a:prstGeom>
          <a:ln>
            <a:solidFill>
              <a:srgbClr val="FFFFFF"/>
            </a:solidFill>
          </a:ln>
        </p:spPr>
        <p:txBody>
          <a:bodyPr lIns="45719" rIns="45719"/>
          <a:lstStyle/>
          <a:p>
            <a:endParaRPr/>
          </a:p>
        </p:txBody>
      </p:sp>
      <p:sp>
        <p:nvSpPr>
          <p:cNvPr id="6649" name="Slide Number Placeholder 1"/>
          <p:cNvSpPr txBox="1">
            <a:spLocks noGrp="1"/>
          </p:cNvSpPr>
          <p:nvPr>
            <p:ph type="sldNum" sz="quarter" idx="2"/>
          </p:nvPr>
        </p:nvSpPr>
        <p:spPr>
          <a:xfrm>
            <a:off x="11395065" y="6436360"/>
            <a:ext cx="187335" cy="26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2" name="Rectangle 2"/>
          <p:cNvSpPr txBox="1">
            <a:spLocks noGrp="1"/>
          </p:cNvSpPr>
          <p:nvPr>
            <p:ph type="title"/>
          </p:nvPr>
        </p:nvSpPr>
        <p:spPr>
          <a:xfrm>
            <a:off x="1981200" y="152401"/>
            <a:ext cx="8229600" cy="1139826"/>
          </a:xfrm>
          <a:prstGeom prst="rect">
            <a:avLst/>
          </a:prstGeom>
        </p:spPr>
        <p:txBody>
          <a:bodyPr lIns="45719" tIns="45720" rIns="45719" bIns="45720" anchor="ctr">
            <a:normAutofit/>
          </a:bodyPr>
          <a:lstStyle/>
          <a:p>
            <a:pPr defTabSz="713231">
              <a:defRPr sz="3432">
                <a:solidFill>
                  <a:srgbClr val="00FFFF"/>
                </a:solidFill>
                <a:effectLst>
                  <a:outerShdw blurRad="29717" dist="29717" dir="2700000" rotWithShape="0">
                    <a:srgbClr val="000000"/>
                  </a:outerShdw>
                </a:effectLst>
                <a:latin typeface="Narkisim"/>
                <a:ea typeface="Narkisim"/>
                <a:cs typeface="Narkisim"/>
                <a:sym typeface="Narkisim"/>
              </a:defRPr>
            </a:pPr>
            <a:r>
              <a:rPr lang="en-US" sz="3400" dirty="0"/>
              <a:t>Responsibility</a:t>
            </a:r>
            <a:endParaRPr dirty="0"/>
          </a:p>
          <a:p>
            <a:pPr defTabSz="713231">
              <a:defRPr sz="3432">
                <a:solidFill>
                  <a:srgbClr val="00FFFF"/>
                </a:solidFill>
                <a:effectLst>
                  <a:outerShdw blurRad="29717" dist="29717" dir="2700000" rotWithShape="0">
                    <a:srgbClr val="000000"/>
                  </a:outerShdw>
                </a:effectLst>
                <a:latin typeface="Narkisim"/>
                <a:ea typeface="Narkisim"/>
                <a:cs typeface="Narkisim"/>
                <a:sym typeface="Narkisim"/>
              </a:defRPr>
            </a:pPr>
            <a:r>
              <a:rPr lang="en-US" sz="3400" dirty="0" err="1">
                <a:solidFill>
                  <a:schemeClr val="accent5">
                    <a:lumMod val="20000"/>
                    <a:lumOff val="80000"/>
                  </a:schemeClr>
                </a:solidFill>
              </a:rPr>
              <a:t>Resposabilidad</a:t>
            </a:r>
            <a:endParaRPr sz="3400" dirty="0" err="1">
              <a:solidFill>
                <a:schemeClr val="accent5">
                  <a:lumMod val="20000"/>
                  <a:lumOff val="80000"/>
                </a:schemeClr>
              </a:solidFill>
            </a:endParaRPr>
          </a:p>
        </p:txBody>
      </p:sp>
      <p:sp>
        <p:nvSpPr>
          <p:cNvPr id="6963" name="Rectangle 3"/>
          <p:cNvSpPr txBox="1">
            <a:spLocks noGrp="1"/>
          </p:cNvSpPr>
          <p:nvPr>
            <p:ph type="body" idx="1"/>
          </p:nvPr>
        </p:nvSpPr>
        <p:spPr>
          <a:xfrm>
            <a:off x="736600" y="1371600"/>
            <a:ext cx="10782300" cy="5029200"/>
          </a:xfrm>
          <a:prstGeom prst="rect">
            <a:avLst/>
          </a:prstGeom>
        </p:spPr>
        <p:txBody>
          <a:bodyPr lIns="45719" tIns="45720" rIns="45719" bIns="45720" anchor="t">
            <a:normAutofit/>
          </a:bodyPr>
          <a:lstStyle/>
          <a:p>
            <a:pPr>
              <a:lnSpc>
                <a:spcPct val="90000"/>
              </a:lnSpc>
              <a:spcBef>
                <a:spcPts val="600"/>
              </a:spcBef>
              <a:buSzTx/>
              <a:buFont typeface="Wingdings"/>
              <a:buNone/>
              <a:defRPr sz="2800" b="1">
                <a:solidFill>
                  <a:srgbClr val="FF9900"/>
                </a:solidFill>
              </a:defRPr>
            </a:pPr>
            <a:endParaRPr lang="en-US" dirty="0"/>
          </a:p>
          <a:p>
            <a:pPr marL="742950" lvl="1" indent="-285750">
              <a:lnSpc>
                <a:spcPct val="90000"/>
              </a:lnSpc>
              <a:spcBef>
                <a:spcPts val="500"/>
              </a:spcBef>
              <a:defRPr sz="2400" i="1"/>
            </a:pPr>
            <a:r>
              <a:rPr dirty="0">
                <a:solidFill>
                  <a:srgbClr val="FFFF00"/>
                </a:solidFill>
              </a:rPr>
              <a:t>Dominion over the earth and its living creatures implied responsibility (1:28).</a:t>
            </a:r>
            <a:r>
              <a:rPr dirty="0"/>
              <a:t> / El </a:t>
            </a:r>
            <a:r>
              <a:rPr dirty="0" err="1"/>
              <a:t>dominio</a:t>
            </a:r>
            <a:r>
              <a:rPr dirty="0"/>
              <a:t> </a:t>
            </a:r>
            <a:r>
              <a:rPr dirty="0" err="1"/>
              <a:t>sobre</a:t>
            </a:r>
            <a:r>
              <a:rPr dirty="0"/>
              <a:t> la tierra y sus </a:t>
            </a:r>
            <a:r>
              <a:rPr dirty="0" err="1"/>
              <a:t>criaturas</a:t>
            </a:r>
            <a:r>
              <a:rPr dirty="0"/>
              <a:t> </a:t>
            </a:r>
            <a:r>
              <a:rPr dirty="0" err="1"/>
              <a:t>vivientes</a:t>
            </a:r>
            <a:r>
              <a:rPr dirty="0"/>
              <a:t> </a:t>
            </a:r>
            <a:r>
              <a:rPr dirty="0" err="1"/>
              <a:t>implicaba</a:t>
            </a:r>
            <a:r>
              <a:rPr dirty="0"/>
              <a:t> </a:t>
            </a:r>
            <a:r>
              <a:rPr dirty="0" err="1"/>
              <a:t>responsabilidad</a:t>
            </a:r>
            <a:r>
              <a:rPr dirty="0"/>
              <a:t> (1:28).</a:t>
            </a:r>
            <a:endParaRPr sz="2800" dirty="0"/>
          </a:p>
          <a:p>
            <a:pPr marL="742950" lvl="1" indent="-285750">
              <a:lnSpc>
                <a:spcPct val="90000"/>
              </a:lnSpc>
              <a:spcBef>
                <a:spcPts val="500"/>
              </a:spcBef>
              <a:defRPr sz="2400" i="1"/>
            </a:pPr>
            <a:r>
              <a:rPr dirty="0">
                <a:solidFill>
                  <a:srgbClr val="FFFF00"/>
                </a:solidFill>
              </a:rPr>
              <a:t>The naming of the animals also pointed toward human responsibility (2:19-20)</a:t>
            </a:r>
            <a:r>
              <a:rPr dirty="0"/>
              <a:t>. / El </a:t>
            </a:r>
            <a:r>
              <a:rPr dirty="0" err="1"/>
              <a:t>nombrar</a:t>
            </a:r>
            <a:r>
              <a:rPr dirty="0"/>
              <a:t> a </a:t>
            </a:r>
            <a:r>
              <a:rPr dirty="0" err="1"/>
              <a:t>los</a:t>
            </a:r>
            <a:r>
              <a:rPr dirty="0"/>
              <a:t> </a:t>
            </a:r>
            <a:r>
              <a:rPr dirty="0" err="1"/>
              <a:t>animales</a:t>
            </a:r>
            <a:r>
              <a:rPr dirty="0"/>
              <a:t> </a:t>
            </a:r>
            <a:r>
              <a:rPr dirty="0" err="1"/>
              <a:t>también</a:t>
            </a:r>
            <a:r>
              <a:rPr dirty="0"/>
              <a:t> </a:t>
            </a:r>
            <a:r>
              <a:rPr dirty="0" err="1"/>
              <a:t>apuntaba</a:t>
            </a:r>
            <a:r>
              <a:rPr dirty="0"/>
              <a:t> </a:t>
            </a:r>
            <a:r>
              <a:rPr dirty="0" err="1"/>
              <a:t>hacia</a:t>
            </a:r>
            <a:r>
              <a:rPr dirty="0"/>
              <a:t> la </a:t>
            </a:r>
            <a:r>
              <a:rPr dirty="0" err="1"/>
              <a:t>responsabilidad</a:t>
            </a:r>
            <a:r>
              <a:rPr dirty="0"/>
              <a:t> </a:t>
            </a:r>
            <a:r>
              <a:rPr dirty="0" err="1"/>
              <a:t>humana</a:t>
            </a:r>
            <a:r>
              <a:rPr dirty="0"/>
              <a:t> (2:19-20).</a:t>
            </a:r>
            <a:endParaRPr sz="2800" dirty="0"/>
          </a:p>
          <a:p>
            <a:pPr marL="742950" lvl="1" indent="-285750">
              <a:lnSpc>
                <a:spcPct val="90000"/>
              </a:lnSpc>
              <a:spcBef>
                <a:spcPts val="500"/>
              </a:spcBef>
              <a:defRPr sz="2400" i="1"/>
            </a:pPr>
            <a:r>
              <a:rPr dirty="0">
                <a:solidFill>
                  <a:srgbClr val="FFFF00"/>
                </a:solidFill>
              </a:rPr>
              <a:t>The most important responsibility of all was obedience to the divine prohibition (2:9b, 16-17). </a:t>
            </a:r>
            <a:r>
              <a:rPr dirty="0"/>
              <a:t>/ La </a:t>
            </a:r>
            <a:r>
              <a:rPr dirty="0" err="1"/>
              <a:t>responsabilidad</a:t>
            </a:r>
            <a:r>
              <a:rPr dirty="0"/>
              <a:t> </a:t>
            </a:r>
            <a:r>
              <a:rPr dirty="0" err="1"/>
              <a:t>más</a:t>
            </a:r>
            <a:r>
              <a:rPr dirty="0"/>
              <a:t> </a:t>
            </a:r>
            <a:r>
              <a:rPr dirty="0" err="1"/>
              <a:t>importante</a:t>
            </a:r>
            <a:r>
              <a:rPr dirty="0"/>
              <a:t> de </a:t>
            </a:r>
            <a:r>
              <a:rPr dirty="0" err="1"/>
              <a:t>todas</a:t>
            </a:r>
            <a:r>
              <a:rPr dirty="0"/>
              <a:t> era la </a:t>
            </a:r>
            <a:r>
              <a:rPr dirty="0" err="1"/>
              <a:t>obediencia</a:t>
            </a:r>
            <a:r>
              <a:rPr dirty="0"/>
              <a:t> a la </a:t>
            </a:r>
            <a:r>
              <a:rPr dirty="0" err="1"/>
              <a:t>prohibición</a:t>
            </a:r>
            <a:r>
              <a:rPr dirty="0"/>
              <a:t> </a:t>
            </a:r>
            <a:r>
              <a:rPr dirty="0" err="1"/>
              <a:t>divina</a:t>
            </a:r>
            <a:r>
              <a:rPr dirty="0"/>
              <a:t> (2:9b, 16-17).</a:t>
            </a:r>
          </a:p>
        </p:txBody>
      </p:sp>
      <p:sp>
        <p:nvSpPr>
          <p:cNvPr id="6964"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963">
                                            <p:bg/>
                                          </p:spTgt>
                                        </p:tgtEl>
                                        <p:attrNameLst>
                                          <p:attrName>style.visibility</p:attrName>
                                        </p:attrNameLst>
                                      </p:cBhvr>
                                      <p:to>
                                        <p:strVal val="visible"/>
                                      </p:to>
                                    </p:set>
                                    <p:anim calcmode="lin" valueType="num">
                                      <p:cBhvr>
                                        <p:cTn id="7" dur="500" fill="hold"/>
                                        <p:tgtEl>
                                          <p:spTgt spid="6963">
                                            <p:bg/>
                                          </p:spTgt>
                                        </p:tgtEl>
                                        <p:attrNameLst>
                                          <p:attrName>ppt_w</p:attrName>
                                        </p:attrNameLst>
                                      </p:cBhvr>
                                      <p:tavLst>
                                        <p:tav tm="0">
                                          <p:val>
                                            <p:fltVal val="0"/>
                                          </p:val>
                                        </p:tav>
                                        <p:tav tm="100000">
                                          <p:val>
                                            <p:strVal val="#ppt_w"/>
                                          </p:val>
                                        </p:tav>
                                      </p:tavLst>
                                    </p:anim>
                                    <p:anim calcmode="lin" valueType="num">
                                      <p:cBhvr>
                                        <p:cTn id="8" dur="500" fill="hold"/>
                                        <p:tgtEl>
                                          <p:spTgt spid="696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963">
                                            <p:txEl>
                                              <p:pRg st="1" end="1"/>
                                            </p:txEl>
                                          </p:spTgt>
                                        </p:tgtEl>
                                        <p:attrNameLst>
                                          <p:attrName>style.visibility</p:attrName>
                                        </p:attrNameLst>
                                      </p:cBhvr>
                                      <p:to>
                                        <p:strVal val="visible"/>
                                      </p:to>
                                    </p:set>
                                    <p:anim calcmode="lin" valueType="num">
                                      <p:cBhvr>
                                        <p:cTn id="11" dur="500" fill="hold"/>
                                        <p:tgtEl>
                                          <p:spTgt spid="696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6963">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6963">
                                            <p:txEl>
                                              <p:pRg st="2" end="2"/>
                                            </p:txEl>
                                          </p:spTgt>
                                        </p:tgtEl>
                                        <p:attrNameLst>
                                          <p:attrName>style.visibility</p:attrName>
                                        </p:attrNameLst>
                                      </p:cBhvr>
                                      <p:to>
                                        <p:strVal val="visible"/>
                                      </p:to>
                                    </p:set>
                                    <p:anim calcmode="lin" valueType="num">
                                      <p:cBhvr>
                                        <p:cTn id="15" dur="500" fill="hold"/>
                                        <p:tgtEl>
                                          <p:spTgt spid="696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6963">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0"/>
                                  </p:stCondLst>
                                  <p:iterate>
                                    <p:tmAbs val="0"/>
                                  </p:iterate>
                                  <p:childTnLst>
                                    <p:set>
                                      <p:cBhvr>
                                        <p:cTn id="18" fill="hold"/>
                                        <p:tgtEl>
                                          <p:spTgt spid="6963">
                                            <p:txEl>
                                              <p:pRg st="3" end="3"/>
                                            </p:txEl>
                                          </p:spTgt>
                                        </p:tgtEl>
                                        <p:attrNameLst>
                                          <p:attrName>style.visibility</p:attrName>
                                        </p:attrNameLst>
                                      </p:cBhvr>
                                      <p:to>
                                        <p:strVal val="visible"/>
                                      </p:to>
                                    </p:set>
                                    <p:anim calcmode="lin" valueType="num">
                                      <p:cBhvr>
                                        <p:cTn id="19" dur="500" fill="hold"/>
                                        <p:tgtEl>
                                          <p:spTgt spid="696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696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 grpId="1" build="p"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6" name="Rectangle 2"/>
          <p:cNvSpPr txBox="1">
            <a:spLocks noGrp="1"/>
          </p:cNvSpPr>
          <p:nvPr>
            <p:ph type="title"/>
          </p:nvPr>
        </p:nvSpPr>
        <p:spPr>
          <a:xfrm>
            <a:off x="1981200" y="76200"/>
            <a:ext cx="8229600" cy="1139826"/>
          </a:xfrm>
          <a:prstGeom prst="rect">
            <a:avLst/>
          </a:prstGeom>
        </p:spPr>
        <p:txBody>
          <a:bodyPr/>
          <a:lstStyle>
            <a:lvl1pPr>
              <a:defRPr sz="4800">
                <a:solidFill>
                  <a:srgbClr val="00FFFF"/>
                </a:solidFill>
                <a:latin typeface="Narkisim"/>
                <a:ea typeface="Narkisim"/>
                <a:cs typeface="Narkisim"/>
                <a:sym typeface="Narkisim"/>
              </a:defRPr>
            </a:lvl1pPr>
          </a:lstStyle>
          <a:p>
            <a:r>
              <a:t>The Aftermath / Las Secuelas</a:t>
            </a:r>
          </a:p>
        </p:txBody>
      </p:sp>
      <p:sp>
        <p:nvSpPr>
          <p:cNvPr id="6967" name="Rectangle 3"/>
          <p:cNvSpPr txBox="1">
            <a:spLocks noGrp="1"/>
          </p:cNvSpPr>
          <p:nvPr>
            <p:ph type="body" idx="1"/>
          </p:nvPr>
        </p:nvSpPr>
        <p:spPr>
          <a:xfrm>
            <a:off x="584200" y="1216025"/>
            <a:ext cx="10807700" cy="5295901"/>
          </a:xfrm>
          <a:prstGeom prst="rect">
            <a:avLst/>
          </a:prstGeom>
        </p:spPr>
        <p:txBody>
          <a:bodyPr lIns="45719" tIns="45720" rIns="45719" bIns="45720" anchor="t">
            <a:normAutofit/>
          </a:bodyPr>
          <a:lstStyle/>
          <a:p>
            <a:pPr marL="277495" indent="-277495" defTabSz="740663">
              <a:spcBef>
                <a:spcPts val="500"/>
              </a:spcBef>
              <a:buSzTx/>
              <a:buFont typeface="Wingdings"/>
              <a:buNone/>
              <a:defRPr sz="2268" b="1">
                <a:solidFill>
                  <a:srgbClr val="FF9900"/>
                </a:solidFill>
                <a:effectLst>
                  <a:outerShdw blurRad="30861" dist="30861" dir="2700000" rotWithShape="0">
                    <a:srgbClr val="000000"/>
                  </a:outerShdw>
                </a:effectLst>
              </a:defRPr>
            </a:pPr>
            <a:r>
              <a:rPr sz="2250" dirty="0"/>
              <a:t>The disobedience of the first humans created never-ending ripples of rebellion. </a:t>
            </a:r>
            <a:r>
              <a:rPr sz="2250" dirty="0">
                <a:solidFill>
                  <a:srgbClr val="FAEDA2"/>
                </a:solidFill>
              </a:rPr>
              <a:t>/ La </a:t>
            </a:r>
            <a:r>
              <a:rPr sz="2250" dirty="0" err="1">
                <a:solidFill>
                  <a:srgbClr val="FAEDA2"/>
                </a:solidFill>
              </a:rPr>
              <a:t>desobediencia</a:t>
            </a:r>
            <a:r>
              <a:rPr sz="2250" dirty="0">
                <a:solidFill>
                  <a:srgbClr val="FAEDA2"/>
                </a:solidFill>
              </a:rPr>
              <a:t> de </a:t>
            </a:r>
            <a:r>
              <a:rPr sz="2250" dirty="0" err="1">
                <a:solidFill>
                  <a:srgbClr val="FAEDA2"/>
                </a:solidFill>
              </a:rPr>
              <a:t>los</a:t>
            </a:r>
            <a:r>
              <a:rPr sz="2250" dirty="0">
                <a:solidFill>
                  <a:srgbClr val="FAEDA2"/>
                </a:solidFill>
              </a:rPr>
              <a:t> </a:t>
            </a:r>
            <a:r>
              <a:rPr sz="2250" dirty="0" err="1">
                <a:solidFill>
                  <a:srgbClr val="FAEDA2"/>
                </a:solidFill>
              </a:rPr>
              <a:t>primeros</a:t>
            </a:r>
            <a:r>
              <a:rPr sz="2250" dirty="0">
                <a:solidFill>
                  <a:srgbClr val="FAEDA2"/>
                </a:solidFill>
              </a:rPr>
              <a:t> </a:t>
            </a:r>
            <a:r>
              <a:rPr sz="2250" dirty="0" err="1">
                <a:solidFill>
                  <a:srgbClr val="FAEDA2"/>
                </a:solidFill>
              </a:rPr>
              <a:t>humanos</a:t>
            </a:r>
            <a:r>
              <a:rPr sz="2250" dirty="0">
                <a:solidFill>
                  <a:srgbClr val="FAEDA2"/>
                </a:solidFill>
              </a:rPr>
              <a:t> </a:t>
            </a:r>
            <a:r>
              <a:rPr sz="2250" dirty="0" err="1">
                <a:solidFill>
                  <a:srgbClr val="FAEDA2"/>
                </a:solidFill>
              </a:rPr>
              <a:t>creó</a:t>
            </a:r>
            <a:r>
              <a:rPr sz="2250" dirty="0">
                <a:solidFill>
                  <a:srgbClr val="FAEDA2"/>
                </a:solidFill>
              </a:rPr>
              <a:t> </a:t>
            </a:r>
            <a:r>
              <a:rPr sz="2250" dirty="0" err="1">
                <a:solidFill>
                  <a:srgbClr val="FAEDA2"/>
                </a:solidFill>
              </a:rPr>
              <a:t>ondas</a:t>
            </a:r>
            <a:r>
              <a:rPr sz="2250" dirty="0">
                <a:solidFill>
                  <a:srgbClr val="FAEDA2"/>
                </a:solidFill>
              </a:rPr>
              <a:t> </a:t>
            </a:r>
            <a:r>
              <a:rPr sz="2250" dirty="0" err="1">
                <a:solidFill>
                  <a:srgbClr val="FAEDA2"/>
                </a:solidFill>
              </a:rPr>
              <a:t>interminables</a:t>
            </a:r>
            <a:r>
              <a:rPr sz="2250" dirty="0">
                <a:solidFill>
                  <a:srgbClr val="FAEDA2"/>
                </a:solidFill>
              </a:rPr>
              <a:t> de </a:t>
            </a:r>
            <a:r>
              <a:rPr sz="2250" dirty="0" err="1">
                <a:solidFill>
                  <a:srgbClr val="FAEDA2"/>
                </a:solidFill>
              </a:rPr>
              <a:t>rebelión</a:t>
            </a:r>
            <a:r>
              <a:rPr sz="2250" dirty="0">
                <a:solidFill>
                  <a:srgbClr val="FAEDA2"/>
                </a:solidFill>
              </a:rPr>
              <a:t>.</a:t>
            </a:r>
            <a:endParaRPr lang="en-US" sz="2250" dirty="0">
              <a:solidFill>
                <a:srgbClr val="FAEDA2"/>
              </a:solidFill>
            </a:endParaRPr>
          </a:p>
          <a:p>
            <a:pPr marL="277495" indent="-277495" defTabSz="740663">
              <a:spcBef>
                <a:spcPts val="400"/>
              </a:spcBef>
              <a:defRPr sz="1944" b="1" i="1">
                <a:effectLst>
                  <a:outerShdw blurRad="30861" dist="30861" dir="2700000" rotWithShape="0">
                    <a:srgbClr val="000000"/>
                  </a:outerShdw>
                </a:effectLst>
                <a:latin typeface="Arial Narrow"/>
                <a:ea typeface="Arial Narrow"/>
                <a:cs typeface="Arial Narrow"/>
                <a:sym typeface="Arial Narrow"/>
              </a:defRPr>
            </a:pPr>
            <a:r>
              <a:rPr sz="1900" dirty="0">
                <a:solidFill>
                  <a:srgbClr val="FFFF00"/>
                </a:solidFill>
              </a:rPr>
              <a:t>Resentment against God</a:t>
            </a:r>
            <a:r>
              <a:rPr sz="1900" dirty="0"/>
              <a:t> / </a:t>
            </a:r>
            <a:r>
              <a:rPr sz="1900" dirty="0" err="1"/>
              <a:t>Resentimiento</a:t>
            </a:r>
            <a:r>
              <a:rPr sz="1900" dirty="0"/>
              <a:t> contra Dios (4:1-7)</a:t>
            </a:r>
          </a:p>
          <a:p>
            <a:pPr marL="277495" indent="-277495" defTabSz="740663">
              <a:spcBef>
                <a:spcPts val="400"/>
              </a:spcBef>
              <a:defRPr sz="1944" b="1" i="1">
                <a:effectLst>
                  <a:outerShdw blurRad="30861" dist="30861" dir="2700000" rotWithShape="0">
                    <a:srgbClr val="000000"/>
                  </a:outerShdw>
                </a:effectLst>
                <a:latin typeface="Arial Narrow"/>
                <a:ea typeface="Arial Narrow"/>
                <a:cs typeface="Arial Narrow"/>
                <a:sym typeface="Arial Narrow"/>
              </a:defRPr>
            </a:pPr>
            <a:r>
              <a:rPr sz="1900" dirty="0">
                <a:solidFill>
                  <a:srgbClr val="FFFF00"/>
                </a:solidFill>
              </a:rPr>
              <a:t>Fratricide</a:t>
            </a:r>
            <a:r>
              <a:rPr sz="1900" dirty="0"/>
              <a:t> / </a:t>
            </a:r>
            <a:r>
              <a:rPr sz="1900" dirty="0" err="1"/>
              <a:t>Fratricidio</a:t>
            </a:r>
            <a:r>
              <a:rPr sz="1900" dirty="0"/>
              <a:t> (4:8-12)</a:t>
            </a:r>
          </a:p>
          <a:p>
            <a:pPr marL="277495" indent="-277495" defTabSz="740663">
              <a:spcBef>
                <a:spcPts val="400"/>
              </a:spcBef>
              <a:defRPr sz="1944" b="1" i="1">
                <a:effectLst>
                  <a:outerShdw blurRad="30861" dist="30861" dir="2700000" rotWithShape="0">
                    <a:srgbClr val="000000"/>
                  </a:outerShdw>
                </a:effectLst>
                <a:latin typeface="Arial Narrow"/>
                <a:ea typeface="Arial Narrow"/>
                <a:cs typeface="Arial Narrow"/>
                <a:sym typeface="Arial Narrow"/>
              </a:defRPr>
            </a:pPr>
            <a:r>
              <a:rPr sz="1900" dirty="0">
                <a:solidFill>
                  <a:srgbClr val="FFFF00"/>
                </a:solidFill>
              </a:rPr>
              <a:t>Exploitation by power, the strong over the weak, the male over the female</a:t>
            </a:r>
            <a:r>
              <a:rPr sz="1900" dirty="0"/>
              <a:t> / </a:t>
            </a:r>
            <a:r>
              <a:rPr sz="1900" dirty="0" err="1"/>
              <a:t>Explotación</a:t>
            </a:r>
            <a:r>
              <a:rPr sz="1900" dirty="0"/>
              <a:t> </a:t>
            </a:r>
            <a:r>
              <a:rPr sz="1900" dirty="0" err="1"/>
              <a:t>por</a:t>
            </a:r>
            <a:r>
              <a:rPr sz="1900" dirty="0"/>
              <a:t> </a:t>
            </a:r>
            <a:r>
              <a:rPr sz="1900" dirty="0" err="1"/>
              <a:t>el</a:t>
            </a:r>
            <a:r>
              <a:rPr sz="1900" dirty="0"/>
              <a:t> </a:t>
            </a:r>
            <a:r>
              <a:rPr sz="1900" dirty="0" err="1"/>
              <a:t>poder</a:t>
            </a:r>
            <a:r>
              <a:rPr sz="1900" dirty="0"/>
              <a:t>, </a:t>
            </a:r>
            <a:r>
              <a:rPr sz="1900" dirty="0" err="1"/>
              <a:t>el</a:t>
            </a:r>
            <a:r>
              <a:rPr sz="1900" dirty="0"/>
              <a:t> </a:t>
            </a:r>
            <a:r>
              <a:rPr sz="1900" dirty="0" err="1"/>
              <a:t>fuerte</a:t>
            </a:r>
            <a:r>
              <a:rPr sz="1900" dirty="0"/>
              <a:t> </a:t>
            </a:r>
            <a:r>
              <a:rPr sz="1900" dirty="0" err="1"/>
              <a:t>sobre</a:t>
            </a:r>
            <a:r>
              <a:rPr sz="1900" dirty="0"/>
              <a:t> </a:t>
            </a:r>
            <a:r>
              <a:rPr sz="1900" dirty="0" err="1"/>
              <a:t>el</a:t>
            </a:r>
            <a:r>
              <a:rPr sz="1900" dirty="0"/>
              <a:t> </a:t>
            </a:r>
            <a:r>
              <a:rPr sz="1900" dirty="0" err="1"/>
              <a:t>débil</a:t>
            </a:r>
            <a:r>
              <a:rPr sz="1900" dirty="0"/>
              <a:t>, </a:t>
            </a:r>
            <a:r>
              <a:rPr sz="1900" dirty="0" err="1"/>
              <a:t>el</a:t>
            </a:r>
            <a:r>
              <a:rPr sz="1900" dirty="0"/>
              <a:t> macho </a:t>
            </a:r>
            <a:r>
              <a:rPr sz="1900" dirty="0" err="1"/>
              <a:t>sobre</a:t>
            </a:r>
            <a:r>
              <a:rPr sz="1900" dirty="0"/>
              <a:t> la hembra(4:23-24)</a:t>
            </a:r>
          </a:p>
          <a:p>
            <a:pPr marL="277495" indent="-277495" defTabSz="740663">
              <a:spcBef>
                <a:spcPts val="500"/>
              </a:spcBef>
              <a:buSzTx/>
              <a:buFont typeface="Wingdings"/>
              <a:buNone/>
              <a:defRPr sz="2268" b="1">
                <a:solidFill>
                  <a:srgbClr val="FF9900"/>
                </a:solidFill>
                <a:effectLst>
                  <a:outerShdw blurRad="30861" dist="30861" dir="2700000" rotWithShape="0">
                    <a:srgbClr val="000000"/>
                  </a:outerShdw>
                </a:effectLst>
              </a:defRPr>
            </a:pPr>
            <a:r>
              <a:rPr sz="2250" dirty="0"/>
              <a:t>“East of Eden” becomes a symbol for human alienation from God</a:t>
            </a:r>
            <a:r>
              <a:rPr sz="2250" dirty="0">
                <a:solidFill>
                  <a:srgbClr val="FAEDA2"/>
                </a:solidFill>
              </a:rPr>
              <a:t> / “Al </a:t>
            </a:r>
            <a:r>
              <a:rPr sz="2250" dirty="0" err="1">
                <a:solidFill>
                  <a:srgbClr val="FAEDA2"/>
                </a:solidFill>
              </a:rPr>
              <a:t>este</a:t>
            </a:r>
            <a:r>
              <a:rPr sz="2250" dirty="0">
                <a:solidFill>
                  <a:srgbClr val="FAEDA2"/>
                </a:solidFill>
              </a:rPr>
              <a:t> del Edén” se </a:t>
            </a:r>
            <a:r>
              <a:rPr sz="2250" dirty="0" err="1">
                <a:solidFill>
                  <a:srgbClr val="FAEDA2"/>
                </a:solidFill>
              </a:rPr>
              <a:t>convierte</a:t>
            </a:r>
            <a:r>
              <a:rPr sz="2250" dirty="0">
                <a:solidFill>
                  <a:srgbClr val="FAEDA2"/>
                </a:solidFill>
              </a:rPr>
              <a:t> </a:t>
            </a:r>
            <a:r>
              <a:rPr sz="2250" dirty="0" err="1">
                <a:solidFill>
                  <a:srgbClr val="FAEDA2"/>
                </a:solidFill>
              </a:rPr>
              <a:t>en</a:t>
            </a:r>
            <a:r>
              <a:rPr sz="2250" dirty="0">
                <a:solidFill>
                  <a:srgbClr val="FAEDA2"/>
                </a:solidFill>
              </a:rPr>
              <a:t> un </a:t>
            </a:r>
            <a:r>
              <a:rPr sz="2250" dirty="0" err="1">
                <a:solidFill>
                  <a:srgbClr val="FAEDA2"/>
                </a:solidFill>
              </a:rPr>
              <a:t>símbolo</a:t>
            </a:r>
            <a:r>
              <a:rPr sz="2250" dirty="0">
                <a:solidFill>
                  <a:srgbClr val="FAEDA2"/>
                </a:solidFill>
              </a:rPr>
              <a:t> de la </a:t>
            </a:r>
            <a:r>
              <a:rPr sz="2250" dirty="0" err="1">
                <a:solidFill>
                  <a:srgbClr val="FAEDA2"/>
                </a:solidFill>
              </a:rPr>
              <a:t>alienación</a:t>
            </a:r>
            <a:r>
              <a:rPr sz="2250" dirty="0">
                <a:solidFill>
                  <a:srgbClr val="FAEDA2"/>
                </a:solidFill>
              </a:rPr>
              <a:t> </a:t>
            </a:r>
            <a:r>
              <a:rPr sz="2250" dirty="0" err="1">
                <a:solidFill>
                  <a:srgbClr val="FAEDA2"/>
                </a:solidFill>
              </a:rPr>
              <a:t>humana</a:t>
            </a:r>
            <a:r>
              <a:rPr sz="2250" dirty="0">
                <a:solidFill>
                  <a:srgbClr val="FAEDA2"/>
                </a:solidFill>
              </a:rPr>
              <a:t> de Dios (3:24; 4:16; 11:2).</a:t>
            </a:r>
          </a:p>
          <a:p>
            <a:pPr marL="277495" indent="-277495" defTabSz="740663">
              <a:spcBef>
                <a:spcPts val="400"/>
              </a:spcBef>
              <a:defRPr sz="1944" b="1" i="1">
                <a:effectLst>
                  <a:outerShdw blurRad="30861" dist="30861" dir="2700000" rotWithShape="0">
                    <a:srgbClr val="000000"/>
                  </a:outerShdw>
                </a:effectLst>
                <a:latin typeface="Arial Narrow"/>
                <a:ea typeface="Arial Narrow"/>
                <a:cs typeface="Arial Narrow"/>
                <a:sym typeface="Arial Narrow"/>
              </a:defRPr>
            </a:pPr>
            <a:r>
              <a:rPr sz="1900" dirty="0">
                <a:solidFill>
                  <a:srgbClr val="FFFF00"/>
                </a:solidFill>
              </a:rPr>
              <a:t>While there is human progress in the arts and technology, human depravity mars this progress</a:t>
            </a:r>
            <a:r>
              <a:rPr lang="en-US" sz="1900" dirty="0">
                <a:solidFill>
                  <a:srgbClr val="FFFF00"/>
                </a:solidFill>
              </a:rPr>
              <a:t> </a:t>
            </a:r>
            <a:r>
              <a:rPr sz="1900" dirty="0"/>
              <a:t> / Si bien hay </a:t>
            </a:r>
            <a:r>
              <a:rPr sz="1900" dirty="0" err="1"/>
              <a:t>progreso</a:t>
            </a:r>
            <a:r>
              <a:rPr sz="1900" dirty="0"/>
              <a:t> </a:t>
            </a:r>
            <a:r>
              <a:rPr sz="1900" dirty="0" err="1"/>
              <a:t>humano</a:t>
            </a:r>
            <a:r>
              <a:rPr sz="1900" dirty="0"/>
              <a:t> </a:t>
            </a:r>
            <a:r>
              <a:rPr sz="1900" dirty="0" err="1"/>
              <a:t>en</a:t>
            </a:r>
            <a:r>
              <a:rPr sz="1900" dirty="0"/>
              <a:t> las </a:t>
            </a:r>
            <a:r>
              <a:rPr sz="1900" dirty="0" err="1"/>
              <a:t>artes</a:t>
            </a:r>
            <a:r>
              <a:rPr sz="1900" dirty="0"/>
              <a:t> y la </a:t>
            </a:r>
            <a:r>
              <a:rPr sz="1900" dirty="0" err="1"/>
              <a:t>tecnología</a:t>
            </a:r>
            <a:r>
              <a:rPr sz="1900" dirty="0"/>
              <a:t>, la </a:t>
            </a:r>
            <a:r>
              <a:rPr sz="1900" dirty="0" err="1"/>
              <a:t>depravación</a:t>
            </a:r>
            <a:r>
              <a:rPr sz="1900" dirty="0"/>
              <a:t> </a:t>
            </a:r>
            <a:r>
              <a:rPr sz="1900" dirty="0" err="1"/>
              <a:t>humana</a:t>
            </a:r>
            <a:r>
              <a:rPr sz="1900" dirty="0"/>
              <a:t> </a:t>
            </a:r>
            <a:r>
              <a:rPr sz="1900" dirty="0" err="1"/>
              <a:t>estropea</a:t>
            </a:r>
            <a:r>
              <a:rPr sz="1900" dirty="0"/>
              <a:t> </a:t>
            </a:r>
            <a:r>
              <a:rPr sz="1900" dirty="0" err="1"/>
              <a:t>este</a:t>
            </a:r>
            <a:r>
              <a:rPr sz="1900" dirty="0"/>
              <a:t> </a:t>
            </a:r>
            <a:r>
              <a:rPr sz="1900" dirty="0" err="1"/>
              <a:t>progreso</a:t>
            </a:r>
            <a:r>
              <a:rPr sz="1900" dirty="0"/>
              <a:t>. (4:17-22).</a:t>
            </a:r>
          </a:p>
          <a:p>
            <a:pPr marL="277495" indent="-277495" defTabSz="740663">
              <a:spcBef>
                <a:spcPts val="400"/>
              </a:spcBef>
              <a:defRPr sz="1944" b="1" i="1">
                <a:effectLst>
                  <a:outerShdw blurRad="30861" dist="30861" dir="2700000" rotWithShape="0">
                    <a:srgbClr val="000000"/>
                  </a:outerShdw>
                </a:effectLst>
                <a:latin typeface="Arial Narrow"/>
                <a:ea typeface="Arial Narrow"/>
                <a:cs typeface="Arial Narrow"/>
                <a:sym typeface="Arial Narrow"/>
              </a:defRPr>
            </a:pPr>
            <a:r>
              <a:rPr sz="1900" dirty="0">
                <a:solidFill>
                  <a:srgbClr val="FFFF00"/>
                </a:solidFill>
              </a:rPr>
              <a:t>The birth of Seth offers the first ray of hope for the future as some within this family line began to seek after God</a:t>
            </a:r>
            <a:r>
              <a:rPr sz="1900" dirty="0"/>
              <a:t> / El </a:t>
            </a:r>
            <a:r>
              <a:rPr sz="1900" dirty="0" err="1"/>
              <a:t>nacimiento</a:t>
            </a:r>
            <a:r>
              <a:rPr sz="1900" dirty="0"/>
              <a:t> de Set </a:t>
            </a:r>
            <a:r>
              <a:rPr sz="1900" dirty="0" err="1"/>
              <a:t>ofrece</a:t>
            </a:r>
            <a:r>
              <a:rPr sz="1900" dirty="0"/>
              <a:t> </a:t>
            </a:r>
            <a:r>
              <a:rPr sz="1900" dirty="0" err="1"/>
              <a:t>el</a:t>
            </a:r>
            <a:r>
              <a:rPr sz="1900" dirty="0"/>
              <a:t> primer </a:t>
            </a:r>
            <a:r>
              <a:rPr sz="1900" dirty="0" err="1"/>
              <a:t>rayo</a:t>
            </a:r>
            <a:r>
              <a:rPr sz="1900" dirty="0"/>
              <a:t> de </a:t>
            </a:r>
            <a:r>
              <a:rPr sz="1900" dirty="0" err="1"/>
              <a:t>esperanza</a:t>
            </a:r>
            <a:r>
              <a:rPr sz="1900" dirty="0"/>
              <a:t> para </a:t>
            </a:r>
            <a:r>
              <a:rPr sz="1900" dirty="0" err="1"/>
              <a:t>el</a:t>
            </a:r>
            <a:r>
              <a:rPr sz="1900" dirty="0"/>
              <a:t> </a:t>
            </a:r>
            <a:r>
              <a:rPr sz="1900" dirty="0" err="1"/>
              <a:t>futuro</a:t>
            </a:r>
            <a:r>
              <a:rPr sz="1900" dirty="0"/>
              <a:t>, </a:t>
            </a:r>
            <a:r>
              <a:rPr sz="1900" dirty="0" err="1"/>
              <a:t>ya</a:t>
            </a:r>
            <a:r>
              <a:rPr sz="1900" dirty="0"/>
              <a:t> que </a:t>
            </a:r>
            <a:r>
              <a:rPr sz="1900" dirty="0" err="1"/>
              <a:t>algunos</a:t>
            </a:r>
            <a:r>
              <a:rPr sz="1900" dirty="0"/>
              <a:t> </a:t>
            </a:r>
            <a:r>
              <a:rPr sz="1900" dirty="0" err="1"/>
              <a:t>dentro</a:t>
            </a:r>
            <a:r>
              <a:rPr sz="1900" dirty="0"/>
              <a:t> de </a:t>
            </a:r>
            <a:r>
              <a:rPr sz="1900" dirty="0" err="1"/>
              <a:t>esta</a:t>
            </a:r>
            <a:r>
              <a:rPr sz="1900" dirty="0"/>
              <a:t> </a:t>
            </a:r>
            <a:r>
              <a:rPr sz="1900" dirty="0" err="1"/>
              <a:t>línea</a:t>
            </a:r>
            <a:r>
              <a:rPr sz="1900" dirty="0"/>
              <a:t> familiar </a:t>
            </a:r>
            <a:r>
              <a:rPr sz="1900" dirty="0" err="1"/>
              <a:t>comenzaron</a:t>
            </a:r>
            <a:r>
              <a:rPr sz="1900" dirty="0"/>
              <a:t> a </a:t>
            </a:r>
            <a:r>
              <a:rPr sz="1900" dirty="0" err="1"/>
              <a:t>buscar</a:t>
            </a:r>
            <a:r>
              <a:rPr sz="1900" dirty="0"/>
              <a:t> a Dios. (4:25-26).</a:t>
            </a:r>
          </a:p>
        </p:txBody>
      </p:sp>
      <p:sp>
        <p:nvSpPr>
          <p:cNvPr id="6968"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967">
                                            <p:bg/>
                                          </p:spTgt>
                                        </p:tgtEl>
                                        <p:attrNameLst>
                                          <p:attrName>style.visibility</p:attrName>
                                        </p:attrNameLst>
                                      </p:cBhvr>
                                      <p:to>
                                        <p:strVal val="visible"/>
                                      </p:to>
                                    </p:set>
                                    <p:anim calcmode="lin" valueType="num">
                                      <p:cBhvr>
                                        <p:cTn id="7" dur="500" fill="hold"/>
                                        <p:tgtEl>
                                          <p:spTgt spid="6967">
                                            <p:bg/>
                                          </p:spTgt>
                                        </p:tgtEl>
                                        <p:attrNameLst>
                                          <p:attrName>ppt_w</p:attrName>
                                        </p:attrNameLst>
                                      </p:cBhvr>
                                      <p:tavLst>
                                        <p:tav tm="0">
                                          <p:val>
                                            <p:fltVal val="0"/>
                                          </p:val>
                                        </p:tav>
                                        <p:tav tm="100000">
                                          <p:val>
                                            <p:strVal val="#ppt_w"/>
                                          </p:val>
                                        </p:tav>
                                      </p:tavLst>
                                    </p:anim>
                                    <p:anim calcmode="lin" valueType="num">
                                      <p:cBhvr>
                                        <p:cTn id="8" dur="500" fill="hold"/>
                                        <p:tgtEl>
                                          <p:spTgt spid="696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967">
                                            <p:txEl>
                                              <p:pRg st="0" end="0"/>
                                            </p:txEl>
                                          </p:spTgt>
                                        </p:tgtEl>
                                        <p:attrNameLst>
                                          <p:attrName>style.visibility</p:attrName>
                                        </p:attrNameLst>
                                      </p:cBhvr>
                                      <p:to>
                                        <p:strVal val="visible"/>
                                      </p:to>
                                    </p:set>
                                    <p:anim calcmode="lin" valueType="num">
                                      <p:cBhvr>
                                        <p:cTn id="11" dur="500" fill="hold"/>
                                        <p:tgtEl>
                                          <p:spTgt spid="696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9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967">
                                            <p:txEl>
                                              <p:pRg st="1" end="1"/>
                                            </p:txEl>
                                          </p:spTgt>
                                        </p:tgtEl>
                                        <p:attrNameLst>
                                          <p:attrName>style.visibility</p:attrName>
                                        </p:attrNameLst>
                                      </p:cBhvr>
                                      <p:to>
                                        <p:strVal val="visible"/>
                                      </p:to>
                                    </p:set>
                                    <p:anim calcmode="lin" valueType="num">
                                      <p:cBhvr>
                                        <p:cTn id="17" dur="500" fill="hold"/>
                                        <p:tgtEl>
                                          <p:spTgt spid="696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96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967">
                                            <p:txEl>
                                              <p:pRg st="2" end="2"/>
                                            </p:txEl>
                                          </p:spTgt>
                                        </p:tgtEl>
                                        <p:attrNameLst>
                                          <p:attrName>style.visibility</p:attrName>
                                        </p:attrNameLst>
                                      </p:cBhvr>
                                      <p:to>
                                        <p:strVal val="visible"/>
                                      </p:to>
                                    </p:set>
                                    <p:anim calcmode="lin" valueType="num">
                                      <p:cBhvr>
                                        <p:cTn id="23" dur="500" fill="hold"/>
                                        <p:tgtEl>
                                          <p:spTgt spid="696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96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967">
                                            <p:txEl>
                                              <p:pRg st="3" end="3"/>
                                            </p:txEl>
                                          </p:spTgt>
                                        </p:tgtEl>
                                        <p:attrNameLst>
                                          <p:attrName>style.visibility</p:attrName>
                                        </p:attrNameLst>
                                      </p:cBhvr>
                                      <p:to>
                                        <p:strVal val="visible"/>
                                      </p:to>
                                    </p:set>
                                    <p:anim calcmode="lin" valueType="num">
                                      <p:cBhvr>
                                        <p:cTn id="29" dur="500" fill="hold"/>
                                        <p:tgtEl>
                                          <p:spTgt spid="696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6967">
                                            <p:txEl>
                                              <p:pRg st="3" end="3"/>
                                            </p:txEl>
                                          </p:spTgt>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23" presetClass="entr" presetSubtype="16" fill="hold" grpId="1" nodeType="afterEffect">
                                  <p:stCondLst>
                                    <p:cond delay="0"/>
                                  </p:stCondLst>
                                  <p:iterate>
                                    <p:tmAbs val="0"/>
                                  </p:iterate>
                                  <p:childTnLst>
                                    <p:set>
                                      <p:cBhvr>
                                        <p:cTn id="33" fill="hold"/>
                                        <p:tgtEl>
                                          <p:spTgt spid="6967">
                                            <p:txEl>
                                              <p:pRg st="4" end="4"/>
                                            </p:txEl>
                                          </p:spTgt>
                                        </p:tgtEl>
                                        <p:attrNameLst>
                                          <p:attrName>style.visibility</p:attrName>
                                        </p:attrNameLst>
                                      </p:cBhvr>
                                      <p:to>
                                        <p:strVal val="visible"/>
                                      </p:to>
                                    </p:set>
                                    <p:anim calcmode="lin" valueType="num">
                                      <p:cBhvr>
                                        <p:cTn id="34" dur="500" fill="hold"/>
                                        <p:tgtEl>
                                          <p:spTgt spid="6967">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6967">
                                            <p:txEl>
                                              <p:pRg st="4" end="4"/>
                                            </p:txEl>
                                          </p:spTgt>
                                        </p:tgtEl>
                                        <p:attrNameLst>
                                          <p:attrName>ppt_h</p:attrName>
                                        </p:attrNameLst>
                                      </p:cBhvr>
                                      <p:tavLst>
                                        <p:tav tm="0">
                                          <p:val>
                                            <p:fltVal val="0"/>
                                          </p:val>
                                        </p:tav>
                                        <p:tav tm="100000">
                                          <p:val>
                                            <p:strVal val="#ppt_h"/>
                                          </p:val>
                                        </p:tav>
                                      </p:tavLst>
                                    </p:anim>
                                  </p:childTnLst>
                                </p:cTn>
                              </p:par>
                            </p:childTnLst>
                          </p:cTn>
                        </p:par>
                        <p:par>
                          <p:cTn id="36" fill="hold">
                            <p:stCondLst>
                              <p:cond delay="1000"/>
                            </p:stCondLst>
                            <p:childTnLst>
                              <p:par>
                                <p:cTn id="37" presetID="23" presetClass="entr" presetSubtype="16" fill="hold" grpId="1" nodeType="afterEffect">
                                  <p:stCondLst>
                                    <p:cond delay="0"/>
                                  </p:stCondLst>
                                  <p:iterate>
                                    <p:tmAbs val="0"/>
                                  </p:iterate>
                                  <p:childTnLst>
                                    <p:set>
                                      <p:cBhvr>
                                        <p:cTn id="38" fill="hold"/>
                                        <p:tgtEl>
                                          <p:spTgt spid="6967">
                                            <p:txEl>
                                              <p:pRg st="5" end="5"/>
                                            </p:txEl>
                                          </p:spTgt>
                                        </p:tgtEl>
                                        <p:attrNameLst>
                                          <p:attrName>style.visibility</p:attrName>
                                        </p:attrNameLst>
                                      </p:cBhvr>
                                      <p:to>
                                        <p:strVal val="visible"/>
                                      </p:to>
                                    </p:set>
                                    <p:anim calcmode="lin" valueType="num">
                                      <p:cBhvr>
                                        <p:cTn id="39" dur="500" fill="hold"/>
                                        <p:tgtEl>
                                          <p:spTgt spid="6967">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6967">
                                            <p:txEl>
                                              <p:pRg st="5" end="5"/>
                                            </p:txEl>
                                          </p:spTgt>
                                        </p:tgtEl>
                                        <p:attrNameLst>
                                          <p:attrName>ppt_h</p:attrName>
                                        </p:attrNameLst>
                                      </p:cBhvr>
                                      <p:tavLst>
                                        <p:tav tm="0">
                                          <p:val>
                                            <p:fltVal val="0"/>
                                          </p:val>
                                        </p:tav>
                                        <p:tav tm="100000">
                                          <p:val>
                                            <p:strVal val="#ppt_h"/>
                                          </p:val>
                                        </p:tav>
                                      </p:tavLst>
                                    </p:anim>
                                  </p:childTnLst>
                                </p:cTn>
                              </p:par>
                            </p:childTnLst>
                          </p:cTn>
                        </p:par>
                        <p:par>
                          <p:cTn id="41" fill="hold">
                            <p:stCondLst>
                              <p:cond delay="1500"/>
                            </p:stCondLst>
                            <p:childTnLst>
                              <p:par>
                                <p:cTn id="42" presetID="23" presetClass="entr" presetSubtype="16" fill="hold" grpId="1" nodeType="afterEffect">
                                  <p:stCondLst>
                                    <p:cond delay="0"/>
                                  </p:stCondLst>
                                  <p:iterate>
                                    <p:tmAbs val="0"/>
                                  </p:iterate>
                                  <p:childTnLst>
                                    <p:set>
                                      <p:cBhvr>
                                        <p:cTn id="43" fill="hold"/>
                                        <p:tgtEl>
                                          <p:spTgt spid="6967">
                                            <p:txEl>
                                              <p:pRg st="6" end="6"/>
                                            </p:txEl>
                                          </p:spTgt>
                                        </p:tgtEl>
                                        <p:attrNameLst>
                                          <p:attrName>style.visibility</p:attrName>
                                        </p:attrNameLst>
                                      </p:cBhvr>
                                      <p:to>
                                        <p:strVal val="visible"/>
                                      </p:to>
                                    </p:set>
                                    <p:anim calcmode="lin" valueType="num">
                                      <p:cBhvr>
                                        <p:cTn id="44" dur="500" fill="hold"/>
                                        <p:tgtEl>
                                          <p:spTgt spid="6967">
                                            <p:txEl>
                                              <p:pRg st="6" end="6"/>
                                            </p:txEl>
                                          </p:spTgt>
                                        </p:tgtEl>
                                        <p:attrNameLst>
                                          <p:attrName>ppt_w</p:attrName>
                                        </p:attrNameLst>
                                      </p:cBhvr>
                                      <p:tavLst>
                                        <p:tav tm="0">
                                          <p:val>
                                            <p:fltVal val="0"/>
                                          </p:val>
                                        </p:tav>
                                        <p:tav tm="100000">
                                          <p:val>
                                            <p:strVal val="#ppt_w"/>
                                          </p:val>
                                        </p:tav>
                                      </p:tavLst>
                                    </p:anim>
                                    <p:anim calcmode="lin" valueType="num">
                                      <p:cBhvr>
                                        <p:cTn id="45" dur="500" fill="hold"/>
                                        <p:tgtEl>
                                          <p:spTgt spid="6967">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7" grpId="1" build="p"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0" name="Title 1"/>
          <p:cNvSpPr txBox="1">
            <a:spLocks noGrp="1"/>
          </p:cNvSpPr>
          <p:nvPr>
            <p:ph type="title"/>
          </p:nvPr>
        </p:nvSpPr>
        <p:spPr>
          <a:xfrm>
            <a:off x="914400" y="95250"/>
            <a:ext cx="10363200" cy="1555750"/>
          </a:xfrm>
          <a:prstGeom prst="rect">
            <a:avLst/>
          </a:prstGeom>
        </p:spPr>
        <p:txBody>
          <a:bodyPr lIns="45719" tIns="45720" rIns="45719" bIns="45720" anchor="ctr">
            <a:normAutofit fontScale="90000"/>
          </a:bodyPr>
          <a:lstStyle/>
          <a:p>
            <a:pPr defTabSz="676655">
              <a:defRPr sz="3552">
                <a:solidFill>
                  <a:srgbClr val="FF3300"/>
                </a:solidFill>
                <a:effectLst>
                  <a:outerShdw blurRad="28194" dist="28194" dir="2700000" rotWithShape="0">
                    <a:srgbClr val="000000"/>
                  </a:outerShdw>
                </a:effectLst>
                <a:latin typeface="Matura MT Script Capitals"/>
                <a:ea typeface="Matura MT Script Capitals"/>
                <a:cs typeface="Matura MT Script Capitals"/>
                <a:sym typeface="Matura MT Script Capitals"/>
              </a:defRPr>
            </a:pPr>
            <a:r>
              <a:rPr sz="3550" dirty="0"/>
              <a:t>Abraham, the Prototype for Faith and Faithfulness</a:t>
            </a:r>
          </a:p>
          <a:p>
            <a:pPr defTabSz="676655">
              <a:defRPr sz="3552">
                <a:solidFill>
                  <a:srgbClr val="FF3300"/>
                </a:solidFill>
                <a:effectLst>
                  <a:outerShdw blurRad="28194" dist="28194" dir="2700000" rotWithShape="0">
                    <a:srgbClr val="000000"/>
                  </a:outerShdw>
                </a:effectLst>
                <a:latin typeface="Matura MT Script Capitals"/>
                <a:ea typeface="Matura MT Script Capitals"/>
                <a:cs typeface="Matura MT Script Capitals"/>
                <a:sym typeface="Matura MT Script Capitals"/>
              </a:defRPr>
            </a:pPr>
            <a:r>
              <a:rPr sz="3550" dirty="0">
                <a:solidFill>
                  <a:srgbClr val="FF7300"/>
                </a:solidFill>
              </a:rPr>
              <a:t>Abraham, </a:t>
            </a:r>
            <a:r>
              <a:rPr sz="3550" dirty="0" err="1">
                <a:solidFill>
                  <a:srgbClr val="FF7300"/>
                </a:solidFill>
              </a:rPr>
              <a:t>el</a:t>
            </a:r>
            <a:r>
              <a:rPr sz="3550" dirty="0">
                <a:solidFill>
                  <a:srgbClr val="FF7300"/>
                </a:solidFill>
              </a:rPr>
              <a:t> </a:t>
            </a:r>
            <a:r>
              <a:rPr sz="3550" dirty="0" err="1">
                <a:solidFill>
                  <a:srgbClr val="FF7300"/>
                </a:solidFill>
              </a:rPr>
              <a:t>Prototipo</a:t>
            </a:r>
            <a:r>
              <a:rPr sz="3550" dirty="0">
                <a:solidFill>
                  <a:srgbClr val="FF7300"/>
                </a:solidFill>
              </a:rPr>
              <a:t> de la Fe y la </a:t>
            </a:r>
            <a:r>
              <a:rPr sz="3550" dirty="0" err="1">
                <a:solidFill>
                  <a:srgbClr val="FF7300"/>
                </a:solidFill>
              </a:rPr>
              <a:t>Fidelidad</a:t>
            </a:r>
            <a:endParaRPr sz="3550">
              <a:solidFill>
                <a:srgbClr val="FF7300"/>
              </a:solidFill>
            </a:endParaRPr>
          </a:p>
        </p:txBody>
      </p:sp>
      <p:sp>
        <p:nvSpPr>
          <p:cNvPr id="6971" name="Subtitle 2"/>
          <p:cNvSpPr txBox="1">
            <a:spLocks noGrp="1"/>
          </p:cNvSpPr>
          <p:nvPr>
            <p:ph type="body" idx="1"/>
          </p:nvPr>
        </p:nvSpPr>
        <p:spPr>
          <a:xfrm>
            <a:off x="297182" y="1695450"/>
            <a:ext cx="10905202" cy="5092998"/>
          </a:xfrm>
          <a:prstGeom prst="rect">
            <a:avLst/>
          </a:prstGeom>
        </p:spPr>
        <p:txBody>
          <a:bodyPr lIns="45719" tIns="45720" rIns="45719" bIns="45720" anchor="t">
            <a:normAutofit lnSpcReduction="10000"/>
          </a:bodyPr>
          <a:lstStyle/>
          <a:p>
            <a:pPr algn="r">
              <a:spcBef>
                <a:spcPts val="600"/>
              </a:spcBef>
              <a:defRPr sz="2800" i="1"/>
            </a:pPr>
            <a:r>
              <a:rPr dirty="0">
                <a:solidFill>
                  <a:srgbClr val="FFFF00"/>
                </a:solidFill>
              </a:rPr>
              <a:t>Abraham was called by God to leave his home and go to a land that God would show him. He became the model for true faith and faithfulness, which is God’s call to forsake one’s natural home and way of life in order to receive a home and way of life from God’s hand. The greatest thing Abraham ever did was to believe in God’s promise.</a:t>
            </a:r>
          </a:p>
          <a:p>
            <a:pPr algn="r">
              <a:spcBef>
                <a:spcPts val="600"/>
              </a:spcBef>
              <a:defRPr sz="2800" i="1"/>
            </a:pPr>
            <a:r>
              <a:rPr dirty="0"/>
              <a:t>Abraham </a:t>
            </a:r>
            <a:r>
              <a:rPr dirty="0" err="1"/>
              <a:t>fue</a:t>
            </a:r>
            <a:r>
              <a:rPr dirty="0"/>
              <a:t> </a:t>
            </a:r>
            <a:r>
              <a:rPr dirty="0" err="1"/>
              <a:t>llamado</a:t>
            </a:r>
            <a:r>
              <a:rPr dirty="0"/>
              <a:t> </a:t>
            </a:r>
            <a:r>
              <a:rPr dirty="0" err="1"/>
              <a:t>por</a:t>
            </a:r>
            <a:r>
              <a:rPr dirty="0"/>
              <a:t> Dios para </a:t>
            </a:r>
            <a:r>
              <a:rPr dirty="0" err="1"/>
              <a:t>dejar</a:t>
            </a:r>
            <a:r>
              <a:rPr dirty="0"/>
              <a:t> </a:t>
            </a:r>
            <a:r>
              <a:rPr dirty="0" err="1"/>
              <a:t>su</a:t>
            </a:r>
            <a:r>
              <a:rPr dirty="0"/>
              <a:t> </a:t>
            </a:r>
            <a:r>
              <a:rPr dirty="0" err="1"/>
              <a:t>hogar</a:t>
            </a:r>
            <a:r>
              <a:rPr dirty="0"/>
              <a:t> e </a:t>
            </a:r>
            <a:r>
              <a:rPr dirty="0" err="1"/>
              <a:t>ir</a:t>
            </a:r>
            <a:r>
              <a:rPr dirty="0"/>
              <a:t> a </a:t>
            </a:r>
            <a:r>
              <a:rPr dirty="0" err="1"/>
              <a:t>una</a:t>
            </a:r>
            <a:r>
              <a:rPr dirty="0"/>
              <a:t> tierra que Dios le </a:t>
            </a:r>
            <a:r>
              <a:rPr dirty="0" err="1"/>
              <a:t>mostraría</a:t>
            </a:r>
            <a:r>
              <a:rPr dirty="0"/>
              <a:t>. Se </a:t>
            </a:r>
            <a:r>
              <a:rPr dirty="0" err="1"/>
              <a:t>convirtió</a:t>
            </a:r>
            <a:r>
              <a:rPr dirty="0"/>
              <a:t> </a:t>
            </a:r>
            <a:r>
              <a:rPr dirty="0" err="1"/>
              <a:t>en</a:t>
            </a:r>
            <a:r>
              <a:rPr dirty="0"/>
              <a:t> </a:t>
            </a:r>
            <a:r>
              <a:rPr dirty="0" err="1"/>
              <a:t>el</a:t>
            </a:r>
            <a:r>
              <a:rPr dirty="0"/>
              <a:t> </a:t>
            </a:r>
            <a:r>
              <a:rPr dirty="0" err="1"/>
              <a:t>modelo</a:t>
            </a:r>
            <a:r>
              <a:rPr dirty="0"/>
              <a:t> de la </a:t>
            </a:r>
            <a:r>
              <a:rPr dirty="0" err="1"/>
              <a:t>verdadera</a:t>
            </a:r>
            <a:r>
              <a:rPr dirty="0"/>
              <a:t> </a:t>
            </a:r>
            <a:r>
              <a:rPr dirty="0" err="1"/>
              <a:t>fe</a:t>
            </a:r>
            <a:r>
              <a:rPr dirty="0"/>
              <a:t> y </a:t>
            </a:r>
            <a:r>
              <a:rPr dirty="0" err="1"/>
              <a:t>fidelidad</a:t>
            </a:r>
            <a:r>
              <a:rPr dirty="0"/>
              <a:t>, que es </a:t>
            </a:r>
            <a:r>
              <a:rPr dirty="0" err="1"/>
              <a:t>el</a:t>
            </a:r>
            <a:r>
              <a:rPr dirty="0"/>
              <a:t> </a:t>
            </a:r>
            <a:r>
              <a:rPr dirty="0" err="1"/>
              <a:t>llamado</a:t>
            </a:r>
            <a:r>
              <a:rPr dirty="0"/>
              <a:t> de Dios a </a:t>
            </a:r>
            <a:r>
              <a:rPr dirty="0" err="1"/>
              <a:t>abandonar</a:t>
            </a:r>
            <a:r>
              <a:rPr dirty="0"/>
              <a:t> </a:t>
            </a:r>
            <a:r>
              <a:rPr dirty="0" err="1"/>
              <a:t>el</a:t>
            </a:r>
            <a:r>
              <a:rPr dirty="0"/>
              <a:t> </a:t>
            </a:r>
            <a:r>
              <a:rPr dirty="0" err="1"/>
              <a:t>hogar</a:t>
            </a:r>
            <a:r>
              <a:rPr dirty="0"/>
              <a:t> natural y la forma de </a:t>
            </a:r>
            <a:r>
              <a:rPr dirty="0" err="1"/>
              <a:t>vida</a:t>
            </a:r>
            <a:r>
              <a:rPr dirty="0"/>
              <a:t> de uno para </a:t>
            </a:r>
            <a:r>
              <a:rPr dirty="0" err="1"/>
              <a:t>recibir</a:t>
            </a:r>
            <a:r>
              <a:rPr dirty="0"/>
              <a:t> un </a:t>
            </a:r>
            <a:r>
              <a:rPr dirty="0" err="1"/>
              <a:t>hogar</a:t>
            </a:r>
            <a:r>
              <a:rPr dirty="0"/>
              <a:t> y </a:t>
            </a:r>
            <a:r>
              <a:rPr dirty="0" err="1"/>
              <a:t>una</a:t>
            </a:r>
            <a:r>
              <a:rPr dirty="0"/>
              <a:t> forma de </a:t>
            </a:r>
            <a:r>
              <a:rPr dirty="0" err="1"/>
              <a:t>vida</a:t>
            </a:r>
            <a:r>
              <a:rPr dirty="0"/>
              <a:t> de la mano de Dios. Lo </a:t>
            </a:r>
            <a:r>
              <a:rPr dirty="0" err="1"/>
              <a:t>más</a:t>
            </a:r>
            <a:r>
              <a:rPr dirty="0"/>
              <a:t> </a:t>
            </a:r>
            <a:r>
              <a:rPr dirty="0" err="1"/>
              <a:t>grande</a:t>
            </a:r>
            <a:r>
              <a:rPr dirty="0"/>
              <a:t> que </a:t>
            </a:r>
            <a:r>
              <a:rPr dirty="0" err="1"/>
              <a:t>hizo</a:t>
            </a:r>
            <a:r>
              <a:rPr dirty="0"/>
              <a:t> Abraham </a:t>
            </a:r>
            <a:r>
              <a:rPr dirty="0" err="1"/>
              <a:t>fue</a:t>
            </a:r>
            <a:r>
              <a:rPr dirty="0"/>
              <a:t> </a:t>
            </a:r>
            <a:r>
              <a:rPr dirty="0" err="1"/>
              <a:t>creer</a:t>
            </a:r>
            <a:r>
              <a:rPr dirty="0"/>
              <a:t> </a:t>
            </a:r>
            <a:r>
              <a:rPr dirty="0" err="1"/>
              <a:t>en</a:t>
            </a:r>
            <a:r>
              <a:rPr dirty="0"/>
              <a:t> la </a:t>
            </a:r>
            <a:r>
              <a:rPr dirty="0" err="1"/>
              <a:t>promesa</a:t>
            </a:r>
            <a:r>
              <a:rPr dirty="0"/>
              <a:t> de Dios.</a:t>
            </a:r>
          </a:p>
        </p:txBody>
      </p:sp>
      <p:sp>
        <p:nvSpPr>
          <p:cNvPr id="6972" name="Slide Number Placeholder 3"/>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102</a:t>
            </a:fld>
            <a:endParaRP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4" name="Rectangle 2"/>
          <p:cNvSpPr txBox="1">
            <a:spLocks noGrp="1"/>
          </p:cNvSpPr>
          <p:nvPr>
            <p:ph type="title"/>
          </p:nvPr>
        </p:nvSpPr>
        <p:spPr>
          <a:xfrm>
            <a:off x="609600" y="77154"/>
            <a:ext cx="10972800" cy="1139826"/>
          </a:xfrm>
          <a:prstGeom prst="rect">
            <a:avLst/>
          </a:prstGeom>
        </p:spPr>
        <p:txBody>
          <a:bodyPr/>
          <a:lstStyle>
            <a:lvl1pPr defTabSz="813816">
              <a:defRPr sz="3916">
                <a:solidFill>
                  <a:srgbClr val="FF9933"/>
                </a:solidFill>
                <a:effectLst>
                  <a:outerShdw blurRad="33909" dist="33909" dir="2700000" rotWithShape="0">
                    <a:srgbClr val="000000"/>
                  </a:outerShdw>
                </a:effectLst>
                <a:latin typeface="Papyrus"/>
                <a:ea typeface="Papyrus"/>
                <a:cs typeface="Papyrus"/>
                <a:sym typeface="Papyrus"/>
              </a:defRPr>
            </a:lvl1pPr>
          </a:lstStyle>
          <a:p>
            <a:r>
              <a:t>Historical Background / Antecedentes históricos</a:t>
            </a:r>
          </a:p>
        </p:txBody>
      </p:sp>
      <p:sp>
        <p:nvSpPr>
          <p:cNvPr id="6975" name="Rectangle 3"/>
          <p:cNvSpPr txBox="1">
            <a:spLocks noGrp="1"/>
          </p:cNvSpPr>
          <p:nvPr>
            <p:ph type="body" idx="1"/>
          </p:nvPr>
        </p:nvSpPr>
        <p:spPr>
          <a:xfrm>
            <a:off x="298812" y="1034517"/>
            <a:ext cx="11594376" cy="5443881"/>
          </a:xfrm>
          <a:prstGeom prst="rect">
            <a:avLst/>
          </a:prstGeom>
        </p:spPr>
        <p:txBody>
          <a:bodyPr lIns="45719" tIns="45720" rIns="45719" bIns="45720" anchor="t">
            <a:normAutofit/>
          </a:bodyPr>
          <a:lstStyle/>
          <a:p>
            <a:pPr marL="311785" indent="-311785" defTabSz="832104">
              <a:spcBef>
                <a:spcPts val="600"/>
              </a:spcBef>
              <a:buSzTx/>
              <a:buFont typeface="Wingdings"/>
              <a:buNone/>
              <a:defRPr sz="2912" b="1">
                <a:solidFill>
                  <a:srgbClr val="FFCC66"/>
                </a:solidFill>
                <a:effectLst>
                  <a:outerShdw blurRad="34671" dist="34671" dir="2700000" rotWithShape="0">
                    <a:srgbClr val="000000"/>
                  </a:outerShdw>
                </a:effectLst>
                <a:latin typeface="Cooper Black"/>
                <a:ea typeface="Cooper Black"/>
                <a:cs typeface="Cooper Black"/>
                <a:sym typeface="Cooper Black"/>
              </a:defRPr>
            </a:pPr>
            <a:r>
              <a:rPr sz="2900" dirty="0">
                <a:solidFill>
                  <a:srgbClr val="FF7300"/>
                </a:solidFill>
              </a:rPr>
              <a:t>With Abram, the reader moves into a more defined historical era, the Middle Bronze Age (2000-1550 BC).</a:t>
            </a:r>
            <a:r>
              <a:rPr sz="2900" dirty="0"/>
              <a:t> / Con Abram, </a:t>
            </a:r>
            <a:r>
              <a:rPr sz="2900" dirty="0" err="1"/>
              <a:t>el</a:t>
            </a:r>
            <a:r>
              <a:rPr sz="2900" dirty="0"/>
              <a:t> lector se </a:t>
            </a:r>
            <a:r>
              <a:rPr sz="2900" dirty="0" err="1"/>
              <a:t>adentra</a:t>
            </a:r>
            <a:r>
              <a:rPr sz="2900" dirty="0"/>
              <a:t> </a:t>
            </a:r>
            <a:r>
              <a:rPr sz="2900" dirty="0" err="1"/>
              <a:t>en</a:t>
            </a:r>
            <a:r>
              <a:rPr sz="2900" dirty="0"/>
              <a:t> </a:t>
            </a:r>
            <a:r>
              <a:rPr sz="2900" dirty="0" err="1"/>
              <a:t>una</a:t>
            </a:r>
            <a:r>
              <a:rPr sz="2900" dirty="0"/>
              <a:t> era </a:t>
            </a:r>
            <a:r>
              <a:rPr sz="2900" dirty="0" err="1"/>
              <a:t>histórica</a:t>
            </a:r>
            <a:r>
              <a:rPr sz="2900" dirty="0"/>
              <a:t> </a:t>
            </a:r>
            <a:r>
              <a:rPr sz="2900" dirty="0" err="1"/>
              <a:t>más</a:t>
            </a:r>
            <a:r>
              <a:rPr sz="2900" dirty="0"/>
              <a:t> </a:t>
            </a:r>
            <a:r>
              <a:rPr sz="2900" dirty="0" err="1"/>
              <a:t>definida</a:t>
            </a:r>
            <a:r>
              <a:rPr sz="2900" dirty="0"/>
              <a:t>, la </a:t>
            </a:r>
            <a:r>
              <a:rPr sz="2900" dirty="0" err="1"/>
              <a:t>Edad</a:t>
            </a:r>
            <a:r>
              <a:rPr sz="2900" dirty="0"/>
              <a:t> del Bronce Medio (2000-1550 </a:t>
            </a:r>
            <a:r>
              <a:rPr sz="2900" dirty="0" err="1"/>
              <a:t>a.C.</a:t>
            </a:r>
            <a:r>
              <a:rPr sz="2900" dirty="0"/>
              <a:t>).</a:t>
            </a:r>
            <a:endParaRPr lang="en-US" sz="2900" dirty="0"/>
          </a:p>
          <a:p>
            <a:pPr marL="311785" indent="-311785" defTabSz="832104">
              <a:spcBef>
                <a:spcPts val="500"/>
              </a:spcBef>
              <a:defRPr sz="2184">
                <a:solidFill>
                  <a:srgbClr val="FFFFBD"/>
                </a:solidFill>
                <a:effectLst>
                  <a:outerShdw blurRad="34671" dist="34671" dir="2700000" rotWithShape="0">
                    <a:srgbClr val="000000"/>
                  </a:outerShdw>
                </a:effectLst>
                <a:latin typeface="Comic Sans MS"/>
                <a:ea typeface="Comic Sans MS"/>
                <a:cs typeface="Comic Sans MS"/>
                <a:sym typeface="Comic Sans MS"/>
              </a:defRPr>
            </a:pPr>
            <a:r>
              <a:rPr sz="2150" dirty="0">
                <a:solidFill>
                  <a:srgbClr val="FFFF00"/>
                </a:solidFill>
              </a:rPr>
              <a:t>As pastoral nomads, the patriarchs herded sheep, goats, and cattle in the half-desert regions of the Fertile Crescent. </a:t>
            </a:r>
            <a:r>
              <a:rPr sz="2150" dirty="0"/>
              <a:t>/ Como </a:t>
            </a:r>
            <a:r>
              <a:rPr sz="2150" dirty="0" err="1"/>
              <a:t>pastores</a:t>
            </a:r>
            <a:r>
              <a:rPr sz="2150" dirty="0"/>
              <a:t> </a:t>
            </a:r>
            <a:r>
              <a:rPr sz="2150" dirty="0" err="1"/>
              <a:t>nómadas</a:t>
            </a:r>
            <a:r>
              <a:rPr sz="2150" dirty="0"/>
              <a:t>, </a:t>
            </a:r>
            <a:r>
              <a:rPr sz="2150" dirty="0" err="1"/>
              <a:t>los</a:t>
            </a:r>
            <a:r>
              <a:rPr sz="2150" dirty="0"/>
              <a:t> </a:t>
            </a:r>
            <a:r>
              <a:rPr sz="2150" dirty="0" err="1"/>
              <a:t>patriarcas</a:t>
            </a:r>
            <a:r>
              <a:rPr sz="2150" dirty="0"/>
              <a:t> </a:t>
            </a:r>
            <a:r>
              <a:rPr sz="2150" dirty="0" err="1"/>
              <a:t>pastorearon</a:t>
            </a:r>
            <a:r>
              <a:rPr sz="2150" dirty="0"/>
              <a:t> </a:t>
            </a:r>
            <a:r>
              <a:rPr sz="2150" dirty="0" err="1"/>
              <a:t>ovejas</a:t>
            </a:r>
            <a:r>
              <a:rPr sz="2150" dirty="0"/>
              <a:t>, </a:t>
            </a:r>
            <a:r>
              <a:rPr sz="2150" dirty="0" err="1"/>
              <a:t>cabras</a:t>
            </a:r>
            <a:r>
              <a:rPr sz="2150" dirty="0"/>
              <a:t> y </a:t>
            </a:r>
            <a:r>
              <a:rPr sz="2150" dirty="0" err="1"/>
              <a:t>ganado</a:t>
            </a:r>
            <a:r>
              <a:rPr sz="2150" dirty="0"/>
              <a:t> </a:t>
            </a:r>
            <a:r>
              <a:rPr sz="2150" dirty="0" err="1"/>
              <a:t>en</a:t>
            </a:r>
            <a:r>
              <a:rPr sz="2150" dirty="0"/>
              <a:t> las </a:t>
            </a:r>
            <a:r>
              <a:rPr sz="2150" dirty="0" err="1"/>
              <a:t>regiones</a:t>
            </a:r>
            <a:r>
              <a:rPr sz="2150" dirty="0"/>
              <a:t> </a:t>
            </a:r>
            <a:r>
              <a:rPr sz="2150" dirty="0" err="1"/>
              <a:t>semidesérticas</a:t>
            </a:r>
            <a:r>
              <a:rPr sz="2150" dirty="0"/>
              <a:t> del </a:t>
            </a:r>
            <a:r>
              <a:rPr sz="2150" dirty="0" err="1"/>
              <a:t>Creciente</a:t>
            </a:r>
            <a:r>
              <a:rPr sz="2150" dirty="0"/>
              <a:t> </a:t>
            </a:r>
            <a:r>
              <a:rPr sz="2150" dirty="0" err="1"/>
              <a:t>Fértil</a:t>
            </a:r>
            <a:r>
              <a:rPr sz="2150" dirty="0"/>
              <a:t>.</a:t>
            </a:r>
          </a:p>
          <a:p>
            <a:pPr marL="311785" indent="-311785" defTabSz="832104">
              <a:spcBef>
                <a:spcPts val="500"/>
              </a:spcBef>
              <a:defRPr sz="2184">
                <a:solidFill>
                  <a:srgbClr val="FFFFBD"/>
                </a:solidFill>
                <a:effectLst>
                  <a:outerShdw blurRad="34671" dist="34671" dir="2700000" rotWithShape="0">
                    <a:srgbClr val="000000"/>
                  </a:outerShdw>
                </a:effectLst>
                <a:latin typeface="Comic Sans MS"/>
                <a:ea typeface="Comic Sans MS"/>
                <a:cs typeface="Comic Sans MS"/>
                <a:sym typeface="Comic Sans MS"/>
              </a:defRPr>
            </a:pPr>
            <a:r>
              <a:rPr sz="2150" dirty="0">
                <a:solidFill>
                  <a:srgbClr val="FFFF00"/>
                </a:solidFill>
              </a:rPr>
              <a:t>Initially, Abram lived with his family in Ur of the Chaldeans (i.e., lower Mesopotamia), an important pagan city in antiquity with a known history dating back into the Early Bronze Age.</a:t>
            </a:r>
            <a:r>
              <a:rPr sz="2150" dirty="0"/>
              <a:t> / </a:t>
            </a:r>
            <a:r>
              <a:rPr sz="2150" dirty="0" err="1"/>
              <a:t>Inicialmente</a:t>
            </a:r>
            <a:r>
              <a:rPr sz="2150" dirty="0"/>
              <a:t>, Abram </a:t>
            </a:r>
            <a:r>
              <a:rPr sz="2150" dirty="0" err="1"/>
              <a:t>vivió</a:t>
            </a:r>
            <a:r>
              <a:rPr sz="2150" dirty="0"/>
              <a:t> con </a:t>
            </a:r>
            <a:r>
              <a:rPr sz="2150" dirty="0" err="1"/>
              <a:t>su</a:t>
            </a:r>
            <a:r>
              <a:rPr sz="2150" dirty="0"/>
              <a:t> </a:t>
            </a:r>
            <a:r>
              <a:rPr sz="2150" dirty="0" err="1"/>
              <a:t>familia</a:t>
            </a:r>
            <a:r>
              <a:rPr sz="2150" dirty="0"/>
              <a:t> </a:t>
            </a:r>
            <a:r>
              <a:rPr sz="2150" dirty="0" err="1"/>
              <a:t>en</a:t>
            </a:r>
            <a:r>
              <a:rPr sz="2150" dirty="0"/>
              <a:t> Ur de </a:t>
            </a:r>
            <a:r>
              <a:rPr sz="2150" dirty="0" err="1"/>
              <a:t>los</a:t>
            </a:r>
            <a:r>
              <a:rPr sz="2150" dirty="0"/>
              <a:t> </a:t>
            </a:r>
            <a:r>
              <a:rPr sz="2150" dirty="0" err="1"/>
              <a:t>caldeos</a:t>
            </a:r>
            <a:r>
              <a:rPr sz="2150" dirty="0"/>
              <a:t> (es </a:t>
            </a:r>
            <a:r>
              <a:rPr sz="2150" dirty="0" err="1"/>
              <a:t>decir</a:t>
            </a:r>
            <a:r>
              <a:rPr sz="2150" dirty="0"/>
              <a:t>, la Baja Mesopotamia), </a:t>
            </a:r>
            <a:r>
              <a:rPr sz="2150" dirty="0" err="1"/>
              <a:t>una</a:t>
            </a:r>
            <a:r>
              <a:rPr sz="2150" dirty="0"/>
              <a:t> </a:t>
            </a:r>
            <a:r>
              <a:rPr sz="2150" dirty="0" err="1"/>
              <a:t>importante</a:t>
            </a:r>
            <a:r>
              <a:rPr sz="2150" dirty="0"/>
              <a:t> ciudad </a:t>
            </a:r>
            <a:r>
              <a:rPr sz="2150" dirty="0" err="1"/>
              <a:t>pagana</a:t>
            </a:r>
            <a:r>
              <a:rPr sz="2150" dirty="0"/>
              <a:t> </a:t>
            </a:r>
            <a:r>
              <a:rPr sz="2150" dirty="0" err="1"/>
              <a:t>en</a:t>
            </a:r>
            <a:r>
              <a:rPr sz="2150" dirty="0"/>
              <a:t> la </a:t>
            </a:r>
            <a:r>
              <a:rPr sz="2150" dirty="0" err="1"/>
              <a:t>antigüedad</a:t>
            </a:r>
            <a:r>
              <a:rPr sz="2150" dirty="0"/>
              <a:t> con </a:t>
            </a:r>
            <a:r>
              <a:rPr sz="2150" dirty="0" err="1"/>
              <a:t>una</a:t>
            </a:r>
            <a:r>
              <a:rPr sz="2150" dirty="0"/>
              <a:t> </a:t>
            </a:r>
            <a:r>
              <a:rPr sz="2150" dirty="0" err="1"/>
              <a:t>historia</a:t>
            </a:r>
            <a:r>
              <a:rPr sz="2150" dirty="0"/>
              <a:t> </a:t>
            </a:r>
            <a:r>
              <a:rPr sz="2150" dirty="0" err="1"/>
              <a:t>conocida</a:t>
            </a:r>
            <a:r>
              <a:rPr sz="2150" dirty="0"/>
              <a:t> que se </a:t>
            </a:r>
            <a:r>
              <a:rPr sz="2150" dirty="0" err="1"/>
              <a:t>remonta</a:t>
            </a:r>
            <a:r>
              <a:rPr sz="2150" dirty="0"/>
              <a:t> a la </a:t>
            </a:r>
            <a:r>
              <a:rPr sz="2150" dirty="0" err="1"/>
              <a:t>Edad</a:t>
            </a:r>
            <a:r>
              <a:rPr sz="2150" dirty="0"/>
              <a:t> del Bronce Temprano.</a:t>
            </a:r>
          </a:p>
        </p:txBody>
      </p:sp>
      <p:sp>
        <p:nvSpPr>
          <p:cNvPr id="6976"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6975">
                                            <p:bg/>
                                          </p:spTgt>
                                        </p:tgtEl>
                                        <p:attrNameLst>
                                          <p:attrName>style.visibility</p:attrName>
                                        </p:attrNameLst>
                                      </p:cBhvr>
                                      <p:to>
                                        <p:strVal val="visible"/>
                                      </p:to>
                                    </p:set>
                                    <p:animEffect transition="in" filter="fade">
                                      <p:cBhvr>
                                        <p:cTn id="7" dur="500"/>
                                        <p:tgtEl>
                                          <p:spTgt spid="6975">
                                            <p:bg/>
                                          </p:spTgt>
                                        </p:tgtEl>
                                      </p:cBhvr>
                                    </p:animEffect>
                                  </p:childTnLst>
                                </p:cTn>
                              </p:par>
                              <p:par>
                                <p:cTn id="8" presetID="10" presetClass="entr" presetSubtype="0" fill="hold" grpId="1" nodeType="withEffect">
                                  <p:stCondLst>
                                    <p:cond delay="0"/>
                                  </p:stCondLst>
                                  <p:iterate>
                                    <p:tmAbs val="0"/>
                                  </p:iterate>
                                  <p:childTnLst>
                                    <p:set>
                                      <p:cBhvr>
                                        <p:cTn id="9" fill="hold"/>
                                        <p:tgtEl>
                                          <p:spTgt spid="6975">
                                            <p:txEl>
                                              <p:pRg st="0" end="0"/>
                                            </p:txEl>
                                          </p:spTgt>
                                        </p:tgtEl>
                                        <p:attrNameLst>
                                          <p:attrName>style.visibility</p:attrName>
                                        </p:attrNameLst>
                                      </p:cBhvr>
                                      <p:to>
                                        <p:strVal val="visible"/>
                                      </p:to>
                                    </p:set>
                                    <p:animEffect transition="in" filter="fade">
                                      <p:cBhvr>
                                        <p:cTn id="10" dur="500"/>
                                        <p:tgtEl>
                                          <p:spTgt spid="697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6975">
                                            <p:txEl>
                                              <p:pRg st="1" end="1"/>
                                            </p:txEl>
                                          </p:spTgt>
                                        </p:tgtEl>
                                        <p:attrNameLst>
                                          <p:attrName>style.visibility</p:attrName>
                                        </p:attrNameLst>
                                      </p:cBhvr>
                                      <p:to>
                                        <p:strVal val="visible"/>
                                      </p:to>
                                    </p:set>
                                    <p:animEffect transition="in" filter="fade">
                                      <p:cBhvr>
                                        <p:cTn id="15" dur="500"/>
                                        <p:tgtEl>
                                          <p:spTgt spid="697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6975">
                                            <p:txEl>
                                              <p:pRg st="2" end="2"/>
                                            </p:txEl>
                                          </p:spTgt>
                                        </p:tgtEl>
                                        <p:attrNameLst>
                                          <p:attrName>style.visibility</p:attrName>
                                        </p:attrNameLst>
                                      </p:cBhvr>
                                      <p:to>
                                        <p:strVal val="visible"/>
                                      </p:to>
                                    </p:set>
                                    <p:animEffect transition="in" filter="fade">
                                      <p:cBhvr>
                                        <p:cTn id="20" dur="500"/>
                                        <p:tgtEl>
                                          <p:spTgt spid="69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5" grpId="1" build="p"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8" name="Picture 5" descr="Picture 5"/>
          <p:cNvPicPr>
            <a:picLocks noChangeAspect="1"/>
          </p:cNvPicPr>
          <p:nvPr/>
        </p:nvPicPr>
        <p:blipFill>
          <a:blip r:embed="rId2"/>
          <a:stretch>
            <a:fillRect/>
          </a:stretch>
        </p:blipFill>
        <p:spPr>
          <a:xfrm>
            <a:off x="804332" y="0"/>
            <a:ext cx="10583335" cy="6858000"/>
          </a:xfrm>
          <a:prstGeom prst="rect">
            <a:avLst/>
          </a:prstGeom>
          <a:ln w="12700">
            <a:miter lim="400000"/>
          </a:ln>
        </p:spPr>
      </p:pic>
      <p:sp>
        <p:nvSpPr>
          <p:cNvPr id="6979" name="Text Box 6"/>
          <p:cNvSpPr txBox="1"/>
          <p:nvPr/>
        </p:nvSpPr>
        <p:spPr>
          <a:xfrm>
            <a:off x="1071880" y="5029201"/>
            <a:ext cx="10048240"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defTabSz="914400">
              <a:spcBef>
                <a:spcPts val="1200"/>
              </a:spcBef>
              <a:defRPr sz="2000" b="1">
                <a:solidFill>
                  <a:srgbClr val="FFFFFF"/>
                </a:solidFill>
                <a:latin typeface="Arial"/>
                <a:ea typeface="Arial"/>
                <a:cs typeface="Arial"/>
                <a:sym typeface="Arial"/>
              </a:defRPr>
            </a:pPr>
            <a:r>
              <a:rPr dirty="0">
                <a:solidFill>
                  <a:srgbClr val="FFFF00"/>
                </a:solidFill>
              </a:rPr>
              <a:t>The mighty Euphrates River, 1780 miles long, was the major commercial artery in ancient Mesopotamia along which Abram traveled.</a:t>
            </a:r>
            <a:r>
              <a:rPr lang="en-US" dirty="0"/>
              <a:t> </a:t>
            </a:r>
            <a:endParaRPr/>
          </a:p>
          <a:p>
            <a:pPr defTabSz="914400">
              <a:spcBef>
                <a:spcPts val="1200"/>
              </a:spcBef>
              <a:defRPr sz="2000" b="1">
                <a:solidFill>
                  <a:srgbClr val="FFFFFF"/>
                </a:solidFill>
                <a:latin typeface="Arial"/>
                <a:ea typeface="Arial"/>
                <a:cs typeface="Arial"/>
                <a:sym typeface="Arial"/>
              </a:defRPr>
            </a:pPr>
            <a:r>
              <a:rPr dirty="0"/>
              <a:t>El </a:t>
            </a:r>
            <a:r>
              <a:rPr dirty="0" err="1"/>
              <a:t>poderoso</a:t>
            </a:r>
            <a:r>
              <a:rPr dirty="0"/>
              <a:t> </a:t>
            </a:r>
            <a:r>
              <a:rPr dirty="0" err="1"/>
              <a:t>río</a:t>
            </a:r>
            <a:r>
              <a:rPr dirty="0"/>
              <a:t> </a:t>
            </a:r>
            <a:r>
              <a:rPr dirty="0" err="1"/>
              <a:t>Éufrates</a:t>
            </a:r>
            <a:r>
              <a:rPr dirty="0"/>
              <a:t>, de 1780 </a:t>
            </a:r>
            <a:r>
              <a:rPr dirty="0" err="1"/>
              <a:t>millas</a:t>
            </a:r>
            <a:r>
              <a:rPr dirty="0"/>
              <a:t> de largo, era la principal arteria </a:t>
            </a:r>
            <a:r>
              <a:rPr dirty="0" err="1"/>
              <a:t>comercial</a:t>
            </a:r>
            <a:r>
              <a:rPr dirty="0"/>
              <a:t> </a:t>
            </a:r>
            <a:r>
              <a:rPr dirty="0" err="1"/>
              <a:t>en</a:t>
            </a:r>
            <a:r>
              <a:rPr dirty="0"/>
              <a:t> la </a:t>
            </a:r>
            <a:r>
              <a:rPr dirty="0" err="1"/>
              <a:t>antigua</a:t>
            </a:r>
            <a:r>
              <a:rPr dirty="0"/>
              <a:t> Mesopotamia a lo largo de la </a:t>
            </a:r>
            <a:r>
              <a:rPr dirty="0" err="1"/>
              <a:t>cual</a:t>
            </a:r>
            <a:r>
              <a:rPr dirty="0"/>
              <a:t> </a:t>
            </a:r>
            <a:r>
              <a:rPr dirty="0" err="1"/>
              <a:t>viajó</a:t>
            </a:r>
            <a:r>
              <a:rPr dirty="0"/>
              <a:t> Abram.</a:t>
            </a:r>
          </a:p>
        </p:txBody>
      </p:sp>
      <p:sp>
        <p:nvSpPr>
          <p:cNvPr id="6980"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104</a:t>
            </a:fld>
            <a:endParaRP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2" name="Picture 5" descr="Picture 5"/>
          <p:cNvPicPr>
            <a:picLocks noChangeAspect="1"/>
          </p:cNvPicPr>
          <p:nvPr/>
        </p:nvPicPr>
        <p:blipFill>
          <a:blip r:embed="rId2"/>
          <a:stretch>
            <a:fillRect/>
          </a:stretch>
        </p:blipFill>
        <p:spPr>
          <a:xfrm>
            <a:off x="4226" y="0"/>
            <a:ext cx="12176336" cy="5160343"/>
          </a:xfrm>
          <a:prstGeom prst="rect">
            <a:avLst/>
          </a:prstGeom>
          <a:ln w="12700">
            <a:miter lim="400000"/>
          </a:ln>
        </p:spPr>
      </p:pic>
      <p:sp>
        <p:nvSpPr>
          <p:cNvPr id="6983" name="Text Box 6"/>
          <p:cNvSpPr txBox="1"/>
          <p:nvPr/>
        </p:nvSpPr>
        <p:spPr>
          <a:xfrm>
            <a:off x="-638" y="5111440"/>
            <a:ext cx="12183632" cy="1794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algn="ctr" defTabSz="914400">
              <a:spcBef>
                <a:spcPts val="1200"/>
              </a:spcBef>
              <a:defRPr sz="2000">
                <a:solidFill>
                  <a:srgbClr val="FFFFFF"/>
                </a:solidFill>
                <a:latin typeface="Arial"/>
                <a:ea typeface="Arial"/>
                <a:cs typeface="Arial"/>
                <a:sym typeface="Arial"/>
              </a:defRPr>
            </a:pPr>
            <a:r>
              <a:rPr dirty="0">
                <a:solidFill>
                  <a:srgbClr val="FFFF00"/>
                </a:solidFill>
              </a:rPr>
              <a:t>The ziggurat at Ur, the earliest of its kind, dates to the neo-Sumerian period (2112-2000 BC). Originally a three-tiered stepped platform that rose to a height of 100’, only the first and second stages remain.</a:t>
            </a:r>
            <a:endParaRPr lang="en-US" dirty="0">
              <a:solidFill>
                <a:srgbClr val="FFFF00"/>
              </a:solidFill>
            </a:endParaRPr>
          </a:p>
          <a:p>
            <a:pPr algn="ctr" defTabSz="914400">
              <a:spcBef>
                <a:spcPts val="1200"/>
              </a:spcBef>
              <a:defRPr sz="2000">
                <a:solidFill>
                  <a:srgbClr val="FFFFFF"/>
                </a:solidFill>
                <a:latin typeface="Arial"/>
                <a:ea typeface="Arial"/>
                <a:cs typeface="Arial"/>
                <a:sym typeface="Arial"/>
              </a:defRPr>
            </a:pPr>
            <a:r>
              <a:rPr dirty="0"/>
              <a:t>El </a:t>
            </a:r>
            <a:r>
              <a:rPr dirty="0" err="1"/>
              <a:t>zigurat</a:t>
            </a:r>
            <a:r>
              <a:rPr dirty="0"/>
              <a:t> de Ur, </a:t>
            </a:r>
            <a:r>
              <a:rPr dirty="0" err="1"/>
              <a:t>el</a:t>
            </a:r>
            <a:r>
              <a:rPr dirty="0"/>
              <a:t> </a:t>
            </a:r>
            <a:r>
              <a:rPr dirty="0" err="1"/>
              <a:t>más</a:t>
            </a:r>
            <a:r>
              <a:rPr dirty="0"/>
              <a:t> </a:t>
            </a:r>
            <a:r>
              <a:rPr dirty="0" err="1"/>
              <a:t>antiguo</a:t>
            </a:r>
            <a:r>
              <a:rPr dirty="0"/>
              <a:t> de </a:t>
            </a:r>
            <a:r>
              <a:rPr dirty="0" err="1"/>
              <a:t>su</a:t>
            </a:r>
            <a:r>
              <a:rPr dirty="0"/>
              <a:t> </a:t>
            </a:r>
            <a:r>
              <a:rPr dirty="0" err="1"/>
              <a:t>tipo</a:t>
            </a:r>
            <a:r>
              <a:rPr dirty="0"/>
              <a:t>, data del </a:t>
            </a:r>
            <a:r>
              <a:rPr dirty="0" err="1"/>
              <a:t>período</a:t>
            </a:r>
            <a:r>
              <a:rPr dirty="0"/>
              <a:t> </a:t>
            </a:r>
            <a:r>
              <a:rPr dirty="0" err="1"/>
              <a:t>neosumerio</a:t>
            </a:r>
            <a:r>
              <a:rPr dirty="0"/>
              <a:t> (2112-2000 </a:t>
            </a:r>
            <a:r>
              <a:rPr dirty="0" err="1"/>
              <a:t>a.C.</a:t>
            </a:r>
            <a:r>
              <a:rPr dirty="0"/>
              <a:t>). </a:t>
            </a:r>
            <a:r>
              <a:rPr dirty="0" err="1"/>
              <a:t>Originalmente</a:t>
            </a:r>
            <a:r>
              <a:rPr dirty="0"/>
              <a:t> </a:t>
            </a:r>
            <a:r>
              <a:rPr dirty="0" err="1"/>
              <a:t>una</a:t>
            </a:r>
            <a:r>
              <a:rPr dirty="0"/>
              <a:t> </a:t>
            </a:r>
            <a:r>
              <a:rPr dirty="0" err="1"/>
              <a:t>plataforma</a:t>
            </a:r>
            <a:r>
              <a:rPr dirty="0"/>
              <a:t> </a:t>
            </a:r>
            <a:r>
              <a:rPr dirty="0" err="1"/>
              <a:t>escalonada</a:t>
            </a:r>
            <a:r>
              <a:rPr dirty="0"/>
              <a:t> de </a:t>
            </a:r>
            <a:r>
              <a:rPr dirty="0" err="1"/>
              <a:t>tres</a:t>
            </a:r>
            <a:r>
              <a:rPr dirty="0"/>
              <a:t> </a:t>
            </a:r>
            <a:r>
              <a:rPr dirty="0" err="1"/>
              <a:t>niveles</a:t>
            </a:r>
            <a:r>
              <a:rPr dirty="0"/>
              <a:t> que se </a:t>
            </a:r>
            <a:r>
              <a:rPr dirty="0" err="1"/>
              <a:t>elevó</a:t>
            </a:r>
            <a:r>
              <a:rPr dirty="0"/>
              <a:t> a </a:t>
            </a:r>
            <a:r>
              <a:rPr dirty="0" err="1"/>
              <a:t>una</a:t>
            </a:r>
            <a:r>
              <a:rPr dirty="0"/>
              <a:t> </a:t>
            </a:r>
            <a:r>
              <a:rPr dirty="0" err="1"/>
              <a:t>altura</a:t>
            </a:r>
            <a:r>
              <a:rPr dirty="0"/>
              <a:t> de 100 pies, solo </a:t>
            </a:r>
            <a:r>
              <a:rPr dirty="0" err="1"/>
              <a:t>quedan</a:t>
            </a:r>
            <a:r>
              <a:rPr dirty="0"/>
              <a:t> la </a:t>
            </a:r>
            <a:r>
              <a:rPr dirty="0" err="1"/>
              <a:t>primera</a:t>
            </a:r>
            <a:r>
              <a:rPr dirty="0"/>
              <a:t> y la </a:t>
            </a:r>
            <a:r>
              <a:rPr dirty="0" err="1"/>
              <a:t>segunda</a:t>
            </a:r>
            <a:r>
              <a:rPr dirty="0"/>
              <a:t> </a:t>
            </a:r>
            <a:r>
              <a:rPr dirty="0" err="1"/>
              <a:t>etapa</a:t>
            </a:r>
            <a:r>
              <a:rPr dirty="0"/>
              <a:t>.</a:t>
            </a:r>
          </a:p>
        </p:txBody>
      </p:sp>
      <p:sp>
        <p:nvSpPr>
          <p:cNvPr id="6984"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105</a:t>
            </a:fld>
            <a:endParaRP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6" name="Picture 2" descr="Picture 2"/>
          <p:cNvPicPr>
            <a:picLocks noChangeAspect="1"/>
          </p:cNvPicPr>
          <p:nvPr/>
        </p:nvPicPr>
        <p:blipFill>
          <a:blip r:embed="rId2"/>
          <a:stretch>
            <a:fillRect/>
          </a:stretch>
        </p:blipFill>
        <p:spPr>
          <a:xfrm>
            <a:off x="1524000" y="-127000"/>
            <a:ext cx="9144000" cy="6350000"/>
          </a:xfrm>
          <a:prstGeom prst="rect">
            <a:avLst/>
          </a:prstGeom>
          <a:ln w="12700">
            <a:miter lim="400000"/>
          </a:ln>
        </p:spPr>
      </p:pic>
      <p:sp>
        <p:nvSpPr>
          <p:cNvPr id="6987" name="Text Box 3"/>
          <p:cNvSpPr txBox="1"/>
          <p:nvPr/>
        </p:nvSpPr>
        <p:spPr>
          <a:xfrm>
            <a:off x="1528452" y="6400800"/>
            <a:ext cx="9135096" cy="45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lvl1pPr algn="ctr" defTabSz="914400">
              <a:spcBef>
                <a:spcPts val="1400"/>
              </a:spcBef>
              <a:defRPr sz="2400" b="1">
                <a:solidFill>
                  <a:srgbClr val="FFCC00"/>
                </a:solidFill>
                <a:effectLst>
                  <a:outerShdw blurRad="38100" dist="38100" dir="2700000" rotWithShape="0">
                    <a:srgbClr val="000000"/>
                  </a:outerShdw>
                </a:effectLst>
                <a:latin typeface="Cooper Black"/>
                <a:ea typeface="Cooper Black"/>
                <a:cs typeface="Cooper Black"/>
                <a:sym typeface="Cooper Black"/>
              </a:defRPr>
            </a:lvl1pPr>
          </a:lstStyle>
          <a:p>
            <a:r>
              <a:rPr dirty="0">
                <a:solidFill>
                  <a:srgbClr val="FF7300"/>
                </a:solidFill>
              </a:rPr>
              <a:t>Abraham’s Journeys </a:t>
            </a:r>
            <a:r>
              <a:rPr dirty="0"/>
              <a:t>/ El </a:t>
            </a:r>
            <a:r>
              <a:rPr dirty="0" err="1"/>
              <a:t>viaje</a:t>
            </a:r>
            <a:r>
              <a:rPr dirty="0"/>
              <a:t> de Abraham</a:t>
            </a:r>
          </a:p>
        </p:txBody>
      </p:sp>
      <p:sp>
        <p:nvSpPr>
          <p:cNvPr id="6988" name="Line 5"/>
          <p:cNvSpPr/>
          <p:nvPr/>
        </p:nvSpPr>
        <p:spPr>
          <a:xfrm flipH="1" flipV="1">
            <a:off x="7162800" y="2819400"/>
            <a:ext cx="228601" cy="152400"/>
          </a:xfrm>
          <a:prstGeom prst="line">
            <a:avLst/>
          </a:prstGeom>
          <a:ln w="76200">
            <a:solidFill>
              <a:srgbClr val="FF3300"/>
            </a:solidFill>
          </a:ln>
        </p:spPr>
        <p:txBody>
          <a:bodyPr lIns="45719" rIns="45719"/>
          <a:lstStyle/>
          <a:p>
            <a:endParaRPr/>
          </a:p>
        </p:txBody>
      </p:sp>
      <p:sp>
        <p:nvSpPr>
          <p:cNvPr id="6989" name="Line 6"/>
          <p:cNvSpPr/>
          <p:nvPr/>
        </p:nvSpPr>
        <p:spPr>
          <a:xfrm flipH="1" flipV="1">
            <a:off x="6857999" y="2514599"/>
            <a:ext cx="304801" cy="304802"/>
          </a:xfrm>
          <a:prstGeom prst="line">
            <a:avLst/>
          </a:prstGeom>
          <a:ln w="76200">
            <a:solidFill>
              <a:srgbClr val="FF3300"/>
            </a:solidFill>
          </a:ln>
        </p:spPr>
        <p:txBody>
          <a:bodyPr lIns="45719" rIns="45719"/>
          <a:lstStyle/>
          <a:p>
            <a:endParaRPr/>
          </a:p>
        </p:txBody>
      </p:sp>
      <p:sp>
        <p:nvSpPr>
          <p:cNvPr id="6990" name="Line 7"/>
          <p:cNvSpPr/>
          <p:nvPr/>
        </p:nvSpPr>
        <p:spPr>
          <a:xfrm flipH="1" flipV="1">
            <a:off x="6705599" y="2133599"/>
            <a:ext cx="152401" cy="381002"/>
          </a:xfrm>
          <a:prstGeom prst="line">
            <a:avLst/>
          </a:prstGeom>
          <a:ln w="76200">
            <a:solidFill>
              <a:srgbClr val="FF3300"/>
            </a:solidFill>
          </a:ln>
        </p:spPr>
        <p:txBody>
          <a:bodyPr lIns="45719" rIns="45719"/>
          <a:lstStyle/>
          <a:p>
            <a:endParaRPr/>
          </a:p>
        </p:txBody>
      </p:sp>
      <p:sp>
        <p:nvSpPr>
          <p:cNvPr id="6991" name="Line 8"/>
          <p:cNvSpPr/>
          <p:nvPr/>
        </p:nvSpPr>
        <p:spPr>
          <a:xfrm flipH="1" flipV="1">
            <a:off x="6476999" y="2057399"/>
            <a:ext cx="228601" cy="76202"/>
          </a:xfrm>
          <a:prstGeom prst="line">
            <a:avLst/>
          </a:prstGeom>
          <a:ln w="76200">
            <a:solidFill>
              <a:srgbClr val="FF3300"/>
            </a:solidFill>
          </a:ln>
        </p:spPr>
        <p:txBody>
          <a:bodyPr lIns="45719" rIns="45719"/>
          <a:lstStyle/>
          <a:p>
            <a:endParaRPr/>
          </a:p>
        </p:txBody>
      </p:sp>
      <p:sp>
        <p:nvSpPr>
          <p:cNvPr id="6992" name="Line 9"/>
          <p:cNvSpPr/>
          <p:nvPr/>
        </p:nvSpPr>
        <p:spPr>
          <a:xfrm flipH="1" flipV="1">
            <a:off x="6172199" y="1905000"/>
            <a:ext cx="304801" cy="152400"/>
          </a:xfrm>
          <a:prstGeom prst="line">
            <a:avLst/>
          </a:prstGeom>
          <a:ln w="76200">
            <a:solidFill>
              <a:srgbClr val="FF3300"/>
            </a:solidFill>
          </a:ln>
        </p:spPr>
        <p:txBody>
          <a:bodyPr lIns="45719" rIns="45719"/>
          <a:lstStyle/>
          <a:p>
            <a:endParaRPr/>
          </a:p>
        </p:txBody>
      </p:sp>
      <p:sp>
        <p:nvSpPr>
          <p:cNvPr id="6993" name="Line 10"/>
          <p:cNvSpPr/>
          <p:nvPr/>
        </p:nvSpPr>
        <p:spPr>
          <a:xfrm flipH="1" flipV="1">
            <a:off x="6019800" y="1523999"/>
            <a:ext cx="152401" cy="381002"/>
          </a:xfrm>
          <a:prstGeom prst="line">
            <a:avLst/>
          </a:prstGeom>
          <a:ln w="76200">
            <a:solidFill>
              <a:srgbClr val="FF3300"/>
            </a:solidFill>
          </a:ln>
        </p:spPr>
        <p:txBody>
          <a:bodyPr lIns="45719" rIns="45719"/>
          <a:lstStyle/>
          <a:p>
            <a:endParaRPr/>
          </a:p>
        </p:txBody>
      </p:sp>
      <p:sp>
        <p:nvSpPr>
          <p:cNvPr id="6994" name="Line 11"/>
          <p:cNvSpPr/>
          <p:nvPr/>
        </p:nvSpPr>
        <p:spPr>
          <a:xfrm flipH="1">
            <a:off x="5562600" y="1524000"/>
            <a:ext cx="457200" cy="0"/>
          </a:xfrm>
          <a:prstGeom prst="line">
            <a:avLst/>
          </a:prstGeom>
          <a:ln w="76200">
            <a:solidFill>
              <a:srgbClr val="FF3300"/>
            </a:solidFill>
          </a:ln>
        </p:spPr>
        <p:txBody>
          <a:bodyPr lIns="45719" rIns="45719"/>
          <a:lstStyle/>
          <a:p>
            <a:endParaRPr/>
          </a:p>
        </p:txBody>
      </p:sp>
      <p:sp>
        <p:nvSpPr>
          <p:cNvPr id="6995" name="Line 12"/>
          <p:cNvSpPr/>
          <p:nvPr/>
        </p:nvSpPr>
        <p:spPr>
          <a:xfrm flipH="1" flipV="1">
            <a:off x="5257800" y="1219199"/>
            <a:ext cx="304801" cy="304802"/>
          </a:xfrm>
          <a:prstGeom prst="line">
            <a:avLst/>
          </a:prstGeom>
          <a:ln w="76200">
            <a:solidFill>
              <a:srgbClr val="FF3300"/>
            </a:solidFill>
          </a:ln>
        </p:spPr>
        <p:txBody>
          <a:bodyPr lIns="45719" rIns="45719"/>
          <a:lstStyle/>
          <a:p>
            <a:endParaRPr/>
          </a:p>
        </p:txBody>
      </p:sp>
      <p:sp>
        <p:nvSpPr>
          <p:cNvPr id="6996" name="Line 13"/>
          <p:cNvSpPr/>
          <p:nvPr/>
        </p:nvSpPr>
        <p:spPr>
          <a:xfrm flipH="1" flipV="1">
            <a:off x="5029199" y="990599"/>
            <a:ext cx="228601" cy="228602"/>
          </a:xfrm>
          <a:prstGeom prst="line">
            <a:avLst/>
          </a:prstGeom>
          <a:ln w="76200">
            <a:solidFill>
              <a:srgbClr val="FF3300"/>
            </a:solidFill>
          </a:ln>
        </p:spPr>
        <p:txBody>
          <a:bodyPr lIns="45719" rIns="45719"/>
          <a:lstStyle/>
          <a:p>
            <a:endParaRPr/>
          </a:p>
        </p:txBody>
      </p:sp>
      <p:sp>
        <p:nvSpPr>
          <p:cNvPr id="6997" name="Line 14"/>
          <p:cNvSpPr/>
          <p:nvPr/>
        </p:nvSpPr>
        <p:spPr>
          <a:xfrm flipH="1" flipV="1">
            <a:off x="4724400" y="457199"/>
            <a:ext cx="304801" cy="533402"/>
          </a:xfrm>
          <a:prstGeom prst="line">
            <a:avLst/>
          </a:prstGeom>
          <a:ln w="76200">
            <a:solidFill>
              <a:srgbClr val="FF3300"/>
            </a:solidFill>
          </a:ln>
        </p:spPr>
        <p:txBody>
          <a:bodyPr lIns="45719" rIns="45719"/>
          <a:lstStyle/>
          <a:p>
            <a:endParaRPr/>
          </a:p>
        </p:txBody>
      </p:sp>
      <p:sp>
        <p:nvSpPr>
          <p:cNvPr id="6998" name="Line 15"/>
          <p:cNvSpPr/>
          <p:nvPr/>
        </p:nvSpPr>
        <p:spPr>
          <a:xfrm flipH="1">
            <a:off x="4419599" y="457200"/>
            <a:ext cx="304801" cy="152400"/>
          </a:xfrm>
          <a:prstGeom prst="line">
            <a:avLst/>
          </a:prstGeom>
          <a:ln w="76200">
            <a:solidFill>
              <a:srgbClr val="FF3300"/>
            </a:solidFill>
          </a:ln>
        </p:spPr>
        <p:txBody>
          <a:bodyPr lIns="45719" rIns="45719"/>
          <a:lstStyle/>
          <a:p>
            <a:endParaRPr/>
          </a:p>
        </p:txBody>
      </p:sp>
      <p:sp>
        <p:nvSpPr>
          <p:cNvPr id="6999" name="Line 16"/>
          <p:cNvSpPr/>
          <p:nvPr/>
        </p:nvSpPr>
        <p:spPr>
          <a:xfrm flipH="1">
            <a:off x="4114800" y="609599"/>
            <a:ext cx="304801" cy="304802"/>
          </a:xfrm>
          <a:prstGeom prst="line">
            <a:avLst/>
          </a:prstGeom>
          <a:ln w="76200">
            <a:solidFill>
              <a:srgbClr val="FF3300"/>
            </a:solidFill>
          </a:ln>
        </p:spPr>
        <p:txBody>
          <a:bodyPr lIns="45719" rIns="45719"/>
          <a:lstStyle/>
          <a:p>
            <a:endParaRPr/>
          </a:p>
        </p:txBody>
      </p:sp>
      <p:sp>
        <p:nvSpPr>
          <p:cNvPr id="7000" name="Line 17"/>
          <p:cNvSpPr/>
          <p:nvPr/>
        </p:nvSpPr>
        <p:spPr>
          <a:xfrm>
            <a:off x="4114800" y="914400"/>
            <a:ext cx="0" cy="304800"/>
          </a:xfrm>
          <a:prstGeom prst="line">
            <a:avLst/>
          </a:prstGeom>
          <a:ln w="76200">
            <a:solidFill>
              <a:srgbClr val="FF3300"/>
            </a:solidFill>
          </a:ln>
        </p:spPr>
        <p:txBody>
          <a:bodyPr lIns="45719" rIns="45719"/>
          <a:lstStyle/>
          <a:p>
            <a:endParaRPr/>
          </a:p>
        </p:txBody>
      </p:sp>
      <p:sp>
        <p:nvSpPr>
          <p:cNvPr id="7001" name="Line 18"/>
          <p:cNvSpPr/>
          <p:nvPr/>
        </p:nvSpPr>
        <p:spPr>
          <a:xfrm flipH="1">
            <a:off x="4038599" y="1219199"/>
            <a:ext cx="76201" cy="304802"/>
          </a:xfrm>
          <a:prstGeom prst="line">
            <a:avLst/>
          </a:prstGeom>
          <a:ln w="76200">
            <a:solidFill>
              <a:srgbClr val="FF3300"/>
            </a:solidFill>
          </a:ln>
        </p:spPr>
        <p:txBody>
          <a:bodyPr lIns="45719" rIns="45719"/>
          <a:lstStyle/>
          <a:p>
            <a:endParaRPr/>
          </a:p>
        </p:txBody>
      </p:sp>
      <p:sp>
        <p:nvSpPr>
          <p:cNvPr id="7002" name="Line 19"/>
          <p:cNvSpPr/>
          <p:nvPr/>
        </p:nvSpPr>
        <p:spPr>
          <a:xfrm flipH="1">
            <a:off x="3962399" y="1523999"/>
            <a:ext cx="76202" cy="381002"/>
          </a:xfrm>
          <a:prstGeom prst="line">
            <a:avLst/>
          </a:prstGeom>
          <a:ln w="76200">
            <a:solidFill>
              <a:srgbClr val="FF3300"/>
            </a:solidFill>
          </a:ln>
        </p:spPr>
        <p:txBody>
          <a:bodyPr lIns="45719" rIns="45719"/>
          <a:lstStyle/>
          <a:p>
            <a:endParaRPr/>
          </a:p>
        </p:txBody>
      </p:sp>
      <p:sp>
        <p:nvSpPr>
          <p:cNvPr id="7003" name="Line 20"/>
          <p:cNvSpPr/>
          <p:nvPr/>
        </p:nvSpPr>
        <p:spPr>
          <a:xfrm flipH="1">
            <a:off x="3886199" y="1904999"/>
            <a:ext cx="76201" cy="304802"/>
          </a:xfrm>
          <a:prstGeom prst="line">
            <a:avLst/>
          </a:prstGeom>
          <a:ln w="76200">
            <a:solidFill>
              <a:srgbClr val="FF3300"/>
            </a:solidFill>
          </a:ln>
        </p:spPr>
        <p:txBody>
          <a:bodyPr lIns="45719" rIns="45719"/>
          <a:lstStyle/>
          <a:p>
            <a:endParaRPr/>
          </a:p>
        </p:txBody>
      </p:sp>
      <p:sp>
        <p:nvSpPr>
          <p:cNvPr id="7004" name="Line 21"/>
          <p:cNvSpPr/>
          <p:nvPr/>
        </p:nvSpPr>
        <p:spPr>
          <a:xfrm flipH="1">
            <a:off x="3733799" y="2209799"/>
            <a:ext cx="152401" cy="304802"/>
          </a:xfrm>
          <a:prstGeom prst="line">
            <a:avLst/>
          </a:prstGeom>
          <a:ln w="76200">
            <a:solidFill>
              <a:srgbClr val="FF3300"/>
            </a:solidFill>
          </a:ln>
        </p:spPr>
        <p:txBody>
          <a:bodyPr lIns="45719" rIns="45719"/>
          <a:lstStyle/>
          <a:p>
            <a:endParaRPr/>
          </a:p>
        </p:txBody>
      </p:sp>
      <p:sp>
        <p:nvSpPr>
          <p:cNvPr id="7005" name="Line 22"/>
          <p:cNvSpPr/>
          <p:nvPr/>
        </p:nvSpPr>
        <p:spPr>
          <a:xfrm>
            <a:off x="3733800" y="2514600"/>
            <a:ext cx="0" cy="228600"/>
          </a:xfrm>
          <a:prstGeom prst="line">
            <a:avLst/>
          </a:prstGeom>
          <a:ln w="76200">
            <a:solidFill>
              <a:srgbClr val="FF3300"/>
            </a:solidFill>
          </a:ln>
        </p:spPr>
        <p:txBody>
          <a:bodyPr lIns="45719" rIns="45719"/>
          <a:lstStyle/>
          <a:p>
            <a:endParaRPr/>
          </a:p>
        </p:txBody>
      </p:sp>
      <p:sp>
        <p:nvSpPr>
          <p:cNvPr id="7006" name="Line 23"/>
          <p:cNvSpPr/>
          <p:nvPr/>
        </p:nvSpPr>
        <p:spPr>
          <a:xfrm flipH="1">
            <a:off x="3505199" y="2743200"/>
            <a:ext cx="228602" cy="304800"/>
          </a:xfrm>
          <a:prstGeom prst="line">
            <a:avLst/>
          </a:prstGeom>
          <a:ln w="76200">
            <a:solidFill>
              <a:srgbClr val="FF3300"/>
            </a:solidFill>
          </a:ln>
        </p:spPr>
        <p:txBody>
          <a:bodyPr lIns="45719" rIns="45719"/>
          <a:lstStyle/>
          <a:p>
            <a:endParaRPr/>
          </a:p>
        </p:txBody>
      </p:sp>
      <p:sp>
        <p:nvSpPr>
          <p:cNvPr id="7007" name="Line 24"/>
          <p:cNvSpPr/>
          <p:nvPr/>
        </p:nvSpPr>
        <p:spPr>
          <a:xfrm flipH="1">
            <a:off x="3124199" y="3047999"/>
            <a:ext cx="381001" cy="228602"/>
          </a:xfrm>
          <a:prstGeom prst="line">
            <a:avLst/>
          </a:prstGeom>
          <a:ln w="76200">
            <a:solidFill>
              <a:srgbClr val="FF3300"/>
            </a:solidFill>
          </a:ln>
        </p:spPr>
        <p:txBody>
          <a:bodyPr lIns="45719" rIns="45719"/>
          <a:lstStyle/>
          <a:p>
            <a:endParaRPr/>
          </a:p>
        </p:txBody>
      </p:sp>
      <p:sp>
        <p:nvSpPr>
          <p:cNvPr id="7008" name="Line 25"/>
          <p:cNvSpPr/>
          <p:nvPr/>
        </p:nvSpPr>
        <p:spPr>
          <a:xfrm flipH="1" flipV="1">
            <a:off x="2743200" y="3200399"/>
            <a:ext cx="381001" cy="76202"/>
          </a:xfrm>
          <a:prstGeom prst="line">
            <a:avLst/>
          </a:prstGeom>
          <a:ln w="76200">
            <a:solidFill>
              <a:srgbClr val="FF3300"/>
            </a:solidFill>
          </a:ln>
        </p:spPr>
        <p:txBody>
          <a:bodyPr lIns="45719" rIns="45719"/>
          <a:lstStyle/>
          <a:p>
            <a:endParaRPr/>
          </a:p>
        </p:txBody>
      </p:sp>
      <p:sp>
        <p:nvSpPr>
          <p:cNvPr id="7009" name="Line 26"/>
          <p:cNvSpPr/>
          <p:nvPr/>
        </p:nvSpPr>
        <p:spPr>
          <a:xfrm flipH="1">
            <a:off x="2286000" y="3200400"/>
            <a:ext cx="457200" cy="0"/>
          </a:xfrm>
          <a:prstGeom prst="line">
            <a:avLst/>
          </a:prstGeom>
          <a:ln w="76200">
            <a:solidFill>
              <a:srgbClr val="FF3300"/>
            </a:solidFill>
          </a:ln>
        </p:spPr>
        <p:txBody>
          <a:bodyPr lIns="45719" rIns="45719"/>
          <a:lstStyle/>
          <a:p>
            <a:endParaRPr/>
          </a:p>
        </p:txBody>
      </p:sp>
      <p:sp>
        <p:nvSpPr>
          <p:cNvPr id="7010" name="Straight Arrow Connector 33"/>
          <p:cNvSpPr/>
          <p:nvPr/>
        </p:nvSpPr>
        <p:spPr>
          <a:xfrm flipV="1">
            <a:off x="2491739" y="2917698"/>
            <a:ext cx="899162" cy="145544"/>
          </a:xfrm>
          <a:prstGeom prst="line">
            <a:avLst/>
          </a:prstGeom>
          <a:ln w="57150">
            <a:solidFill>
              <a:srgbClr val="FF3300"/>
            </a:solidFill>
            <a:miter/>
            <a:tailEnd type="triangle"/>
          </a:ln>
        </p:spPr>
        <p:txBody>
          <a:bodyPr lIns="45719" rIns="45719"/>
          <a:lstStyle/>
          <a:p>
            <a:endParaRPr/>
          </a:p>
        </p:txBody>
      </p:sp>
      <p:sp>
        <p:nvSpPr>
          <p:cNvPr id="7011" name="Oval 6"/>
          <p:cNvSpPr/>
          <p:nvPr/>
        </p:nvSpPr>
        <p:spPr>
          <a:xfrm>
            <a:off x="7040880" y="2920492"/>
            <a:ext cx="381001" cy="381001"/>
          </a:xfrm>
          <a:prstGeom prst="ellipse">
            <a:avLst/>
          </a:prstGeom>
          <a:gradFill>
            <a:gsLst>
              <a:gs pos="0">
                <a:srgbClr val="FFFFFF">
                  <a:alpha val="0"/>
                </a:srgbClr>
              </a:gs>
              <a:gs pos="50000">
                <a:srgbClr val="FFFFFF">
                  <a:alpha val="0"/>
                </a:srgbClr>
              </a:gs>
              <a:gs pos="100000">
                <a:srgbClr val="FFFFFF">
                  <a:alpha val="0"/>
                </a:srgbClr>
              </a:gs>
            </a:gsLst>
            <a:lin ang="5400000"/>
          </a:gradFill>
          <a:ln w="57150">
            <a:solidFill>
              <a:srgbClr val="FF3300"/>
            </a:solidFill>
          </a:ln>
        </p:spPr>
        <p:txBody>
          <a:bodyPr lIns="45719" rIns="45719" anchor="ctr"/>
          <a:lstStyle/>
          <a:p>
            <a:pPr defTabSz="914400">
              <a:defRPr>
                <a:solidFill>
                  <a:srgbClr val="FFFFFF"/>
                </a:solidFill>
                <a:latin typeface="Arial"/>
                <a:ea typeface="Arial"/>
                <a:cs typeface="Arial"/>
                <a:sym typeface="Arial"/>
              </a:defRPr>
            </a:pPr>
            <a:endParaRPr/>
          </a:p>
        </p:txBody>
      </p:sp>
      <p:sp>
        <p:nvSpPr>
          <p:cNvPr id="7012" name="Slide Number Placeholder 4"/>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0"/>
                                  </p:stCondLst>
                                  <p:iterate>
                                    <p:tmAbs val="0"/>
                                  </p:iterate>
                                  <p:childTnLst>
                                    <p:set>
                                      <p:cBhvr>
                                        <p:cTn id="6" fill="hold"/>
                                        <p:tgtEl>
                                          <p:spTgt spid="6988"/>
                                        </p:tgtEl>
                                        <p:attrNameLst>
                                          <p:attrName>style.visibility</p:attrName>
                                        </p:attrNameLst>
                                      </p:cBhvr>
                                      <p:to>
                                        <p:strVal val="visible"/>
                                      </p:to>
                                    </p:set>
                                    <p:animEffect transition="in" filter="wipe(right)">
                                      <p:cBhvr>
                                        <p:cTn id="7" dur="500"/>
                                        <p:tgtEl>
                                          <p:spTgt spid="6988"/>
                                        </p:tgtEl>
                                      </p:cBhvr>
                                    </p:animEffect>
                                  </p:childTnLst>
                                </p:cTn>
                              </p:par>
                            </p:childTnLst>
                          </p:cTn>
                        </p:par>
                        <p:par>
                          <p:cTn id="8" fill="hold">
                            <p:stCondLst>
                              <p:cond delay="500"/>
                            </p:stCondLst>
                            <p:childTnLst>
                              <p:par>
                                <p:cTn id="9" presetID="22" presetClass="entr" presetSubtype="2" fill="hold" grpId="2" nodeType="afterEffect">
                                  <p:stCondLst>
                                    <p:cond delay="0"/>
                                  </p:stCondLst>
                                  <p:iterate>
                                    <p:tmAbs val="0"/>
                                  </p:iterate>
                                  <p:childTnLst>
                                    <p:set>
                                      <p:cBhvr>
                                        <p:cTn id="10" fill="hold"/>
                                        <p:tgtEl>
                                          <p:spTgt spid="6989"/>
                                        </p:tgtEl>
                                        <p:attrNameLst>
                                          <p:attrName>style.visibility</p:attrName>
                                        </p:attrNameLst>
                                      </p:cBhvr>
                                      <p:to>
                                        <p:strVal val="visible"/>
                                      </p:to>
                                    </p:set>
                                    <p:animEffect transition="in" filter="wipe(right)">
                                      <p:cBhvr>
                                        <p:cTn id="11" dur="500"/>
                                        <p:tgtEl>
                                          <p:spTgt spid="6989"/>
                                        </p:tgtEl>
                                      </p:cBhvr>
                                    </p:animEffect>
                                  </p:childTnLst>
                                </p:cTn>
                              </p:par>
                            </p:childTnLst>
                          </p:cTn>
                        </p:par>
                        <p:par>
                          <p:cTn id="12" fill="hold">
                            <p:stCondLst>
                              <p:cond delay="1000"/>
                            </p:stCondLst>
                            <p:childTnLst>
                              <p:par>
                                <p:cTn id="13" presetID="22" presetClass="entr" presetSubtype="4" fill="hold" grpId="3" nodeType="afterEffect">
                                  <p:stCondLst>
                                    <p:cond delay="0"/>
                                  </p:stCondLst>
                                  <p:iterate>
                                    <p:tmAbs val="0"/>
                                  </p:iterate>
                                  <p:childTnLst>
                                    <p:set>
                                      <p:cBhvr>
                                        <p:cTn id="14" fill="hold"/>
                                        <p:tgtEl>
                                          <p:spTgt spid="6990"/>
                                        </p:tgtEl>
                                        <p:attrNameLst>
                                          <p:attrName>style.visibility</p:attrName>
                                        </p:attrNameLst>
                                      </p:cBhvr>
                                      <p:to>
                                        <p:strVal val="visible"/>
                                      </p:to>
                                    </p:set>
                                    <p:animEffect transition="in" filter="wipe(down)">
                                      <p:cBhvr>
                                        <p:cTn id="15" dur="500"/>
                                        <p:tgtEl>
                                          <p:spTgt spid="6990"/>
                                        </p:tgtEl>
                                      </p:cBhvr>
                                    </p:animEffect>
                                  </p:childTnLst>
                                </p:cTn>
                              </p:par>
                            </p:childTnLst>
                          </p:cTn>
                        </p:par>
                        <p:par>
                          <p:cTn id="16" fill="hold">
                            <p:stCondLst>
                              <p:cond delay="1500"/>
                            </p:stCondLst>
                            <p:childTnLst>
                              <p:par>
                                <p:cTn id="17" presetID="22" presetClass="entr" presetSubtype="2" fill="hold" grpId="4" nodeType="afterEffect">
                                  <p:stCondLst>
                                    <p:cond delay="0"/>
                                  </p:stCondLst>
                                  <p:iterate>
                                    <p:tmAbs val="0"/>
                                  </p:iterate>
                                  <p:childTnLst>
                                    <p:set>
                                      <p:cBhvr>
                                        <p:cTn id="18" fill="hold"/>
                                        <p:tgtEl>
                                          <p:spTgt spid="6991"/>
                                        </p:tgtEl>
                                        <p:attrNameLst>
                                          <p:attrName>style.visibility</p:attrName>
                                        </p:attrNameLst>
                                      </p:cBhvr>
                                      <p:to>
                                        <p:strVal val="visible"/>
                                      </p:to>
                                    </p:set>
                                    <p:animEffect transition="in" filter="wipe(right)">
                                      <p:cBhvr>
                                        <p:cTn id="19" dur="500"/>
                                        <p:tgtEl>
                                          <p:spTgt spid="6991"/>
                                        </p:tgtEl>
                                      </p:cBhvr>
                                    </p:animEffect>
                                  </p:childTnLst>
                                </p:cTn>
                              </p:par>
                            </p:childTnLst>
                          </p:cTn>
                        </p:par>
                        <p:par>
                          <p:cTn id="20" fill="hold">
                            <p:stCondLst>
                              <p:cond delay="2000"/>
                            </p:stCondLst>
                            <p:childTnLst>
                              <p:par>
                                <p:cTn id="21" presetID="22" presetClass="entr" presetSubtype="2" fill="hold" grpId="5" nodeType="afterEffect">
                                  <p:stCondLst>
                                    <p:cond delay="0"/>
                                  </p:stCondLst>
                                  <p:iterate>
                                    <p:tmAbs val="0"/>
                                  </p:iterate>
                                  <p:childTnLst>
                                    <p:set>
                                      <p:cBhvr>
                                        <p:cTn id="22" fill="hold"/>
                                        <p:tgtEl>
                                          <p:spTgt spid="6992"/>
                                        </p:tgtEl>
                                        <p:attrNameLst>
                                          <p:attrName>style.visibility</p:attrName>
                                        </p:attrNameLst>
                                      </p:cBhvr>
                                      <p:to>
                                        <p:strVal val="visible"/>
                                      </p:to>
                                    </p:set>
                                    <p:animEffect transition="in" filter="wipe(right)">
                                      <p:cBhvr>
                                        <p:cTn id="23" dur="500"/>
                                        <p:tgtEl>
                                          <p:spTgt spid="6992"/>
                                        </p:tgtEl>
                                      </p:cBhvr>
                                    </p:animEffect>
                                  </p:childTnLst>
                                </p:cTn>
                              </p:par>
                            </p:childTnLst>
                          </p:cTn>
                        </p:par>
                        <p:par>
                          <p:cTn id="24" fill="hold">
                            <p:stCondLst>
                              <p:cond delay="2500"/>
                            </p:stCondLst>
                            <p:childTnLst>
                              <p:par>
                                <p:cTn id="25" presetID="22" presetClass="entr" presetSubtype="4" fill="hold" grpId="6" nodeType="afterEffect">
                                  <p:stCondLst>
                                    <p:cond delay="0"/>
                                  </p:stCondLst>
                                  <p:iterate>
                                    <p:tmAbs val="0"/>
                                  </p:iterate>
                                  <p:childTnLst>
                                    <p:set>
                                      <p:cBhvr>
                                        <p:cTn id="26" fill="hold"/>
                                        <p:tgtEl>
                                          <p:spTgt spid="6993"/>
                                        </p:tgtEl>
                                        <p:attrNameLst>
                                          <p:attrName>style.visibility</p:attrName>
                                        </p:attrNameLst>
                                      </p:cBhvr>
                                      <p:to>
                                        <p:strVal val="visible"/>
                                      </p:to>
                                    </p:set>
                                    <p:animEffect transition="in" filter="wipe(down)">
                                      <p:cBhvr>
                                        <p:cTn id="27" dur="500"/>
                                        <p:tgtEl>
                                          <p:spTgt spid="6993"/>
                                        </p:tgtEl>
                                      </p:cBhvr>
                                    </p:animEffect>
                                  </p:childTnLst>
                                </p:cTn>
                              </p:par>
                            </p:childTnLst>
                          </p:cTn>
                        </p:par>
                        <p:par>
                          <p:cTn id="28" fill="hold">
                            <p:stCondLst>
                              <p:cond delay="3000"/>
                            </p:stCondLst>
                            <p:childTnLst>
                              <p:par>
                                <p:cTn id="29" presetID="22" presetClass="entr" presetSubtype="2" fill="hold" grpId="7" nodeType="afterEffect">
                                  <p:stCondLst>
                                    <p:cond delay="0"/>
                                  </p:stCondLst>
                                  <p:iterate>
                                    <p:tmAbs val="0"/>
                                  </p:iterate>
                                  <p:childTnLst>
                                    <p:set>
                                      <p:cBhvr>
                                        <p:cTn id="30" fill="hold"/>
                                        <p:tgtEl>
                                          <p:spTgt spid="6994"/>
                                        </p:tgtEl>
                                        <p:attrNameLst>
                                          <p:attrName>style.visibility</p:attrName>
                                        </p:attrNameLst>
                                      </p:cBhvr>
                                      <p:to>
                                        <p:strVal val="visible"/>
                                      </p:to>
                                    </p:set>
                                    <p:animEffect transition="in" filter="wipe(right)">
                                      <p:cBhvr>
                                        <p:cTn id="31" dur="500"/>
                                        <p:tgtEl>
                                          <p:spTgt spid="6994"/>
                                        </p:tgtEl>
                                      </p:cBhvr>
                                    </p:animEffect>
                                  </p:childTnLst>
                                </p:cTn>
                              </p:par>
                            </p:childTnLst>
                          </p:cTn>
                        </p:par>
                        <p:par>
                          <p:cTn id="32" fill="hold">
                            <p:stCondLst>
                              <p:cond delay="3500"/>
                            </p:stCondLst>
                            <p:childTnLst>
                              <p:par>
                                <p:cTn id="33" presetID="22" presetClass="entr" presetSubtype="2" fill="hold" grpId="8" nodeType="afterEffect">
                                  <p:stCondLst>
                                    <p:cond delay="0"/>
                                  </p:stCondLst>
                                  <p:iterate>
                                    <p:tmAbs val="0"/>
                                  </p:iterate>
                                  <p:childTnLst>
                                    <p:set>
                                      <p:cBhvr>
                                        <p:cTn id="34" fill="hold"/>
                                        <p:tgtEl>
                                          <p:spTgt spid="6995"/>
                                        </p:tgtEl>
                                        <p:attrNameLst>
                                          <p:attrName>style.visibility</p:attrName>
                                        </p:attrNameLst>
                                      </p:cBhvr>
                                      <p:to>
                                        <p:strVal val="visible"/>
                                      </p:to>
                                    </p:set>
                                    <p:animEffect transition="in" filter="wipe(right)">
                                      <p:cBhvr>
                                        <p:cTn id="35" dur="500"/>
                                        <p:tgtEl>
                                          <p:spTgt spid="6995"/>
                                        </p:tgtEl>
                                      </p:cBhvr>
                                    </p:animEffect>
                                  </p:childTnLst>
                                </p:cTn>
                              </p:par>
                            </p:childTnLst>
                          </p:cTn>
                        </p:par>
                        <p:par>
                          <p:cTn id="36" fill="hold">
                            <p:stCondLst>
                              <p:cond delay="4000"/>
                            </p:stCondLst>
                            <p:childTnLst>
                              <p:par>
                                <p:cTn id="37" presetID="22" presetClass="entr" presetSubtype="4" fill="hold" grpId="9" nodeType="afterEffect">
                                  <p:stCondLst>
                                    <p:cond delay="0"/>
                                  </p:stCondLst>
                                  <p:iterate>
                                    <p:tmAbs val="0"/>
                                  </p:iterate>
                                  <p:childTnLst>
                                    <p:set>
                                      <p:cBhvr>
                                        <p:cTn id="38" fill="hold"/>
                                        <p:tgtEl>
                                          <p:spTgt spid="6996"/>
                                        </p:tgtEl>
                                        <p:attrNameLst>
                                          <p:attrName>style.visibility</p:attrName>
                                        </p:attrNameLst>
                                      </p:cBhvr>
                                      <p:to>
                                        <p:strVal val="visible"/>
                                      </p:to>
                                    </p:set>
                                    <p:animEffect transition="in" filter="wipe(down)">
                                      <p:cBhvr>
                                        <p:cTn id="39" dur="500"/>
                                        <p:tgtEl>
                                          <p:spTgt spid="6996"/>
                                        </p:tgtEl>
                                      </p:cBhvr>
                                    </p:animEffect>
                                  </p:childTnLst>
                                </p:cTn>
                              </p:par>
                            </p:childTnLst>
                          </p:cTn>
                        </p:par>
                        <p:par>
                          <p:cTn id="40" fill="hold">
                            <p:stCondLst>
                              <p:cond delay="4500"/>
                            </p:stCondLst>
                            <p:childTnLst>
                              <p:par>
                                <p:cTn id="41" presetID="22" presetClass="entr" presetSubtype="4" fill="hold" grpId="10" nodeType="afterEffect">
                                  <p:stCondLst>
                                    <p:cond delay="0"/>
                                  </p:stCondLst>
                                  <p:iterate>
                                    <p:tmAbs val="0"/>
                                  </p:iterate>
                                  <p:childTnLst>
                                    <p:set>
                                      <p:cBhvr>
                                        <p:cTn id="42" fill="hold"/>
                                        <p:tgtEl>
                                          <p:spTgt spid="6997"/>
                                        </p:tgtEl>
                                        <p:attrNameLst>
                                          <p:attrName>style.visibility</p:attrName>
                                        </p:attrNameLst>
                                      </p:cBhvr>
                                      <p:to>
                                        <p:strVal val="visible"/>
                                      </p:to>
                                    </p:set>
                                    <p:animEffect transition="in" filter="wipe(down)">
                                      <p:cBhvr>
                                        <p:cTn id="43" dur="500"/>
                                        <p:tgtEl>
                                          <p:spTgt spid="6997"/>
                                        </p:tgtEl>
                                      </p:cBhvr>
                                    </p:animEffect>
                                  </p:childTnLst>
                                </p:cTn>
                              </p:par>
                            </p:childTnLst>
                          </p:cTn>
                        </p:par>
                        <p:par>
                          <p:cTn id="44" fill="hold">
                            <p:stCondLst>
                              <p:cond delay="5000"/>
                            </p:stCondLst>
                            <p:childTnLst>
                              <p:par>
                                <p:cTn id="45" presetID="22" presetClass="entr" presetSubtype="1" fill="hold" grpId="11" nodeType="afterEffect">
                                  <p:stCondLst>
                                    <p:cond delay="0"/>
                                  </p:stCondLst>
                                  <p:iterate>
                                    <p:tmAbs val="0"/>
                                  </p:iterate>
                                  <p:childTnLst>
                                    <p:set>
                                      <p:cBhvr>
                                        <p:cTn id="46" fill="hold"/>
                                        <p:tgtEl>
                                          <p:spTgt spid="6998"/>
                                        </p:tgtEl>
                                        <p:attrNameLst>
                                          <p:attrName>style.visibility</p:attrName>
                                        </p:attrNameLst>
                                      </p:cBhvr>
                                      <p:to>
                                        <p:strVal val="visible"/>
                                      </p:to>
                                    </p:set>
                                    <p:animEffect transition="in" filter="wipe(up)">
                                      <p:cBhvr>
                                        <p:cTn id="47" dur="500"/>
                                        <p:tgtEl>
                                          <p:spTgt spid="6998"/>
                                        </p:tgtEl>
                                      </p:cBhvr>
                                    </p:animEffect>
                                  </p:childTnLst>
                                </p:cTn>
                              </p:par>
                            </p:childTnLst>
                          </p:cTn>
                        </p:par>
                        <p:par>
                          <p:cTn id="48" fill="hold">
                            <p:stCondLst>
                              <p:cond delay="5500"/>
                            </p:stCondLst>
                            <p:childTnLst>
                              <p:par>
                                <p:cTn id="49" presetID="22" presetClass="entr" presetSubtype="1" fill="hold" grpId="12" nodeType="afterEffect">
                                  <p:stCondLst>
                                    <p:cond delay="0"/>
                                  </p:stCondLst>
                                  <p:iterate>
                                    <p:tmAbs val="0"/>
                                  </p:iterate>
                                  <p:childTnLst>
                                    <p:set>
                                      <p:cBhvr>
                                        <p:cTn id="50" fill="hold"/>
                                        <p:tgtEl>
                                          <p:spTgt spid="6999"/>
                                        </p:tgtEl>
                                        <p:attrNameLst>
                                          <p:attrName>style.visibility</p:attrName>
                                        </p:attrNameLst>
                                      </p:cBhvr>
                                      <p:to>
                                        <p:strVal val="visible"/>
                                      </p:to>
                                    </p:set>
                                    <p:animEffect transition="in" filter="wipe(up)">
                                      <p:cBhvr>
                                        <p:cTn id="51" dur="500"/>
                                        <p:tgtEl>
                                          <p:spTgt spid="6999"/>
                                        </p:tgtEl>
                                      </p:cBhvr>
                                    </p:animEffect>
                                  </p:childTnLst>
                                </p:cTn>
                              </p:par>
                            </p:childTnLst>
                          </p:cTn>
                        </p:par>
                        <p:par>
                          <p:cTn id="52" fill="hold">
                            <p:stCondLst>
                              <p:cond delay="6000"/>
                            </p:stCondLst>
                            <p:childTnLst>
                              <p:par>
                                <p:cTn id="53" presetID="22" presetClass="entr" presetSubtype="1" fill="hold" grpId="13" nodeType="afterEffect">
                                  <p:stCondLst>
                                    <p:cond delay="0"/>
                                  </p:stCondLst>
                                  <p:iterate>
                                    <p:tmAbs val="0"/>
                                  </p:iterate>
                                  <p:childTnLst>
                                    <p:set>
                                      <p:cBhvr>
                                        <p:cTn id="54" fill="hold"/>
                                        <p:tgtEl>
                                          <p:spTgt spid="7000"/>
                                        </p:tgtEl>
                                        <p:attrNameLst>
                                          <p:attrName>style.visibility</p:attrName>
                                        </p:attrNameLst>
                                      </p:cBhvr>
                                      <p:to>
                                        <p:strVal val="visible"/>
                                      </p:to>
                                    </p:set>
                                    <p:animEffect transition="in" filter="wipe(up)">
                                      <p:cBhvr>
                                        <p:cTn id="55" dur="500"/>
                                        <p:tgtEl>
                                          <p:spTgt spid="7000"/>
                                        </p:tgtEl>
                                      </p:cBhvr>
                                    </p:animEffect>
                                  </p:childTnLst>
                                </p:cTn>
                              </p:par>
                            </p:childTnLst>
                          </p:cTn>
                        </p:par>
                        <p:par>
                          <p:cTn id="56" fill="hold">
                            <p:stCondLst>
                              <p:cond delay="6500"/>
                            </p:stCondLst>
                            <p:childTnLst>
                              <p:par>
                                <p:cTn id="57" presetID="22" presetClass="entr" presetSubtype="1" fill="hold" grpId="14" nodeType="afterEffect">
                                  <p:stCondLst>
                                    <p:cond delay="0"/>
                                  </p:stCondLst>
                                  <p:iterate>
                                    <p:tmAbs val="0"/>
                                  </p:iterate>
                                  <p:childTnLst>
                                    <p:set>
                                      <p:cBhvr>
                                        <p:cTn id="58" fill="hold"/>
                                        <p:tgtEl>
                                          <p:spTgt spid="7001"/>
                                        </p:tgtEl>
                                        <p:attrNameLst>
                                          <p:attrName>style.visibility</p:attrName>
                                        </p:attrNameLst>
                                      </p:cBhvr>
                                      <p:to>
                                        <p:strVal val="visible"/>
                                      </p:to>
                                    </p:set>
                                    <p:animEffect transition="in" filter="wipe(up)">
                                      <p:cBhvr>
                                        <p:cTn id="59" dur="500"/>
                                        <p:tgtEl>
                                          <p:spTgt spid="7001"/>
                                        </p:tgtEl>
                                      </p:cBhvr>
                                    </p:animEffect>
                                  </p:childTnLst>
                                </p:cTn>
                              </p:par>
                            </p:childTnLst>
                          </p:cTn>
                        </p:par>
                        <p:par>
                          <p:cTn id="60" fill="hold">
                            <p:stCondLst>
                              <p:cond delay="7000"/>
                            </p:stCondLst>
                            <p:childTnLst>
                              <p:par>
                                <p:cTn id="61" presetID="22" presetClass="entr" presetSubtype="1" fill="hold" grpId="15" nodeType="afterEffect">
                                  <p:stCondLst>
                                    <p:cond delay="0"/>
                                  </p:stCondLst>
                                  <p:iterate>
                                    <p:tmAbs val="0"/>
                                  </p:iterate>
                                  <p:childTnLst>
                                    <p:set>
                                      <p:cBhvr>
                                        <p:cTn id="62" fill="hold"/>
                                        <p:tgtEl>
                                          <p:spTgt spid="7002"/>
                                        </p:tgtEl>
                                        <p:attrNameLst>
                                          <p:attrName>style.visibility</p:attrName>
                                        </p:attrNameLst>
                                      </p:cBhvr>
                                      <p:to>
                                        <p:strVal val="visible"/>
                                      </p:to>
                                    </p:set>
                                    <p:animEffect transition="in" filter="wipe(up)">
                                      <p:cBhvr>
                                        <p:cTn id="63" dur="500"/>
                                        <p:tgtEl>
                                          <p:spTgt spid="7002"/>
                                        </p:tgtEl>
                                      </p:cBhvr>
                                    </p:animEffect>
                                  </p:childTnLst>
                                </p:cTn>
                              </p:par>
                            </p:childTnLst>
                          </p:cTn>
                        </p:par>
                        <p:par>
                          <p:cTn id="64" fill="hold">
                            <p:stCondLst>
                              <p:cond delay="7500"/>
                            </p:stCondLst>
                            <p:childTnLst>
                              <p:par>
                                <p:cTn id="65" presetID="22" presetClass="entr" presetSubtype="1" fill="hold" grpId="16" nodeType="afterEffect">
                                  <p:stCondLst>
                                    <p:cond delay="0"/>
                                  </p:stCondLst>
                                  <p:iterate>
                                    <p:tmAbs val="0"/>
                                  </p:iterate>
                                  <p:childTnLst>
                                    <p:set>
                                      <p:cBhvr>
                                        <p:cTn id="66" fill="hold"/>
                                        <p:tgtEl>
                                          <p:spTgt spid="7003"/>
                                        </p:tgtEl>
                                        <p:attrNameLst>
                                          <p:attrName>style.visibility</p:attrName>
                                        </p:attrNameLst>
                                      </p:cBhvr>
                                      <p:to>
                                        <p:strVal val="visible"/>
                                      </p:to>
                                    </p:set>
                                    <p:animEffect transition="in" filter="wipe(up)">
                                      <p:cBhvr>
                                        <p:cTn id="67" dur="500"/>
                                        <p:tgtEl>
                                          <p:spTgt spid="7003"/>
                                        </p:tgtEl>
                                      </p:cBhvr>
                                    </p:animEffect>
                                  </p:childTnLst>
                                </p:cTn>
                              </p:par>
                            </p:childTnLst>
                          </p:cTn>
                        </p:par>
                        <p:par>
                          <p:cTn id="68" fill="hold">
                            <p:stCondLst>
                              <p:cond delay="8000"/>
                            </p:stCondLst>
                            <p:childTnLst>
                              <p:par>
                                <p:cTn id="69" presetID="22" presetClass="entr" presetSubtype="1" fill="hold" grpId="17" nodeType="afterEffect">
                                  <p:stCondLst>
                                    <p:cond delay="0"/>
                                  </p:stCondLst>
                                  <p:iterate>
                                    <p:tmAbs val="0"/>
                                  </p:iterate>
                                  <p:childTnLst>
                                    <p:set>
                                      <p:cBhvr>
                                        <p:cTn id="70" fill="hold"/>
                                        <p:tgtEl>
                                          <p:spTgt spid="7004"/>
                                        </p:tgtEl>
                                        <p:attrNameLst>
                                          <p:attrName>style.visibility</p:attrName>
                                        </p:attrNameLst>
                                      </p:cBhvr>
                                      <p:to>
                                        <p:strVal val="visible"/>
                                      </p:to>
                                    </p:set>
                                    <p:animEffect transition="in" filter="wipe(up)">
                                      <p:cBhvr>
                                        <p:cTn id="71" dur="500"/>
                                        <p:tgtEl>
                                          <p:spTgt spid="7004"/>
                                        </p:tgtEl>
                                      </p:cBhvr>
                                    </p:animEffect>
                                  </p:childTnLst>
                                </p:cTn>
                              </p:par>
                            </p:childTnLst>
                          </p:cTn>
                        </p:par>
                        <p:par>
                          <p:cTn id="72" fill="hold">
                            <p:stCondLst>
                              <p:cond delay="8500"/>
                            </p:stCondLst>
                            <p:childTnLst>
                              <p:par>
                                <p:cTn id="73" presetID="22" presetClass="entr" presetSubtype="1" fill="hold" grpId="18" nodeType="afterEffect">
                                  <p:stCondLst>
                                    <p:cond delay="0"/>
                                  </p:stCondLst>
                                  <p:iterate>
                                    <p:tmAbs val="0"/>
                                  </p:iterate>
                                  <p:childTnLst>
                                    <p:set>
                                      <p:cBhvr>
                                        <p:cTn id="74" fill="hold"/>
                                        <p:tgtEl>
                                          <p:spTgt spid="7005"/>
                                        </p:tgtEl>
                                        <p:attrNameLst>
                                          <p:attrName>style.visibility</p:attrName>
                                        </p:attrNameLst>
                                      </p:cBhvr>
                                      <p:to>
                                        <p:strVal val="visible"/>
                                      </p:to>
                                    </p:set>
                                    <p:animEffect transition="in" filter="wipe(up)">
                                      <p:cBhvr>
                                        <p:cTn id="75" dur="500"/>
                                        <p:tgtEl>
                                          <p:spTgt spid="7005"/>
                                        </p:tgtEl>
                                      </p:cBhvr>
                                    </p:animEffect>
                                  </p:childTnLst>
                                </p:cTn>
                              </p:par>
                            </p:childTnLst>
                          </p:cTn>
                        </p:par>
                        <p:par>
                          <p:cTn id="76" fill="hold">
                            <p:stCondLst>
                              <p:cond delay="9000"/>
                            </p:stCondLst>
                            <p:childTnLst>
                              <p:par>
                                <p:cTn id="77" presetID="22" presetClass="entr" presetSubtype="1" fill="hold" grpId="19" nodeType="afterEffect">
                                  <p:stCondLst>
                                    <p:cond delay="0"/>
                                  </p:stCondLst>
                                  <p:iterate>
                                    <p:tmAbs val="0"/>
                                  </p:iterate>
                                  <p:childTnLst>
                                    <p:set>
                                      <p:cBhvr>
                                        <p:cTn id="78" fill="hold"/>
                                        <p:tgtEl>
                                          <p:spTgt spid="7006"/>
                                        </p:tgtEl>
                                        <p:attrNameLst>
                                          <p:attrName>style.visibility</p:attrName>
                                        </p:attrNameLst>
                                      </p:cBhvr>
                                      <p:to>
                                        <p:strVal val="visible"/>
                                      </p:to>
                                    </p:set>
                                    <p:animEffect transition="in" filter="wipe(up)">
                                      <p:cBhvr>
                                        <p:cTn id="79" dur="500"/>
                                        <p:tgtEl>
                                          <p:spTgt spid="7006"/>
                                        </p:tgtEl>
                                      </p:cBhvr>
                                    </p:animEffect>
                                  </p:childTnLst>
                                </p:cTn>
                              </p:par>
                            </p:childTnLst>
                          </p:cTn>
                        </p:par>
                        <p:par>
                          <p:cTn id="80" fill="hold">
                            <p:stCondLst>
                              <p:cond delay="9500"/>
                            </p:stCondLst>
                            <p:childTnLst>
                              <p:par>
                                <p:cTn id="81" presetID="22" presetClass="entr" presetSubtype="2" fill="hold" grpId="20" nodeType="afterEffect">
                                  <p:stCondLst>
                                    <p:cond delay="0"/>
                                  </p:stCondLst>
                                  <p:iterate>
                                    <p:tmAbs val="0"/>
                                  </p:iterate>
                                  <p:childTnLst>
                                    <p:set>
                                      <p:cBhvr>
                                        <p:cTn id="82" fill="hold"/>
                                        <p:tgtEl>
                                          <p:spTgt spid="7007"/>
                                        </p:tgtEl>
                                        <p:attrNameLst>
                                          <p:attrName>style.visibility</p:attrName>
                                        </p:attrNameLst>
                                      </p:cBhvr>
                                      <p:to>
                                        <p:strVal val="visible"/>
                                      </p:to>
                                    </p:set>
                                    <p:animEffect transition="in" filter="wipe(right)">
                                      <p:cBhvr>
                                        <p:cTn id="83" dur="500"/>
                                        <p:tgtEl>
                                          <p:spTgt spid="7007"/>
                                        </p:tgtEl>
                                      </p:cBhvr>
                                    </p:animEffect>
                                  </p:childTnLst>
                                </p:cTn>
                              </p:par>
                            </p:childTnLst>
                          </p:cTn>
                        </p:par>
                        <p:par>
                          <p:cTn id="84" fill="hold">
                            <p:stCondLst>
                              <p:cond delay="10000"/>
                            </p:stCondLst>
                            <p:childTnLst>
                              <p:par>
                                <p:cTn id="85" presetID="22" presetClass="entr" presetSubtype="2" fill="hold" grpId="21" nodeType="afterEffect">
                                  <p:stCondLst>
                                    <p:cond delay="0"/>
                                  </p:stCondLst>
                                  <p:iterate>
                                    <p:tmAbs val="0"/>
                                  </p:iterate>
                                  <p:childTnLst>
                                    <p:set>
                                      <p:cBhvr>
                                        <p:cTn id="86" fill="hold"/>
                                        <p:tgtEl>
                                          <p:spTgt spid="7008"/>
                                        </p:tgtEl>
                                        <p:attrNameLst>
                                          <p:attrName>style.visibility</p:attrName>
                                        </p:attrNameLst>
                                      </p:cBhvr>
                                      <p:to>
                                        <p:strVal val="visible"/>
                                      </p:to>
                                    </p:set>
                                    <p:animEffect transition="in" filter="wipe(right)">
                                      <p:cBhvr>
                                        <p:cTn id="87" dur="500"/>
                                        <p:tgtEl>
                                          <p:spTgt spid="7008"/>
                                        </p:tgtEl>
                                      </p:cBhvr>
                                    </p:animEffect>
                                  </p:childTnLst>
                                </p:cTn>
                              </p:par>
                            </p:childTnLst>
                          </p:cTn>
                        </p:par>
                        <p:par>
                          <p:cTn id="88" fill="hold">
                            <p:stCondLst>
                              <p:cond delay="10500"/>
                            </p:stCondLst>
                            <p:childTnLst>
                              <p:par>
                                <p:cTn id="89" presetID="22" presetClass="entr" presetSubtype="2" fill="hold" grpId="22" nodeType="afterEffect">
                                  <p:stCondLst>
                                    <p:cond delay="0"/>
                                  </p:stCondLst>
                                  <p:iterate>
                                    <p:tmAbs val="0"/>
                                  </p:iterate>
                                  <p:childTnLst>
                                    <p:set>
                                      <p:cBhvr>
                                        <p:cTn id="90" fill="hold"/>
                                        <p:tgtEl>
                                          <p:spTgt spid="7009"/>
                                        </p:tgtEl>
                                        <p:attrNameLst>
                                          <p:attrName>style.visibility</p:attrName>
                                        </p:attrNameLst>
                                      </p:cBhvr>
                                      <p:to>
                                        <p:strVal val="visible"/>
                                      </p:to>
                                    </p:set>
                                    <p:animEffect transition="in" filter="wipe(right)">
                                      <p:cBhvr>
                                        <p:cTn id="91" dur="500"/>
                                        <p:tgtEl>
                                          <p:spTgt spid="7009"/>
                                        </p:tgtEl>
                                      </p:cBhvr>
                                    </p:animEffect>
                                  </p:childTnLst>
                                </p:cTn>
                              </p:par>
                            </p:childTnLst>
                          </p:cTn>
                        </p:par>
                        <p:par>
                          <p:cTn id="92" fill="hold">
                            <p:stCondLst>
                              <p:cond delay="11000"/>
                            </p:stCondLst>
                            <p:childTnLst>
                              <p:par>
                                <p:cTn id="93" presetID="22" presetClass="entr" presetSubtype="4" fill="hold" grpId="23" nodeType="afterEffect">
                                  <p:stCondLst>
                                    <p:cond delay="0"/>
                                  </p:stCondLst>
                                  <p:iterate>
                                    <p:tmAbs val="0"/>
                                  </p:iterate>
                                  <p:childTnLst>
                                    <p:set>
                                      <p:cBhvr>
                                        <p:cTn id="94" fill="hold"/>
                                        <p:tgtEl>
                                          <p:spTgt spid="7010"/>
                                        </p:tgtEl>
                                        <p:attrNameLst>
                                          <p:attrName>style.visibility</p:attrName>
                                        </p:attrNameLst>
                                      </p:cBhvr>
                                      <p:to>
                                        <p:strVal val="visible"/>
                                      </p:to>
                                    </p:set>
                                    <p:animEffect transition="in" filter="wipe(down)">
                                      <p:cBhvr>
                                        <p:cTn id="95" dur="1000"/>
                                        <p:tgtEl>
                                          <p:spTgt spid="7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8" grpId="1" animBg="1" advAuto="0"/>
      <p:bldP spid="6989" grpId="2" animBg="1" advAuto="0"/>
      <p:bldP spid="6990" grpId="3" animBg="1" advAuto="0"/>
      <p:bldP spid="6991" grpId="4" animBg="1" advAuto="0"/>
      <p:bldP spid="6992" grpId="5" animBg="1" advAuto="0"/>
      <p:bldP spid="6993" grpId="6" animBg="1" advAuto="0"/>
      <p:bldP spid="6994" grpId="7" animBg="1" advAuto="0"/>
      <p:bldP spid="6995" grpId="8" animBg="1" advAuto="0"/>
      <p:bldP spid="6996" grpId="9" animBg="1" advAuto="0"/>
      <p:bldP spid="6997" grpId="10" animBg="1" advAuto="0"/>
      <p:bldP spid="6998" grpId="11" animBg="1" advAuto="0"/>
      <p:bldP spid="6999" grpId="12" animBg="1" advAuto="0"/>
      <p:bldP spid="7000" grpId="13" animBg="1" advAuto="0"/>
      <p:bldP spid="7001" grpId="14" animBg="1" advAuto="0"/>
      <p:bldP spid="7002" grpId="15" animBg="1" advAuto="0"/>
      <p:bldP spid="7003" grpId="16" animBg="1" advAuto="0"/>
      <p:bldP spid="7004" grpId="17" animBg="1" advAuto="0"/>
      <p:bldP spid="7005" grpId="18" animBg="1" advAuto="0"/>
      <p:bldP spid="7006" grpId="19" animBg="1" advAuto="0"/>
      <p:bldP spid="7007" grpId="20" animBg="1" advAuto="0"/>
      <p:bldP spid="7008" grpId="21" animBg="1" advAuto="0"/>
      <p:bldP spid="7009" grpId="22" animBg="1" advAuto="0"/>
      <p:bldP spid="7010" grpId="23"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 name="Rectangle 2"/>
          <p:cNvSpPr txBox="1">
            <a:spLocks noGrp="1"/>
          </p:cNvSpPr>
          <p:nvPr>
            <p:ph type="title"/>
          </p:nvPr>
        </p:nvSpPr>
        <p:spPr>
          <a:xfrm>
            <a:off x="1828800" y="-14010"/>
            <a:ext cx="8534400" cy="1919010"/>
          </a:xfrm>
          <a:prstGeom prst="rect">
            <a:avLst/>
          </a:prstGeom>
        </p:spPr>
        <p:txBody>
          <a:bodyPr lIns="45719" tIns="45720" rIns="45719" bIns="45720" anchor="ctr">
            <a:normAutofit/>
          </a:bodyPr>
          <a:lstStyle/>
          <a:p>
            <a:pPr defTabSz="795527">
              <a:defRPr sz="4698">
                <a:solidFill>
                  <a:srgbClr val="FF0000"/>
                </a:solidFill>
                <a:effectLst>
                  <a:outerShdw blurRad="33147" dist="33147" dir="2700000" rotWithShape="0">
                    <a:srgbClr val="000000"/>
                  </a:outerShdw>
                </a:effectLst>
                <a:latin typeface="Matura MT Script Capitals"/>
                <a:ea typeface="Matura MT Script Capitals"/>
                <a:cs typeface="Matura MT Script Capitals"/>
                <a:sym typeface="Matura MT Script Capitals"/>
              </a:defRPr>
            </a:pPr>
            <a:r>
              <a:rPr sz="4650" dirty="0"/>
              <a:t>Theophanies / </a:t>
            </a:r>
            <a:r>
              <a:rPr sz="4650" dirty="0" err="1">
                <a:solidFill>
                  <a:schemeClr val="accent5">
                    <a:lumMod val="20000"/>
                    <a:lumOff val="80000"/>
                  </a:schemeClr>
                </a:solidFill>
              </a:rPr>
              <a:t>Teofanías</a:t>
            </a:r>
            <a:br>
              <a:rPr sz="4650" dirty="0"/>
            </a:br>
            <a:r>
              <a:rPr sz="2750" dirty="0">
                <a:solidFill>
                  <a:srgbClr val="FF6600"/>
                </a:solidFill>
                <a:latin typeface="Brush Script MT Italic"/>
                <a:ea typeface="Brush Script MT Italic"/>
                <a:cs typeface="Brush Script MT Italic"/>
                <a:sym typeface="Brush Script MT Italic"/>
              </a:rPr>
              <a:t>…Yahweh appeared to Abram…so he built an altar there… </a:t>
            </a:r>
            <a:r>
              <a:rPr sz="2750" dirty="0">
                <a:solidFill>
                  <a:schemeClr val="accent5">
                    <a:lumMod val="20000"/>
                    <a:lumOff val="80000"/>
                  </a:schemeClr>
                </a:solidFill>
                <a:latin typeface="Brush Script MT Italic"/>
                <a:ea typeface="Brush Script MT Italic"/>
                <a:cs typeface="Brush Script MT Italic"/>
                <a:sym typeface="Brush Script MT Italic"/>
              </a:rPr>
              <a:t>/ …Jehová se le </a:t>
            </a:r>
            <a:r>
              <a:rPr sz="2750" dirty="0" err="1">
                <a:solidFill>
                  <a:schemeClr val="accent5">
                    <a:lumMod val="20000"/>
                    <a:lumOff val="80000"/>
                  </a:schemeClr>
                </a:solidFill>
                <a:latin typeface="Brush Script MT Italic"/>
                <a:ea typeface="Brush Script MT Italic"/>
                <a:cs typeface="Brush Script MT Italic"/>
                <a:sym typeface="Brush Script MT Italic"/>
              </a:rPr>
              <a:t>apareció</a:t>
            </a:r>
            <a:r>
              <a:rPr sz="2750" dirty="0">
                <a:solidFill>
                  <a:schemeClr val="accent5">
                    <a:lumMod val="20000"/>
                    <a:lumOff val="80000"/>
                  </a:schemeClr>
                </a:solidFill>
                <a:latin typeface="Brush Script MT Italic"/>
                <a:ea typeface="Brush Script MT Italic"/>
                <a:cs typeface="Brush Script MT Italic"/>
                <a:sym typeface="Brush Script MT Italic"/>
              </a:rPr>
              <a:t> a Abram… </a:t>
            </a:r>
            <a:r>
              <a:rPr sz="2750" dirty="0" err="1">
                <a:solidFill>
                  <a:schemeClr val="accent5">
                    <a:lumMod val="20000"/>
                    <a:lumOff val="80000"/>
                  </a:schemeClr>
                </a:solidFill>
                <a:latin typeface="Brush Script MT Italic"/>
                <a:ea typeface="Brush Script MT Italic"/>
                <a:cs typeface="Brush Script MT Italic"/>
                <a:sym typeface="Brush Script MT Italic"/>
              </a:rPr>
              <a:t>entonces</a:t>
            </a:r>
            <a:r>
              <a:rPr sz="2750" dirty="0">
                <a:solidFill>
                  <a:schemeClr val="accent5">
                    <a:lumMod val="20000"/>
                    <a:lumOff val="80000"/>
                  </a:schemeClr>
                </a:solidFill>
                <a:latin typeface="Brush Script MT Italic"/>
                <a:ea typeface="Brush Script MT Italic"/>
                <a:cs typeface="Brush Script MT Italic"/>
                <a:sym typeface="Brush Script MT Italic"/>
              </a:rPr>
              <a:t> </a:t>
            </a:r>
            <a:r>
              <a:rPr sz="2750" dirty="0" err="1">
                <a:solidFill>
                  <a:schemeClr val="accent5">
                    <a:lumMod val="20000"/>
                    <a:lumOff val="80000"/>
                  </a:schemeClr>
                </a:solidFill>
                <a:latin typeface="Brush Script MT Italic"/>
                <a:ea typeface="Brush Script MT Italic"/>
                <a:cs typeface="Brush Script MT Italic"/>
                <a:sym typeface="Brush Script MT Italic"/>
              </a:rPr>
              <a:t>construyó</a:t>
            </a:r>
            <a:r>
              <a:rPr sz="2750" dirty="0">
                <a:solidFill>
                  <a:schemeClr val="accent5">
                    <a:lumMod val="20000"/>
                    <a:lumOff val="80000"/>
                  </a:schemeClr>
                </a:solidFill>
                <a:latin typeface="Brush Script MT Italic"/>
                <a:ea typeface="Brush Script MT Italic"/>
                <a:cs typeface="Brush Script MT Italic"/>
                <a:sym typeface="Brush Script MT Italic"/>
              </a:rPr>
              <a:t> un altar </a:t>
            </a:r>
            <a:r>
              <a:rPr sz="2750" dirty="0" err="1">
                <a:solidFill>
                  <a:schemeClr val="accent5">
                    <a:lumMod val="20000"/>
                    <a:lumOff val="80000"/>
                  </a:schemeClr>
                </a:solidFill>
                <a:latin typeface="Brush Script MT Italic"/>
                <a:ea typeface="Brush Script MT Italic"/>
                <a:cs typeface="Brush Script MT Italic"/>
                <a:sym typeface="Brush Script MT Italic"/>
              </a:rPr>
              <a:t>ahí</a:t>
            </a:r>
            <a:r>
              <a:rPr sz="2750" dirty="0">
                <a:solidFill>
                  <a:schemeClr val="accent5">
                    <a:lumMod val="20000"/>
                    <a:lumOff val="80000"/>
                  </a:schemeClr>
                </a:solidFill>
                <a:latin typeface="Brush Script MT Italic"/>
                <a:ea typeface="Brush Script MT Italic"/>
                <a:cs typeface="Brush Script MT Italic"/>
                <a:sym typeface="Brush Script MT Italic"/>
              </a:rPr>
              <a:t>… (12:7)</a:t>
            </a:r>
          </a:p>
        </p:txBody>
      </p:sp>
      <p:sp>
        <p:nvSpPr>
          <p:cNvPr id="7015" name="Rectangle 3"/>
          <p:cNvSpPr txBox="1">
            <a:spLocks noGrp="1"/>
          </p:cNvSpPr>
          <p:nvPr>
            <p:ph type="body" sz="quarter" idx="1"/>
          </p:nvPr>
        </p:nvSpPr>
        <p:spPr>
          <a:xfrm>
            <a:off x="667511" y="1981200"/>
            <a:ext cx="10945370" cy="1447800"/>
          </a:xfrm>
          <a:prstGeom prst="rect">
            <a:avLst/>
          </a:prstGeom>
        </p:spPr>
        <p:txBody>
          <a:bodyPr lIns="45719" tIns="45720" rIns="45719" bIns="45720" anchor="t">
            <a:noAutofit/>
          </a:bodyPr>
          <a:lstStyle>
            <a:lvl1pPr marL="288035" indent="-288035" defTabSz="768095">
              <a:spcBef>
                <a:spcPts val="500"/>
              </a:spcBef>
              <a:buSzTx/>
              <a:buFont typeface="Wingdings"/>
              <a:buNone/>
              <a:defRPr sz="2351">
                <a:solidFill>
                  <a:srgbClr val="FFFF99"/>
                </a:solidFill>
                <a:effectLst>
                  <a:outerShdw blurRad="32004" dist="32004" dir="2700000" rotWithShape="0">
                    <a:srgbClr val="000000"/>
                  </a:outerShdw>
                </a:effectLst>
              </a:defRPr>
            </a:lvl1pPr>
          </a:lstStyle>
          <a:p>
            <a:pPr marL="287655" indent="-287655"/>
            <a:r>
              <a:rPr sz="2350" dirty="0"/>
              <a:t>A “theophany” (= God shining, God appearing) bridges the gap between YHWH as invisible Spirit and YHWH as One who reveals himself. </a:t>
            </a:r>
            <a:r>
              <a:rPr sz="2350" dirty="0">
                <a:solidFill>
                  <a:srgbClr val="FFFFFF"/>
                </a:solidFill>
              </a:rPr>
              <a:t>/ Una “</a:t>
            </a:r>
            <a:r>
              <a:rPr sz="2350" dirty="0" err="1">
                <a:solidFill>
                  <a:srgbClr val="FFFFFF"/>
                </a:solidFill>
              </a:rPr>
              <a:t>teofanía</a:t>
            </a:r>
            <a:r>
              <a:rPr sz="2350" dirty="0">
                <a:solidFill>
                  <a:srgbClr val="FFFFFF"/>
                </a:solidFill>
              </a:rPr>
              <a:t>” (= Dios </a:t>
            </a:r>
            <a:r>
              <a:rPr sz="2350" dirty="0" err="1">
                <a:solidFill>
                  <a:srgbClr val="FFFFFF"/>
                </a:solidFill>
              </a:rPr>
              <a:t>brillando</a:t>
            </a:r>
            <a:r>
              <a:rPr sz="2350" dirty="0">
                <a:solidFill>
                  <a:srgbClr val="FFFFFF"/>
                </a:solidFill>
              </a:rPr>
              <a:t>, Dios </a:t>
            </a:r>
            <a:r>
              <a:rPr sz="2350" dirty="0" err="1">
                <a:solidFill>
                  <a:srgbClr val="FFFFFF"/>
                </a:solidFill>
              </a:rPr>
              <a:t>apareciendo</a:t>
            </a:r>
            <a:r>
              <a:rPr sz="2350" dirty="0">
                <a:solidFill>
                  <a:srgbClr val="FFFFFF"/>
                </a:solidFill>
              </a:rPr>
              <a:t>) </a:t>
            </a:r>
            <a:r>
              <a:rPr sz="2350" dirty="0" err="1">
                <a:solidFill>
                  <a:srgbClr val="FFFFFF"/>
                </a:solidFill>
              </a:rPr>
              <a:t>cierra</a:t>
            </a:r>
            <a:r>
              <a:rPr sz="2350" dirty="0">
                <a:solidFill>
                  <a:srgbClr val="FFFFFF"/>
                </a:solidFill>
              </a:rPr>
              <a:t> la </a:t>
            </a:r>
            <a:r>
              <a:rPr sz="2350" dirty="0" err="1">
                <a:solidFill>
                  <a:srgbClr val="FFFFFF"/>
                </a:solidFill>
              </a:rPr>
              <a:t>brecha</a:t>
            </a:r>
            <a:r>
              <a:rPr sz="2350" dirty="0">
                <a:solidFill>
                  <a:srgbClr val="FFFFFF"/>
                </a:solidFill>
              </a:rPr>
              <a:t> entre YHWH </a:t>
            </a:r>
            <a:r>
              <a:rPr sz="2350" dirty="0" err="1">
                <a:solidFill>
                  <a:srgbClr val="FFFFFF"/>
                </a:solidFill>
              </a:rPr>
              <a:t>como</a:t>
            </a:r>
            <a:r>
              <a:rPr sz="2350" dirty="0">
                <a:solidFill>
                  <a:srgbClr val="FFFFFF"/>
                </a:solidFill>
              </a:rPr>
              <a:t> Espíritu invisible y YHWH </a:t>
            </a:r>
            <a:r>
              <a:rPr sz="2350" dirty="0" err="1">
                <a:solidFill>
                  <a:srgbClr val="FFFFFF"/>
                </a:solidFill>
              </a:rPr>
              <a:t>como</a:t>
            </a:r>
            <a:r>
              <a:rPr sz="2350" dirty="0">
                <a:solidFill>
                  <a:srgbClr val="FFFFFF"/>
                </a:solidFill>
              </a:rPr>
              <a:t> Uno que se </a:t>
            </a:r>
            <a:r>
              <a:rPr sz="2350" dirty="0" err="1">
                <a:solidFill>
                  <a:srgbClr val="FFFFFF"/>
                </a:solidFill>
              </a:rPr>
              <a:t>revela</a:t>
            </a:r>
            <a:r>
              <a:rPr sz="2350" dirty="0">
                <a:solidFill>
                  <a:srgbClr val="FFFFFF"/>
                </a:solidFill>
              </a:rPr>
              <a:t> a </a:t>
            </a:r>
            <a:r>
              <a:rPr sz="2350" dirty="0" err="1">
                <a:solidFill>
                  <a:srgbClr val="FFFFFF"/>
                </a:solidFill>
              </a:rPr>
              <a:t>sí</a:t>
            </a:r>
            <a:r>
              <a:rPr sz="2350" dirty="0">
                <a:solidFill>
                  <a:srgbClr val="FFFFFF"/>
                </a:solidFill>
              </a:rPr>
              <a:t> </a:t>
            </a:r>
            <a:r>
              <a:rPr sz="2350" dirty="0" err="1">
                <a:solidFill>
                  <a:srgbClr val="FFFFFF"/>
                </a:solidFill>
              </a:rPr>
              <a:t>mismo</a:t>
            </a:r>
            <a:r>
              <a:rPr sz="2350" dirty="0">
                <a:solidFill>
                  <a:srgbClr val="FFFFFF"/>
                </a:solidFill>
              </a:rPr>
              <a:t>.</a:t>
            </a:r>
            <a:endParaRPr lang="en-US" sz="2350" dirty="0">
              <a:solidFill>
                <a:srgbClr val="FFFFFF"/>
              </a:solidFill>
            </a:endParaRPr>
          </a:p>
        </p:txBody>
      </p:sp>
      <p:sp>
        <p:nvSpPr>
          <p:cNvPr id="7016" name="AutoShape 4"/>
          <p:cNvSpPr/>
          <p:nvPr/>
        </p:nvSpPr>
        <p:spPr>
          <a:xfrm>
            <a:off x="1981200" y="3657600"/>
            <a:ext cx="8305800" cy="2743200"/>
          </a:xfrm>
          <a:prstGeom prst="roundRect">
            <a:avLst>
              <a:gd name="adj" fmla="val 16667"/>
            </a:avLst>
          </a:prstGeom>
          <a:solidFill>
            <a:srgbClr val="CC6600"/>
          </a:solidFill>
          <a:ln>
            <a:solidFill>
              <a:srgbClr val="FFFFFF"/>
            </a:solidFill>
          </a:ln>
        </p:spPr>
        <p:txBody>
          <a:bodyPr lIns="45719" rIns="45719" anchor="ctr"/>
          <a:lstStyle/>
          <a:p>
            <a:pPr defTabSz="914400">
              <a:defRPr>
                <a:solidFill>
                  <a:srgbClr val="FFFFFF"/>
                </a:solidFill>
                <a:latin typeface="Arial"/>
                <a:ea typeface="Arial"/>
                <a:cs typeface="Arial"/>
                <a:sym typeface="Arial"/>
              </a:defRPr>
            </a:pPr>
            <a:endParaRPr/>
          </a:p>
        </p:txBody>
      </p:sp>
      <p:sp>
        <p:nvSpPr>
          <p:cNvPr id="7017" name="Text Box 5"/>
          <p:cNvSpPr txBox="1"/>
          <p:nvPr/>
        </p:nvSpPr>
        <p:spPr>
          <a:xfrm>
            <a:off x="2123410" y="3699848"/>
            <a:ext cx="8139673" cy="2698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defTabSz="914400">
              <a:spcBef>
                <a:spcPts val="1900"/>
              </a:spcBef>
              <a:defRPr sz="3200">
                <a:solidFill>
                  <a:srgbClr val="003366"/>
                </a:solidFill>
                <a:latin typeface="Narkisim"/>
                <a:ea typeface="Narkisim"/>
                <a:cs typeface="Narkisim"/>
                <a:sym typeface="Narkisim"/>
              </a:defRPr>
            </a:pPr>
            <a:r>
              <a:rPr dirty="0"/>
              <a:t>DEFINING NORMS / NORMAS DEFINIDAS:</a:t>
            </a:r>
            <a:endParaRPr dirty="0">
              <a:solidFill>
                <a:srgbClr val="FFFFFF"/>
              </a:solidFill>
              <a:latin typeface="Arial"/>
              <a:ea typeface="Arial"/>
              <a:cs typeface="Arial"/>
              <a:sym typeface="Arial"/>
            </a:endParaRPr>
          </a:p>
          <a:p>
            <a:pPr defTabSz="914400">
              <a:spcBef>
                <a:spcPts val="1400"/>
              </a:spcBef>
              <a:buSzPct val="100000"/>
              <a:buChar char="•"/>
              <a:defRPr sz="1900">
                <a:solidFill>
                  <a:srgbClr val="FFFFFF"/>
                </a:solidFill>
                <a:latin typeface="Narkisim"/>
                <a:ea typeface="Narkisim"/>
                <a:cs typeface="Narkisim"/>
                <a:sym typeface="Narkisim"/>
              </a:defRPr>
            </a:pPr>
            <a:r>
              <a:rPr lang="en-US" dirty="0">
                <a:solidFill>
                  <a:srgbClr val="FFFF00"/>
                </a:solidFill>
              </a:rPr>
              <a:t> </a:t>
            </a:r>
            <a:r>
              <a:rPr dirty="0">
                <a:solidFill>
                  <a:srgbClr val="FFFF00"/>
                </a:solidFill>
              </a:rPr>
              <a:t>YHWH cannot be seen by humans</a:t>
            </a:r>
            <a:r>
              <a:rPr dirty="0"/>
              <a:t> / YHWH no </a:t>
            </a:r>
            <a:r>
              <a:rPr dirty="0" err="1"/>
              <a:t>puede</a:t>
            </a:r>
            <a:r>
              <a:rPr dirty="0"/>
              <a:t> ser visto </a:t>
            </a:r>
            <a:r>
              <a:rPr dirty="0" err="1"/>
              <a:t>por</a:t>
            </a:r>
            <a:r>
              <a:rPr dirty="0"/>
              <a:t> </a:t>
            </a:r>
            <a:r>
              <a:rPr dirty="0" err="1"/>
              <a:t>los</a:t>
            </a:r>
            <a:r>
              <a:rPr dirty="0"/>
              <a:t> </a:t>
            </a:r>
            <a:r>
              <a:rPr dirty="0" err="1"/>
              <a:t>humanos</a:t>
            </a:r>
            <a:r>
              <a:rPr dirty="0"/>
              <a:t>(Ex. 1</a:t>
            </a:r>
            <a:r>
              <a:rPr dirty="0">
                <a:solidFill>
                  <a:srgbClr val="FFFF00"/>
                </a:solidFill>
              </a:rPr>
              <a:t>9:21; 33:20).</a:t>
            </a:r>
            <a:endParaRPr>
              <a:solidFill>
                <a:srgbClr val="FFFF00"/>
              </a:solidFill>
              <a:latin typeface="Arial"/>
              <a:ea typeface="Arial"/>
              <a:cs typeface="Arial"/>
            </a:endParaRPr>
          </a:p>
          <a:p>
            <a:pPr defTabSz="914400">
              <a:spcBef>
                <a:spcPts val="1400"/>
              </a:spcBef>
              <a:buSzPct val="100000"/>
              <a:buFont typeface="Arial"/>
              <a:buChar char="•"/>
              <a:defRPr sz="1900">
                <a:solidFill>
                  <a:srgbClr val="FFFFFF"/>
                </a:solidFill>
                <a:latin typeface="Narkisim"/>
                <a:ea typeface="Narkisim"/>
                <a:cs typeface="Narkisim"/>
                <a:sym typeface="Narkisim"/>
              </a:defRPr>
            </a:pPr>
            <a:r>
              <a:rPr lang="en-US" dirty="0">
                <a:solidFill>
                  <a:srgbClr val="FFFF00"/>
                </a:solidFill>
              </a:rPr>
              <a:t> </a:t>
            </a:r>
            <a:r>
              <a:rPr dirty="0">
                <a:solidFill>
                  <a:srgbClr val="FFFF00"/>
                </a:solidFill>
              </a:rPr>
              <a:t>He takes the initiative to reveal himself in temporary </a:t>
            </a:r>
            <a:r>
              <a:rPr lang="en-US" dirty="0">
                <a:solidFill>
                  <a:srgbClr val="FFFF00"/>
                </a:solidFill>
              </a:rPr>
              <a:t>self-disclosures as the </a:t>
            </a:r>
            <a:r>
              <a:rPr lang="en-US" dirty="0" err="1">
                <a:solidFill>
                  <a:srgbClr val="FFFF00"/>
                </a:solidFill>
              </a:rPr>
              <a:t>Mal’ak</a:t>
            </a:r>
            <a:r>
              <a:rPr lang="en-US" dirty="0">
                <a:solidFill>
                  <a:srgbClr val="FFFF00"/>
                </a:solidFill>
              </a:rPr>
              <a:t> Yahweh (Angel of the LORD) and other forms.</a:t>
            </a:r>
            <a:r>
              <a:rPr dirty="0"/>
              <a:t> / Toma la </a:t>
            </a:r>
            <a:r>
              <a:rPr dirty="0" err="1"/>
              <a:t>iniciativa</a:t>
            </a:r>
            <a:r>
              <a:rPr dirty="0"/>
              <a:t> para </a:t>
            </a:r>
            <a:r>
              <a:rPr dirty="0" err="1"/>
              <a:t>revelarse</a:t>
            </a:r>
            <a:r>
              <a:rPr dirty="0"/>
              <a:t> a </a:t>
            </a:r>
            <a:r>
              <a:rPr dirty="0" err="1"/>
              <a:t>sí</a:t>
            </a:r>
            <a:r>
              <a:rPr dirty="0"/>
              <a:t> </a:t>
            </a:r>
            <a:r>
              <a:rPr dirty="0" err="1"/>
              <a:t>mismo</a:t>
            </a:r>
            <a:r>
              <a:rPr dirty="0"/>
              <a:t> </a:t>
            </a:r>
            <a:r>
              <a:rPr dirty="0" err="1"/>
              <a:t>en</a:t>
            </a:r>
            <a:r>
              <a:rPr dirty="0"/>
              <a:t> forma </a:t>
            </a:r>
            <a:r>
              <a:rPr lang="en-US" dirty="0"/>
              <a:t>temporal-</a:t>
            </a:r>
            <a:r>
              <a:rPr lang="en-US" dirty="0" err="1"/>
              <a:t>revelaciones</a:t>
            </a:r>
            <a:r>
              <a:rPr dirty="0"/>
              <a:t> </a:t>
            </a:r>
            <a:r>
              <a:rPr dirty="0" err="1"/>
              <a:t>como</a:t>
            </a:r>
            <a:r>
              <a:rPr dirty="0"/>
              <a:t> </a:t>
            </a:r>
            <a:r>
              <a:rPr dirty="0" err="1"/>
              <a:t>el</a:t>
            </a:r>
            <a:r>
              <a:rPr dirty="0"/>
              <a:t> </a:t>
            </a:r>
            <a:r>
              <a:rPr dirty="0" err="1"/>
              <a:t>Mal'ak</a:t>
            </a:r>
            <a:r>
              <a:rPr dirty="0"/>
              <a:t> Yahweh (Ángel del SEÑOR) y </a:t>
            </a:r>
            <a:r>
              <a:rPr dirty="0" err="1"/>
              <a:t>otras</a:t>
            </a:r>
            <a:r>
              <a:rPr dirty="0"/>
              <a:t> </a:t>
            </a:r>
            <a:r>
              <a:rPr dirty="0" err="1"/>
              <a:t>formas</a:t>
            </a:r>
            <a:r>
              <a:rPr dirty="0"/>
              <a:t>.</a:t>
            </a:r>
            <a:endParaRPr dirty="0">
              <a:solidFill>
                <a:srgbClr val="FFFF00"/>
              </a:solidFill>
            </a:endParaRPr>
          </a:p>
        </p:txBody>
      </p:sp>
      <p:sp>
        <p:nvSpPr>
          <p:cNvPr id="7018"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014"/>
                                        </p:tgtEl>
                                        <p:attrNameLst>
                                          <p:attrName>style.visibility</p:attrName>
                                        </p:attrNameLst>
                                      </p:cBhvr>
                                      <p:to>
                                        <p:strVal val="visible"/>
                                      </p:to>
                                    </p:set>
                                    <p:anim calcmode="lin" valueType="num">
                                      <p:cBhvr>
                                        <p:cTn id="7" dur="500" fill="hold"/>
                                        <p:tgtEl>
                                          <p:spTgt spid="7014"/>
                                        </p:tgtEl>
                                        <p:attrNameLst>
                                          <p:attrName>ppt_w</p:attrName>
                                        </p:attrNameLst>
                                      </p:cBhvr>
                                      <p:tavLst>
                                        <p:tav tm="0">
                                          <p:val>
                                            <p:fltVal val="0"/>
                                          </p:val>
                                        </p:tav>
                                        <p:tav tm="100000">
                                          <p:val>
                                            <p:strVal val="#ppt_w"/>
                                          </p:val>
                                        </p:tav>
                                      </p:tavLst>
                                    </p:anim>
                                    <p:anim calcmode="lin" valueType="num">
                                      <p:cBhvr>
                                        <p:cTn id="8" dur="500" fill="hold"/>
                                        <p:tgtEl>
                                          <p:spTgt spid="70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2" nodeType="clickEffect">
                                  <p:stCondLst>
                                    <p:cond delay="0"/>
                                  </p:stCondLst>
                                  <p:iterate>
                                    <p:tmAbs val="0"/>
                                  </p:iterate>
                                  <p:childTnLst>
                                    <p:set>
                                      <p:cBhvr>
                                        <p:cTn id="12" fill="hold"/>
                                        <p:tgtEl>
                                          <p:spTgt spid="7015"/>
                                        </p:tgtEl>
                                        <p:attrNameLst>
                                          <p:attrName>style.visibility</p:attrName>
                                        </p:attrNameLst>
                                      </p:cBhvr>
                                      <p:to>
                                        <p:strVal val="visible"/>
                                      </p:to>
                                    </p:set>
                                    <p:animEffect transition="in" filter="fade">
                                      <p:cBhvr>
                                        <p:cTn id="13" dur="1000"/>
                                        <p:tgtEl>
                                          <p:spTgt spid="70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fill="hold" grpId="3" nodeType="clickEffect">
                                  <p:stCondLst>
                                    <p:cond delay="0"/>
                                  </p:stCondLst>
                                  <p:iterate>
                                    <p:tmAbs val="0"/>
                                  </p:iterate>
                                  <p:childTnLst>
                                    <p:set>
                                      <p:cBhvr>
                                        <p:cTn id="17" fill="hold"/>
                                        <p:tgtEl>
                                          <p:spTgt spid="7016"/>
                                        </p:tgtEl>
                                        <p:attrNameLst>
                                          <p:attrName>style.visibility</p:attrName>
                                        </p:attrNameLst>
                                      </p:cBhvr>
                                      <p:to>
                                        <p:strVal val="visible"/>
                                      </p:to>
                                    </p:set>
                                    <p:animEffect transition="in" filter="fade">
                                      <p:cBhvr>
                                        <p:cTn id="18" dur="500"/>
                                        <p:tgtEl>
                                          <p:spTgt spid="7016"/>
                                        </p:tgtEl>
                                      </p:cBhvr>
                                    </p:animEffect>
                                  </p:childTnLst>
                                </p:cTn>
                              </p:par>
                            </p:childTnLst>
                          </p:cTn>
                        </p:par>
                        <p:par>
                          <p:cTn id="19" fill="hold">
                            <p:stCondLst>
                              <p:cond delay="500"/>
                            </p:stCondLst>
                            <p:childTnLst>
                              <p:par>
                                <p:cTn id="20" presetID="10" presetClass="entr" fill="hold" grpId="4" nodeType="afterEffect">
                                  <p:stCondLst>
                                    <p:cond delay="0"/>
                                  </p:stCondLst>
                                  <p:iterate>
                                    <p:tmAbs val="0"/>
                                  </p:iterate>
                                  <p:childTnLst>
                                    <p:set>
                                      <p:cBhvr>
                                        <p:cTn id="21" fill="hold"/>
                                        <p:tgtEl>
                                          <p:spTgt spid="7017">
                                            <p:bg/>
                                          </p:spTgt>
                                        </p:tgtEl>
                                        <p:attrNameLst>
                                          <p:attrName>style.visibility</p:attrName>
                                        </p:attrNameLst>
                                      </p:cBhvr>
                                      <p:to>
                                        <p:strVal val="visible"/>
                                      </p:to>
                                    </p:set>
                                    <p:animEffect transition="in" filter="fade">
                                      <p:cBhvr>
                                        <p:cTn id="22" dur="500"/>
                                        <p:tgtEl>
                                          <p:spTgt spid="7017">
                                            <p:bg/>
                                          </p:spTgt>
                                        </p:tgtEl>
                                      </p:cBhvr>
                                    </p:animEffect>
                                  </p:childTnLst>
                                </p:cTn>
                              </p:par>
                              <p:par>
                                <p:cTn id="23" presetID="10" presetClass="entr" presetSubtype="0" fill="hold" grpId="4" nodeType="withEffect">
                                  <p:stCondLst>
                                    <p:cond delay="0"/>
                                  </p:stCondLst>
                                  <p:iterate>
                                    <p:tmAbs val="0"/>
                                  </p:iterate>
                                  <p:childTnLst>
                                    <p:set>
                                      <p:cBhvr>
                                        <p:cTn id="24" fill="hold"/>
                                        <p:tgtEl>
                                          <p:spTgt spid="7017">
                                            <p:txEl>
                                              <p:pRg st="0" end="0"/>
                                            </p:txEl>
                                          </p:spTgt>
                                        </p:tgtEl>
                                        <p:attrNameLst>
                                          <p:attrName>style.visibility</p:attrName>
                                        </p:attrNameLst>
                                      </p:cBhvr>
                                      <p:to>
                                        <p:strVal val="visible"/>
                                      </p:to>
                                    </p:set>
                                    <p:animEffect transition="in" filter="fade">
                                      <p:cBhvr>
                                        <p:cTn id="25" dur="500"/>
                                        <p:tgtEl>
                                          <p:spTgt spid="7017">
                                            <p:txEl>
                                              <p:pRg st="0" end="0"/>
                                            </p:txEl>
                                          </p:spTgt>
                                        </p:tgtEl>
                                      </p:cBhvr>
                                    </p:animEffect>
                                  </p:childTnLst>
                                </p:cTn>
                              </p:par>
                            </p:childTnLst>
                          </p:cTn>
                        </p:par>
                        <p:par>
                          <p:cTn id="26" fill="hold">
                            <p:stCondLst>
                              <p:cond delay="1000"/>
                            </p:stCondLst>
                            <p:childTnLst>
                              <p:par>
                                <p:cTn id="27" presetID="10" presetClass="entr" fill="hold" grpId="4" nodeType="afterEffect">
                                  <p:stCondLst>
                                    <p:cond delay="0"/>
                                  </p:stCondLst>
                                  <p:iterate>
                                    <p:tmAbs val="0"/>
                                  </p:iterate>
                                  <p:childTnLst>
                                    <p:set>
                                      <p:cBhvr>
                                        <p:cTn id="28" fill="hold"/>
                                        <p:tgtEl>
                                          <p:spTgt spid="7017">
                                            <p:txEl>
                                              <p:pRg st="1" end="1"/>
                                            </p:txEl>
                                          </p:spTgt>
                                        </p:tgtEl>
                                        <p:attrNameLst>
                                          <p:attrName>style.visibility</p:attrName>
                                        </p:attrNameLst>
                                      </p:cBhvr>
                                      <p:to>
                                        <p:strVal val="visible"/>
                                      </p:to>
                                    </p:set>
                                    <p:animEffect transition="in" filter="fade">
                                      <p:cBhvr>
                                        <p:cTn id="29" dur="500"/>
                                        <p:tgtEl>
                                          <p:spTgt spid="7017">
                                            <p:txEl>
                                              <p:pRg st="1" end="1"/>
                                            </p:txEl>
                                          </p:spTgt>
                                        </p:tgtEl>
                                      </p:cBhvr>
                                    </p:animEffect>
                                  </p:childTnLst>
                                </p:cTn>
                              </p:par>
                            </p:childTnLst>
                          </p:cTn>
                        </p:par>
                        <p:par>
                          <p:cTn id="30" fill="hold">
                            <p:stCondLst>
                              <p:cond delay="1500"/>
                            </p:stCondLst>
                            <p:childTnLst>
                              <p:par>
                                <p:cTn id="31" presetID="10" presetClass="entr" fill="hold" grpId="4" nodeType="afterEffect">
                                  <p:stCondLst>
                                    <p:cond delay="0"/>
                                  </p:stCondLst>
                                  <p:iterate>
                                    <p:tmAbs val="0"/>
                                  </p:iterate>
                                  <p:childTnLst>
                                    <p:set>
                                      <p:cBhvr>
                                        <p:cTn id="32" fill="hold"/>
                                        <p:tgtEl>
                                          <p:spTgt spid="7017">
                                            <p:txEl>
                                              <p:pRg st="2" end="2"/>
                                            </p:txEl>
                                          </p:spTgt>
                                        </p:tgtEl>
                                        <p:attrNameLst>
                                          <p:attrName>style.visibility</p:attrName>
                                        </p:attrNameLst>
                                      </p:cBhvr>
                                      <p:to>
                                        <p:strVal val="visible"/>
                                      </p:to>
                                    </p:set>
                                    <p:animEffect transition="in" filter="fade">
                                      <p:cBhvr>
                                        <p:cTn id="33" dur="500"/>
                                        <p:tgtEl>
                                          <p:spTgt spid="70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4" grpId="1" animBg="1" advAuto="0"/>
      <p:bldP spid="7015" grpId="2" animBg="1" advAuto="0"/>
      <p:bldP spid="7016" grpId="3" animBg="1" advAuto="0"/>
      <p:bldP spid="7017" grpId="4" build="p" bldLvl="5"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0" name="Rectangle 2"/>
          <p:cNvSpPr txBox="1">
            <a:spLocks noGrp="1"/>
          </p:cNvSpPr>
          <p:nvPr>
            <p:ph type="title"/>
          </p:nvPr>
        </p:nvSpPr>
        <p:spPr>
          <a:xfrm>
            <a:off x="5177099" y="-3458"/>
            <a:ext cx="5235025" cy="1322388"/>
          </a:xfrm>
          <a:prstGeom prst="rect">
            <a:avLst/>
          </a:prstGeom>
        </p:spPr>
        <p:txBody>
          <a:bodyPr lIns="45719" tIns="45720" rIns="45719" bIns="45720" anchor="ctr">
            <a:normAutofit/>
          </a:bodyPr>
          <a:lstStyle/>
          <a:p>
            <a:pPr defTabSz="502920">
              <a:defRPr sz="2970">
                <a:solidFill>
                  <a:srgbClr val="FF3300"/>
                </a:solidFill>
                <a:effectLst>
                  <a:outerShdw blurRad="20955" dist="20955" dir="2700000" rotWithShape="0">
                    <a:srgbClr val="000000"/>
                  </a:outerShdw>
                </a:effectLst>
                <a:latin typeface="Matura MT Script Capitals"/>
                <a:ea typeface="Matura MT Script Capitals"/>
                <a:cs typeface="Matura MT Script Capitals"/>
                <a:sym typeface="Matura MT Script Capitals"/>
              </a:defRPr>
            </a:pPr>
            <a:r>
              <a:rPr sz="2950" dirty="0"/>
              <a:t>Tents and Altars</a:t>
            </a:r>
          </a:p>
          <a:p>
            <a:pPr defTabSz="502920">
              <a:defRPr sz="2970">
                <a:solidFill>
                  <a:srgbClr val="FF3300"/>
                </a:solidFill>
                <a:effectLst>
                  <a:outerShdw blurRad="20955" dist="20955" dir="2700000" rotWithShape="0">
                    <a:srgbClr val="000000"/>
                  </a:outerShdw>
                </a:effectLst>
                <a:latin typeface="Matura MT Script Capitals"/>
                <a:ea typeface="Matura MT Script Capitals"/>
                <a:cs typeface="Matura MT Script Capitals"/>
                <a:sym typeface="Matura MT Script Capitals"/>
              </a:defRPr>
            </a:pPr>
            <a:r>
              <a:rPr sz="2950" dirty="0">
                <a:solidFill>
                  <a:srgbClr val="FF7300"/>
                </a:solidFill>
              </a:rPr>
              <a:t>Tiendas y Altares</a:t>
            </a:r>
          </a:p>
        </p:txBody>
      </p:sp>
      <p:sp>
        <p:nvSpPr>
          <p:cNvPr id="7021" name="Rectangle 5"/>
          <p:cNvSpPr txBox="1">
            <a:spLocks noGrp="1"/>
          </p:cNvSpPr>
          <p:nvPr>
            <p:ph type="body" sz="half" idx="1"/>
          </p:nvPr>
        </p:nvSpPr>
        <p:spPr>
          <a:xfrm>
            <a:off x="6034845" y="1242482"/>
            <a:ext cx="5947058" cy="3941854"/>
          </a:xfrm>
          <a:prstGeom prst="rect">
            <a:avLst/>
          </a:prstGeom>
        </p:spPr>
        <p:txBody>
          <a:bodyPr lIns="45719" tIns="45720" rIns="45719" bIns="45720" anchor="t">
            <a:normAutofit/>
          </a:bodyPr>
          <a:lstStyle/>
          <a:p>
            <a:pPr marL="304800" indent="-304800" defTabSz="813816">
              <a:lnSpc>
                <a:spcPct val="90000"/>
              </a:lnSpc>
              <a:spcBef>
                <a:spcPts val="500"/>
              </a:spcBef>
              <a:buSzTx/>
              <a:buFont typeface="Wingdings"/>
              <a:buNone/>
              <a:defRPr sz="2136">
                <a:solidFill>
                  <a:srgbClr val="FFFFCC"/>
                </a:solidFill>
                <a:effectLst>
                  <a:outerShdw blurRad="33909" dist="33909" dir="2700000" rotWithShape="0">
                    <a:srgbClr val="000000"/>
                  </a:outerShdw>
                </a:effectLst>
              </a:defRPr>
            </a:pPr>
            <a:r>
              <a:rPr sz="2100" dirty="0">
                <a:solidFill>
                  <a:srgbClr val="FFFF00"/>
                </a:solidFill>
              </a:rPr>
              <a:t>As a semi-nomad, Abram lived in tents (a sign of temporary residency). </a:t>
            </a:r>
            <a:r>
              <a:rPr sz="2100" dirty="0"/>
              <a:t>/ Como </a:t>
            </a:r>
            <a:r>
              <a:rPr sz="2100" dirty="0" err="1"/>
              <a:t>seminómada</a:t>
            </a:r>
            <a:r>
              <a:rPr sz="2100" dirty="0"/>
              <a:t>, Abram </a:t>
            </a:r>
            <a:r>
              <a:rPr sz="2100" dirty="0" err="1"/>
              <a:t>vivía</a:t>
            </a:r>
            <a:r>
              <a:rPr sz="2100" dirty="0"/>
              <a:t> </a:t>
            </a:r>
            <a:r>
              <a:rPr sz="2100" dirty="0" err="1"/>
              <a:t>en</a:t>
            </a:r>
            <a:r>
              <a:rPr sz="2100" dirty="0"/>
              <a:t> tiendas de </a:t>
            </a:r>
            <a:r>
              <a:rPr sz="2100" dirty="0" err="1"/>
              <a:t>campaña</a:t>
            </a:r>
            <a:r>
              <a:rPr sz="2100" dirty="0"/>
              <a:t> (un </a:t>
            </a:r>
            <a:r>
              <a:rPr sz="2100" dirty="0" err="1"/>
              <a:t>signo</a:t>
            </a:r>
            <a:r>
              <a:rPr sz="2100" dirty="0"/>
              <a:t> de residencia temporal).</a:t>
            </a:r>
            <a:endParaRPr lang="en-US" sz="2100" dirty="0"/>
          </a:p>
          <a:p>
            <a:pPr marL="304800" indent="-304800" defTabSz="813816">
              <a:lnSpc>
                <a:spcPct val="90000"/>
              </a:lnSpc>
              <a:spcBef>
                <a:spcPts val="500"/>
              </a:spcBef>
              <a:buSzTx/>
              <a:buFont typeface="Wingdings"/>
              <a:buNone/>
              <a:defRPr sz="2136">
                <a:solidFill>
                  <a:srgbClr val="FFFFCC"/>
                </a:solidFill>
                <a:effectLst>
                  <a:outerShdw blurRad="33909" dist="33909" dir="2700000" rotWithShape="0">
                    <a:srgbClr val="000000"/>
                  </a:outerShdw>
                </a:effectLst>
              </a:defRPr>
            </a:pPr>
            <a:r>
              <a:rPr sz="2100" dirty="0">
                <a:solidFill>
                  <a:srgbClr val="FFFF00"/>
                </a:solidFill>
              </a:rPr>
              <a:t>However, he also built altars (a sign of permanency). The places where he built altars (Shechem, Bethel, Hebron, Moriah) became sacred sites in the later history of Israel.</a:t>
            </a:r>
            <a:r>
              <a:rPr sz="2100" dirty="0"/>
              <a:t> / Sin embargo, </a:t>
            </a:r>
            <a:r>
              <a:rPr sz="2100" dirty="0" err="1"/>
              <a:t>también</a:t>
            </a:r>
            <a:r>
              <a:rPr sz="2100" dirty="0"/>
              <a:t> </a:t>
            </a:r>
            <a:r>
              <a:rPr sz="2100" dirty="0" err="1"/>
              <a:t>construyó</a:t>
            </a:r>
            <a:r>
              <a:rPr sz="2100" dirty="0"/>
              <a:t> </a:t>
            </a:r>
            <a:r>
              <a:rPr sz="2100" dirty="0" err="1"/>
              <a:t>altares</a:t>
            </a:r>
            <a:r>
              <a:rPr sz="2100" dirty="0"/>
              <a:t> (</a:t>
            </a:r>
            <a:r>
              <a:rPr sz="2100" dirty="0" err="1"/>
              <a:t>signo</a:t>
            </a:r>
            <a:r>
              <a:rPr sz="2100" dirty="0"/>
              <a:t> de </a:t>
            </a:r>
            <a:r>
              <a:rPr sz="2100" dirty="0" err="1"/>
              <a:t>permanencia</a:t>
            </a:r>
            <a:r>
              <a:rPr sz="2100" dirty="0"/>
              <a:t>). Los </a:t>
            </a:r>
            <a:r>
              <a:rPr sz="2100" dirty="0" err="1"/>
              <a:t>lugares</a:t>
            </a:r>
            <a:r>
              <a:rPr sz="2100" dirty="0"/>
              <a:t> </a:t>
            </a:r>
            <a:r>
              <a:rPr sz="2100" dirty="0" err="1"/>
              <a:t>donde</a:t>
            </a:r>
            <a:r>
              <a:rPr sz="2100" dirty="0"/>
              <a:t> </a:t>
            </a:r>
            <a:r>
              <a:rPr sz="2100" dirty="0" err="1"/>
              <a:t>construyó</a:t>
            </a:r>
            <a:r>
              <a:rPr sz="2100" dirty="0"/>
              <a:t> </a:t>
            </a:r>
            <a:r>
              <a:rPr sz="2100" dirty="0" err="1"/>
              <a:t>altares</a:t>
            </a:r>
            <a:r>
              <a:rPr sz="2100" dirty="0"/>
              <a:t> (</a:t>
            </a:r>
            <a:r>
              <a:rPr sz="2100" dirty="0" err="1"/>
              <a:t>Siquem</a:t>
            </a:r>
            <a:r>
              <a:rPr sz="2100" dirty="0"/>
              <a:t>, Betel, </a:t>
            </a:r>
            <a:r>
              <a:rPr sz="2100" dirty="0" err="1"/>
              <a:t>Hebrón</a:t>
            </a:r>
            <a:r>
              <a:rPr sz="2100" dirty="0"/>
              <a:t>, Moriah) se </a:t>
            </a:r>
            <a:r>
              <a:rPr sz="2100" dirty="0" err="1"/>
              <a:t>convirtieron</a:t>
            </a:r>
            <a:r>
              <a:rPr sz="2100" dirty="0"/>
              <a:t> </a:t>
            </a:r>
            <a:r>
              <a:rPr sz="2100" dirty="0" err="1"/>
              <a:t>en</a:t>
            </a:r>
            <a:r>
              <a:rPr sz="2100" dirty="0"/>
              <a:t> </a:t>
            </a:r>
            <a:r>
              <a:rPr sz="2100" dirty="0" err="1"/>
              <a:t>lugares</a:t>
            </a:r>
            <a:r>
              <a:rPr sz="2100" dirty="0"/>
              <a:t> </a:t>
            </a:r>
            <a:r>
              <a:rPr sz="2100" dirty="0" err="1"/>
              <a:t>sagrados</a:t>
            </a:r>
            <a:r>
              <a:rPr sz="2100" dirty="0"/>
              <a:t> </a:t>
            </a:r>
            <a:r>
              <a:rPr sz="2100" dirty="0" err="1"/>
              <a:t>en</a:t>
            </a:r>
            <a:r>
              <a:rPr sz="2100" dirty="0"/>
              <a:t> la </a:t>
            </a:r>
            <a:r>
              <a:rPr sz="2100" dirty="0" err="1"/>
              <a:t>historia</a:t>
            </a:r>
            <a:r>
              <a:rPr sz="2100" dirty="0"/>
              <a:t> posterior de Israel.</a:t>
            </a:r>
          </a:p>
        </p:txBody>
      </p:sp>
      <p:pic>
        <p:nvPicPr>
          <p:cNvPr id="7022" name="Picture 6" descr="Picture 6"/>
          <p:cNvPicPr>
            <a:picLocks noChangeAspect="1"/>
          </p:cNvPicPr>
          <p:nvPr/>
        </p:nvPicPr>
        <p:blipFill>
          <a:blip r:embed="rId2"/>
          <a:srcRect/>
          <a:stretch>
            <a:fillRect/>
          </a:stretch>
        </p:blipFill>
        <p:spPr>
          <a:xfrm>
            <a:off x="1541462" y="27934"/>
            <a:ext cx="4324351" cy="6830066"/>
          </a:xfrm>
          <a:prstGeom prst="rect">
            <a:avLst/>
          </a:prstGeom>
          <a:ln w="12700">
            <a:miter lim="400000"/>
          </a:ln>
        </p:spPr>
      </p:pic>
      <p:sp>
        <p:nvSpPr>
          <p:cNvPr id="7023" name="Text Box 7"/>
          <p:cNvSpPr txBox="1"/>
          <p:nvPr/>
        </p:nvSpPr>
        <p:spPr>
          <a:xfrm>
            <a:off x="6082853" y="5202536"/>
            <a:ext cx="5403655"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lvl1pPr defTabSz="914400">
              <a:spcBef>
                <a:spcPts val="1000"/>
              </a:spcBef>
              <a:defRPr>
                <a:solidFill>
                  <a:srgbClr val="FFFFFF"/>
                </a:solidFill>
                <a:latin typeface="Arial"/>
                <a:ea typeface="Arial"/>
                <a:cs typeface="Arial"/>
                <a:sym typeface="Arial"/>
              </a:defRPr>
            </a:lvl1pPr>
          </a:lstStyle>
          <a:p>
            <a:r>
              <a:rPr dirty="0">
                <a:solidFill>
                  <a:srgbClr val="FFFF00"/>
                </a:solidFill>
              </a:rPr>
              <a:t>Bedouin tents and the semi-nomadic lifestyle have not changed greatly in the last four millennia. </a:t>
            </a:r>
            <a:r>
              <a:rPr dirty="0"/>
              <a:t>/ Las tiendas </a:t>
            </a:r>
            <a:r>
              <a:rPr dirty="0" err="1"/>
              <a:t>beduinas</a:t>
            </a:r>
            <a:r>
              <a:rPr dirty="0"/>
              <a:t> y </a:t>
            </a:r>
            <a:r>
              <a:rPr dirty="0" err="1"/>
              <a:t>el</a:t>
            </a:r>
            <a:r>
              <a:rPr dirty="0"/>
              <a:t> </a:t>
            </a:r>
            <a:r>
              <a:rPr dirty="0" err="1"/>
              <a:t>estilo</a:t>
            </a:r>
            <a:r>
              <a:rPr dirty="0"/>
              <a:t> de </a:t>
            </a:r>
            <a:r>
              <a:rPr dirty="0" err="1"/>
              <a:t>vida</a:t>
            </a:r>
            <a:r>
              <a:rPr dirty="0"/>
              <a:t> </a:t>
            </a:r>
            <a:r>
              <a:rPr dirty="0" err="1"/>
              <a:t>seminómada</a:t>
            </a:r>
            <a:r>
              <a:rPr dirty="0"/>
              <a:t> no </a:t>
            </a:r>
            <a:r>
              <a:rPr dirty="0" err="1"/>
              <a:t>han</a:t>
            </a:r>
            <a:r>
              <a:rPr dirty="0"/>
              <a:t> </a:t>
            </a:r>
            <a:r>
              <a:rPr dirty="0" err="1"/>
              <a:t>cambiado</a:t>
            </a:r>
            <a:r>
              <a:rPr dirty="0"/>
              <a:t> </a:t>
            </a:r>
            <a:r>
              <a:rPr dirty="0" err="1"/>
              <a:t>mucho</a:t>
            </a:r>
            <a:r>
              <a:rPr dirty="0"/>
              <a:t> </a:t>
            </a:r>
            <a:r>
              <a:rPr dirty="0" err="1"/>
              <a:t>en</a:t>
            </a:r>
            <a:r>
              <a:rPr dirty="0"/>
              <a:t> </a:t>
            </a:r>
            <a:r>
              <a:rPr dirty="0" err="1"/>
              <a:t>los</a:t>
            </a:r>
            <a:r>
              <a:rPr dirty="0"/>
              <a:t> </a:t>
            </a:r>
            <a:r>
              <a:rPr dirty="0" err="1"/>
              <a:t>últimos</a:t>
            </a:r>
            <a:r>
              <a:rPr dirty="0"/>
              <a:t> cuatro </a:t>
            </a:r>
            <a:r>
              <a:rPr dirty="0" err="1"/>
              <a:t>milenios</a:t>
            </a:r>
            <a:r>
              <a:rPr dirty="0"/>
              <a:t>.</a:t>
            </a:r>
          </a:p>
        </p:txBody>
      </p:sp>
      <p:sp>
        <p:nvSpPr>
          <p:cNvPr id="7024"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021">
                                            <p:bg/>
                                          </p:spTgt>
                                        </p:tgtEl>
                                        <p:attrNameLst>
                                          <p:attrName>style.visibility</p:attrName>
                                        </p:attrNameLst>
                                      </p:cBhvr>
                                      <p:to>
                                        <p:strVal val="visible"/>
                                      </p:to>
                                    </p:set>
                                    <p:animEffect transition="in" filter="fade">
                                      <p:cBhvr>
                                        <p:cTn id="7" dur="500"/>
                                        <p:tgtEl>
                                          <p:spTgt spid="7021">
                                            <p:bg/>
                                          </p:spTgt>
                                        </p:tgtEl>
                                      </p:cBhvr>
                                    </p:animEffect>
                                  </p:childTnLst>
                                </p:cTn>
                              </p:par>
                              <p:par>
                                <p:cTn id="8" presetID="10" presetClass="entr" presetSubtype="0" fill="hold" grpId="1" nodeType="withEffect">
                                  <p:stCondLst>
                                    <p:cond delay="0"/>
                                  </p:stCondLst>
                                  <p:iterate>
                                    <p:tmAbs val="0"/>
                                  </p:iterate>
                                  <p:childTnLst>
                                    <p:set>
                                      <p:cBhvr>
                                        <p:cTn id="9" fill="hold"/>
                                        <p:tgtEl>
                                          <p:spTgt spid="7021">
                                            <p:txEl>
                                              <p:pRg st="0" end="0"/>
                                            </p:txEl>
                                          </p:spTgt>
                                        </p:tgtEl>
                                        <p:attrNameLst>
                                          <p:attrName>style.visibility</p:attrName>
                                        </p:attrNameLst>
                                      </p:cBhvr>
                                      <p:to>
                                        <p:strVal val="visible"/>
                                      </p:to>
                                    </p:set>
                                    <p:animEffect transition="in" filter="fade">
                                      <p:cBhvr>
                                        <p:cTn id="10" dur="500"/>
                                        <p:tgtEl>
                                          <p:spTgt spid="70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7021">
                                            <p:txEl>
                                              <p:pRg st="1" end="1"/>
                                            </p:txEl>
                                          </p:spTgt>
                                        </p:tgtEl>
                                        <p:attrNameLst>
                                          <p:attrName>style.visibility</p:attrName>
                                        </p:attrNameLst>
                                      </p:cBhvr>
                                      <p:to>
                                        <p:strVal val="visible"/>
                                      </p:to>
                                    </p:set>
                                    <p:animEffect transition="in" filter="fade">
                                      <p:cBhvr>
                                        <p:cTn id="15" dur="500"/>
                                        <p:tgtEl>
                                          <p:spTgt spid="70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1" grpId="1" build="p" animBg="1"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6" name="Rectangle 2"/>
          <p:cNvSpPr txBox="1">
            <a:spLocks noGrp="1"/>
          </p:cNvSpPr>
          <p:nvPr>
            <p:ph type="title"/>
          </p:nvPr>
        </p:nvSpPr>
        <p:spPr>
          <a:xfrm>
            <a:off x="1981200" y="0"/>
            <a:ext cx="8229600" cy="1828800"/>
          </a:xfrm>
          <a:prstGeom prst="rect">
            <a:avLst/>
          </a:prstGeom>
        </p:spPr>
        <p:txBody>
          <a:bodyPr/>
          <a:lstStyle/>
          <a:p>
            <a:pPr defTabSz="868680">
              <a:defRPr sz="3800">
                <a:solidFill>
                  <a:srgbClr val="FF6600"/>
                </a:solidFill>
                <a:effectLst>
                  <a:outerShdw blurRad="36195" dist="36195" dir="2700000" rotWithShape="0">
                    <a:srgbClr val="000000"/>
                  </a:outerShdw>
                </a:effectLst>
                <a:latin typeface="Alba"/>
                <a:ea typeface="Alba"/>
                <a:cs typeface="Alba"/>
                <a:sym typeface="Alba"/>
              </a:defRPr>
            </a:pPr>
            <a:r>
              <a:t>Threats to God’s Promise of Offspring</a:t>
            </a:r>
            <a:br/>
            <a:r>
              <a:rPr sz="2280">
                <a:solidFill>
                  <a:srgbClr val="FF9933"/>
                </a:solidFill>
                <a:latin typeface="Comic Sans MS"/>
                <a:ea typeface="Comic Sans MS"/>
                <a:cs typeface="Comic Sans MS"/>
                <a:sym typeface="Comic Sans MS"/>
              </a:rPr>
              <a:t>much of Genesis details the recurring threats to Yahweh’s promise of offsring to Abram</a:t>
            </a:r>
          </a:p>
        </p:txBody>
      </p:sp>
      <p:sp>
        <p:nvSpPr>
          <p:cNvPr id="7027" name="Rectangle 4"/>
          <p:cNvSpPr txBox="1">
            <a:spLocks noGrp="1"/>
          </p:cNvSpPr>
          <p:nvPr>
            <p:ph type="body" sz="half" idx="1"/>
          </p:nvPr>
        </p:nvSpPr>
        <p:spPr>
          <a:xfrm>
            <a:off x="1752600" y="1752600"/>
            <a:ext cx="4267200" cy="5105400"/>
          </a:xfrm>
          <a:prstGeom prst="rect">
            <a:avLst/>
          </a:prstGeom>
        </p:spPr>
        <p:txBody>
          <a:bodyPr/>
          <a:lstStyle/>
          <a:p>
            <a:pPr marL="315468" indent="-315468" defTabSz="841247">
              <a:lnSpc>
                <a:spcPct val="90000"/>
              </a:lnSpc>
              <a:spcBef>
                <a:spcPts val="500"/>
              </a:spcBef>
              <a:defRPr sz="2208">
                <a:effectLst>
                  <a:outerShdw blurRad="35052" dist="35052" dir="2700000" rotWithShape="0">
                    <a:srgbClr val="000000"/>
                  </a:outerShdw>
                </a:effectLst>
                <a:latin typeface="Comic Sans MS"/>
                <a:ea typeface="Comic Sans MS"/>
                <a:cs typeface="Comic Sans MS"/>
                <a:sym typeface="Comic Sans MS"/>
              </a:defRPr>
            </a:pPr>
            <a:r>
              <a:t>Sarah’s sterility</a:t>
            </a:r>
          </a:p>
          <a:p>
            <a:pPr marL="315468" indent="-315468" defTabSz="841247">
              <a:lnSpc>
                <a:spcPct val="90000"/>
              </a:lnSpc>
              <a:spcBef>
                <a:spcPts val="500"/>
              </a:spcBef>
              <a:defRPr sz="2208">
                <a:effectLst>
                  <a:outerShdw blurRad="35052" dist="35052" dir="2700000" rotWithShape="0">
                    <a:srgbClr val="000000"/>
                  </a:outerShdw>
                </a:effectLst>
                <a:latin typeface="Comic Sans MS"/>
                <a:ea typeface="Comic Sans MS"/>
                <a:cs typeface="Comic Sans MS"/>
                <a:sym typeface="Comic Sans MS"/>
              </a:defRPr>
            </a:pPr>
            <a:r>
              <a:t>Sarah’s addition to Pharaoh’s harem</a:t>
            </a:r>
          </a:p>
          <a:p>
            <a:pPr marL="315468" indent="-315468" defTabSz="841247">
              <a:lnSpc>
                <a:spcPct val="90000"/>
              </a:lnSpc>
              <a:spcBef>
                <a:spcPts val="500"/>
              </a:spcBef>
              <a:defRPr sz="2208">
                <a:effectLst>
                  <a:outerShdw blurRad="35052" dist="35052" dir="2700000" rotWithShape="0">
                    <a:srgbClr val="000000"/>
                  </a:outerShdw>
                </a:effectLst>
                <a:latin typeface="Comic Sans MS"/>
                <a:ea typeface="Comic Sans MS"/>
                <a:cs typeface="Comic Sans MS"/>
                <a:sym typeface="Comic Sans MS"/>
              </a:defRPr>
            </a:pPr>
            <a:r>
              <a:t>Abram’s survival in the uncivilized hill-lands</a:t>
            </a:r>
          </a:p>
          <a:p>
            <a:pPr marL="315468" indent="-315468" defTabSz="841247">
              <a:lnSpc>
                <a:spcPct val="90000"/>
              </a:lnSpc>
              <a:spcBef>
                <a:spcPts val="500"/>
              </a:spcBef>
              <a:defRPr sz="2208">
                <a:effectLst>
                  <a:outerShdw blurRad="35052" dist="35052" dir="2700000" rotWithShape="0">
                    <a:srgbClr val="000000"/>
                  </a:outerShdw>
                </a:effectLst>
                <a:latin typeface="Comic Sans MS"/>
                <a:ea typeface="Comic Sans MS"/>
                <a:cs typeface="Comic Sans MS"/>
                <a:sym typeface="Comic Sans MS"/>
              </a:defRPr>
            </a:pPr>
            <a:r>
              <a:t>Abram’s attempt at slave adoption</a:t>
            </a:r>
          </a:p>
          <a:p>
            <a:pPr marL="315468" indent="-315468" defTabSz="841247">
              <a:lnSpc>
                <a:spcPct val="90000"/>
              </a:lnSpc>
              <a:spcBef>
                <a:spcPts val="500"/>
              </a:spcBef>
              <a:defRPr sz="2208">
                <a:effectLst>
                  <a:outerShdw blurRad="35052" dist="35052" dir="2700000" rotWithShape="0">
                    <a:srgbClr val="000000"/>
                  </a:outerShdw>
                </a:effectLst>
                <a:latin typeface="Comic Sans MS"/>
                <a:ea typeface="Comic Sans MS"/>
                <a:cs typeface="Comic Sans MS"/>
                <a:sym typeface="Comic Sans MS"/>
              </a:defRPr>
            </a:pPr>
            <a:r>
              <a:t>Birth of Ishmael, the slave son</a:t>
            </a:r>
          </a:p>
          <a:p>
            <a:pPr marL="315468" indent="-315468" defTabSz="841247">
              <a:lnSpc>
                <a:spcPct val="90000"/>
              </a:lnSpc>
              <a:spcBef>
                <a:spcPts val="500"/>
              </a:spcBef>
              <a:defRPr sz="2208">
                <a:effectLst>
                  <a:outerShdw blurRad="35052" dist="35052" dir="2700000" rotWithShape="0">
                    <a:srgbClr val="000000"/>
                  </a:outerShdw>
                </a:effectLst>
                <a:latin typeface="Comic Sans MS"/>
                <a:ea typeface="Comic Sans MS"/>
                <a:cs typeface="Comic Sans MS"/>
                <a:sym typeface="Comic Sans MS"/>
              </a:defRPr>
            </a:pPr>
            <a:r>
              <a:t>Sarah’s advancing age</a:t>
            </a:r>
          </a:p>
          <a:p>
            <a:pPr marL="315468" indent="-315468" defTabSz="841247">
              <a:lnSpc>
                <a:spcPct val="90000"/>
              </a:lnSpc>
              <a:spcBef>
                <a:spcPts val="500"/>
              </a:spcBef>
              <a:defRPr sz="2208">
                <a:effectLst>
                  <a:outerShdw blurRad="35052" dist="35052" dir="2700000" rotWithShape="0">
                    <a:srgbClr val="000000"/>
                  </a:outerShdw>
                </a:effectLst>
                <a:latin typeface="Comic Sans MS"/>
                <a:ea typeface="Comic Sans MS"/>
                <a:cs typeface="Comic Sans MS"/>
                <a:sym typeface="Comic Sans MS"/>
              </a:defRPr>
            </a:pPr>
            <a:r>
              <a:t>Sarah’s addition to Abimelech’s harem</a:t>
            </a:r>
          </a:p>
          <a:p>
            <a:pPr marL="315468" indent="-315468" defTabSz="841247">
              <a:lnSpc>
                <a:spcPct val="90000"/>
              </a:lnSpc>
              <a:spcBef>
                <a:spcPts val="500"/>
              </a:spcBef>
              <a:defRPr sz="2208">
                <a:effectLst>
                  <a:outerShdw blurRad="35052" dist="35052" dir="2700000" rotWithShape="0">
                    <a:srgbClr val="000000"/>
                  </a:outerShdw>
                </a:effectLst>
                <a:latin typeface="Comic Sans MS"/>
                <a:ea typeface="Comic Sans MS"/>
                <a:cs typeface="Comic Sans MS"/>
                <a:sym typeface="Comic Sans MS"/>
              </a:defRPr>
            </a:pPr>
            <a:r>
              <a:t>Sacrifice of Isaac</a:t>
            </a:r>
          </a:p>
        </p:txBody>
      </p:sp>
      <p:sp>
        <p:nvSpPr>
          <p:cNvPr id="7028" name="Rectangle 5"/>
          <p:cNvSpPr txBox="1"/>
          <p:nvPr/>
        </p:nvSpPr>
        <p:spPr>
          <a:xfrm>
            <a:off x="6217920" y="1752600"/>
            <a:ext cx="4251960" cy="480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15468" indent="-315468" defTabSz="841247">
              <a:lnSpc>
                <a:spcPct val="90000"/>
              </a:lnSpc>
              <a:spcBef>
                <a:spcPts val="500"/>
              </a:spcBef>
              <a:buClr>
                <a:srgbClr val="FFCC00"/>
              </a:buClr>
              <a:buSzPct val="75000"/>
              <a:buChar char="●"/>
              <a:defRPr sz="2208">
                <a:solidFill>
                  <a:srgbClr val="FFFFFF"/>
                </a:solidFill>
                <a:effectLst>
                  <a:outerShdw blurRad="35052" dist="35052" dir="2700000" rotWithShape="0">
                    <a:srgbClr val="000000"/>
                  </a:outerShdw>
                </a:effectLst>
                <a:latin typeface="Comic Sans MS"/>
                <a:ea typeface="Comic Sans MS"/>
                <a:cs typeface="Comic Sans MS"/>
                <a:sym typeface="Comic Sans MS"/>
              </a:defRPr>
            </a:pPr>
            <a:r>
              <a:t>Rebekah’s sterility</a:t>
            </a:r>
            <a:endParaRPr sz="2944">
              <a:latin typeface="Arial"/>
              <a:ea typeface="Arial"/>
              <a:cs typeface="Arial"/>
              <a:sym typeface="Arial"/>
            </a:endParaRPr>
          </a:p>
          <a:p>
            <a:pPr marL="315468" indent="-315468" defTabSz="841247">
              <a:lnSpc>
                <a:spcPct val="90000"/>
              </a:lnSpc>
              <a:spcBef>
                <a:spcPts val="500"/>
              </a:spcBef>
              <a:buClr>
                <a:srgbClr val="FFCC00"/>
              </a:buClr>
              <a:buSzPct val="75000"/>
              <a:buChar char="●"/>
              <a:defRPr sz="2208">
                <a:solidFill>
                  <a:srgbClr val="FFFFFF"/>
                </a:solidFill>
                <a:effectLst>
                  <a:outerShdw blurRad="35052" dist="35052" dir="2700000" rotWithShape="0">
                    <a:srgbClr val="000000"/>
                  </a:outerShdw>
                </a:effectLst>
                <a:latin typeface="Comic Sans MS"/>
                <a:ea typeface="Comic Sans MS"/>
                <a:cs typeface="Comic Sans MS"/>
                <a:sym typeface="Comic Sans MS"/>
              </a:defRPr>
            </a:pPr>
            <a:r>
              <a:t>Abram’s additional sons</a:t>
            </a:r>
            <a:endParaRPr sz="2944">
              <a:latin typeface="Arial"/>
              <a:ea typeface="Arial"/>
              <a:cs typeface="Arial"/>
              <a:sym typeface="Arial"/>
            </a:endParaRPr>
          </a:p>
          <a:p>
            <a:pPr marL="315468" indent="-315468" defTabSz="841247">
              <a:lnSpc>
                <a:spcPct val="90000"/>
              </a:lnSpc>
              <a:spcBef>
                <a:spcPts val="500"/>
              </a:spcBef>
              <a:buClr>
                <a:srgbClr val="FFCC00"/>
              </a:buClr>
              <a:buSzPct val="75000"/>
              <a:buChar char="●"/>
              <a:defRPr sz="2208">
                <a:solidFill>
                  <a:srgbClr val="FFFFFF"/>
                </a:solidFill>
                <a:effectLst>
                  <a:outerShdw blurRad="35052" dist="35052" dir="2700000" rotWithShape="0">
                    <a:srgbClr val="000000"/>
                  </a:outerShdw>
                </a:effectLst>
                <a:latin typeface="Comic Sans MS"/>
                <a:ea typeface="Comic Sans MS"/>
                <a:cs typeface="Comic Sans MS"/>
                <a:sym typeface="Comic Sans MS"/>
              </a:defRPr>
            </a:pPr>
            <a:r>
              <a:t>Abimelech’s intent to add Rebekah to his harem</a:t>
            </a:r>
            <a:endParaRPr sz="2944">
              <a:latin typeface="Arial"/>
              <a:ea typeface="Arial"/>
              <a:cs typeface="Arial"/>
              <a:sym typeface="Arial"/>
            </a:endParaRPr>
          </a:p>
          <a:p>
            <a:pPr marL="315468" indent="-315468" defTabSz="841247">
              <a:lnSpc>
                <a:spcPct val="90000"/>
              </a:lnSpc>
              <a:spcBef>
                <a:spcPts val="500"/>
              </a:spcBef>
              <a:buClr>
                <a:srgbClr val="FFCC00"/>
              </a:buClr>
              <a:buSzPct val="75000"/>
              <a:buChar char="●"/>
              <a:defRPr sz="2208">
                <a:solidFill>
                  <a:srgbClr val="FFFFFF"/>
                </a:solidFill>
                <a:effectLst>
                  <a:outerShdw blurRad="35052" dist="35052" dir="2700000" rotWithShape="0">
                    <a:srgbClr val="000000"/>
                  </a:outerShdw>
                </a:effectLst>
                <a:latin typeface="Comic Sans MS"/>
                <a:ea typeface="Comic Sans MS"/>
                <a:cs typeface="Comic Sans MS"/>
                <a:sym typeface="Comic Sans MS"/>
              </a:defRPr>
            </a:pPr>
            <a:r>
              <a:t>Jacob and the ANE law of primogeniture</a:t>
            </a:r>
            <a:endParaRPr sz="2944">
              <a:latin typeface="Arial"/>
              <a:ea typeface="Arial"/>
              <a:cs typeface="Arial"/>
              <a:sym typeface="Arial"/>
            </a:endParaRPr>
          </a:p>
          <a:p>
            <a:pPr marL="315468" indent="-315468" defTabSz="841247">
              <a:lnSpc>
                <a:spcPct val="90000"/>
              </a:lnSpc>
              <a:spcBef>
                <a:spcPts val="500"/>
              </a:spcBef>
              <a:buClr>
                <a:srgbClr val="FFCC00"/>
              </a:buClr>
              <a:buSzPct val="75000"/>
              <a:buChar char="●"/>
              <a:defRPr sz="2208">
                <a:solidFill>
                  <a:srgbClr val="FFFFFF"/>
                </a:solidFill>
                <a:effectLst>
                  <a:outerShdw blurRad="35052" dist="35052" dir="2700000" rotWithShape="0">
                    <a:srgbClr val="000000"/>
                  </a:outerShdw>
                </a:effectLst>
                <a:latin typeface="Comic Sans MS"/>
                <a:ea typeface="Comic Sans MS"/>
                <a:cs typeface="Comic Sans MS"/>
                <a:sym typeface="Comic Sans MS"/>
              </a:defRPr>
            </a:pPr>
            <a:r>
              <a:t>The vengeance of Esau</a:t>
            </a:r>
            <a:endParaRPr sz="2944">
              <a:latin typeface="Arial"/>
              <a:ea typeface="Arial"/>
              <a:cs typeface="Arial"/>
              <a:sym typeface="Arial"/>
            </a:endParaRPr>
          </a:p>
          <a:p>
            <a:pPr marL="315468" indent="-315468" defTabSz="841247">
              <a:lnSpc>
                <a:spcPct val="90000"/>
              </a:lnSpc>
              <a:spcBef>
                <a:spcPts val="500"/>
              </a:spcBef>
              <a:buClr>
                <a:srgbClr val="FFCC00"/>
              </a:buClr>
              <a:buSzPct val="75000"/>
              <a:buChar char="●"/>
              <a:defRPr sz="2208">
                <a:solidFill>
                  <a:srgbClr val="FFFFFF"/>
                </a:solidFill>
                <a:effectLst>
                  <a:outerShdw blurRad="35052" dist="35052" dir="2700000" rotWithShape="0">
                    <a:srgbClr val="000000"/>
                  </a:outerShdw>
                </a:effectLst>
                <a:latin typeface="Comic Sans MS"/>
                <a:ea typeface="Comic Sans MS"/>
                <a:cs typeface="Comic Sans MS"/>
                <a:sym typeface="Comic Sans MS"/>
              </a:defRPr>
            </a:pPr>
            <a:r>
              <a:t>Selling of Joseph</a:t>
            </a:r>
            <a:endParaRPr sz="2944">
              <a:latin typeface="Arial"/>
              <a:ea typeface="Arial"/>
              <a:cs typeface="Arial"/>
              <a:sym typeface="Arial"/>
            </a:endParaRPr>
          </a:p>
          <a:p>
            <a:pPr marL="315468" indent="-315468" defTabSz="841247">
              <a:lnSpc>
                <a:spcPct val="90000"/>
              </a:lnSpc>
              <a:spcBef>
                <a:spcPts val="500"/>
              </a:spcBef>
              <a:buClr>
                <a:srgbClr val="FFCC00"/>
              </a:buClr>
              <a:buSzPct val="75000"/>
              <a:buChar char="●"/>
              <a:defRPr sz="2208">
                <a:solidFill>
                  <a:srgbClr val="FFFFFF"/>
                </a:solidFill>
                <a:effectLst>
                  <a:outerShdw blurRad="35052" dist="35052" dir="2700000" rotWithShape="0">
                    <a:srgbClr val="000000"/>
                  </a:outerShdw>
                </a:effectLst>
                <a:latin typeface="Comic Sans MS"/>
                <a:ea typeface="Comic Sans MS"/>
                <a:cs typeface="Comic Sans MS"/>
                <a:sym typeface="Comic Sans MS"/>
              </a:defRPr>
            </a:pPr>
            <a:r>
              <a:t>Judah’s lack of an heir</a:t>
            </a:r>
            <a:endParaRPr sz="2944">
              <a:latin typeface="Arial"/>
              <a:ea typeface="Arial"/>
              <a:cs typeface="Arial"/>
              <a:sym typeface="Arial"/>
            </a:endParaRPr>
          </a:p>
          <a:p>
            <a:pPr marL="315468" indent="-315468" defTabSz="841247">
              <a:lnSpc>
                <a:spcPct val="90000"/>
              </a:lnSpc>
              <a:spcBef>
                <a:spcPts val="500"/>
              </a:spcBef>
              <a:buClr>
                <a:srgbClr val="FFCC00"/>
              </a:buClr>
              <a:buSzPct val="75000"/>
              <a:buChar char="●"/>
              <a:defRPr sz="2208">
                <a:solidFill>
                  <a:srgbClr val="FFFFFF"/>
                </a:solidFill>
                <a:effectLst>
                  <a:outerShdw blurRad="35052" dist="35052" dir="2700000" rotWithShape="0">
                    <a:srgbClr val="000000"/>
                  </a:outerShdw>
                </a:effectLst>
                <a:latin typeface="Comic Sans MS"/>
                <a:ea typeface="Comic Sans MS"/>
                <a:cs typeface="Comic Sans MS"/>
                <a:sym typeface="Comic Sans MS"/>
              </a:defRPr>
            </a:pPr>
            <a:r>
              <a:t>Joseph’s life threatened in Egypt</a:t>
            </a:r>
            <a:endParaRPr sz="2944">
              <a:latin typeface="Arial"/>
              <a:ea typeface="Arial"/>
              <a:cs typeface="Arial"/>
              <a:sym typeface="Arial"/>
            </a:endParaRPr>
          </a:p>
          <a:p>
            <a:pPr marL="315468" indent="-315468" defTabSz="841247">
              <a:lnSpc>
                <a:spcPct val="90000"/>
              </a:lnSpc>
              <a:spcBef>
                <a:spcPts val="500"/>
              </a:spcBef>
              <a:buClr>
                <a:srgbClr val="FFCC00"/>
              </a:buClr>
              <a:buSzPct val="75000"/>
              <a:buChar char="●"/>
              <a:defRPr sz="2208">
                <a:solidFill>
                  <a:srgbClr val="FFFFFF"/>
                </a:solidFill>
                <a:effectLst>
                  <a:outerShdw blurRad="35052" dist="35052" dir="2700000" rotWithShape="0">
                    <a:srgbClr val="000000"/>
                  </a:outerShdw>
                </a:effectLst>
                <a:latin typeface="Comic Sans MS"/>
                <a:ea typeface="Comic Sans MS"/>
                <a:cs typeface="Comic Sans MS"/>
                <a:sym typeface="Comic Sans MS"/>
              </a:defRPr>
            </a:pPr>
            <a:r>
              <a:t>Survival of Jacob’s family</a:t>
            </a:r>
          </a:p>
        </p:txBody>
      </p:sp>
      <p:sp>
        <p:nvSpPr>
          <p:cNvPr id="7029"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109</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0FD19001-132C-BB01-F558-86C30F023EC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C9AC133-656B-332B-FA75-A3D108685B61}"/>
              </a:ext>
            </a:extLst>
          </p:cNvPr>
          <p:cNvSpPr/>
          <p:nvPr/>
        </p:nvSpPr>
        <p:spPr>
          <a:xfrm>
            <a:off x="1696720" y="3972560"/>
            <a:ext cx="2550160" cy="248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5" name="TextBox 4">
            <a:extLst>
              <a:ext uri="{FF2B5EF4-FFF2-40B4-BE49-F238E27FC236}">
                <a16:creationId xmlns:a16="http://schemas.microsoft.com/office/drawing/2014/main" id="{071E055D-31E0-A349-F923-D6C7C7BBF09B}"/>
              </a:ext>
            </a:extLst>
          </p:cNvPr>
          <p:cNvSpPr txBox="1"/>
          <p:nvPr/>
        </p:nvSpPr>
        <p:spPr>
          <a:xfrm>
            <a:off x="1696720" y="1564095"/>
            <a:ext cx="2753360" cy="29238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DADA">
                    <a:lumMod val="10000"/>
                  </a:srgbClr>
                </a:solidFill>
                <a:effectLst/>
                <a:uLnTx/>
                <a:uFillTx/>
                <a:latin typeface="Arial"/>
                <a:ea typeface="+mn-ea"/>
                <a:cs typeface="Arial"/>
              </a:rPr>
              <a:t>Leningrad Codex (AD 1008)</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ADADA">
                    <a:lumMod val="10000"/>
                  </a:srgbClr>
                </a:solidFill>
                <a:effectLst/>
                <a:uLnTx/>
                <a:uFillTx/>
                <a:latin typeface="Arial"/>
                <a:ea typeface="+mn-ea"/>
                <a:cs typeface="Arial"/>
              </a:rPr>
              <a:t>Entire OT in Hebrew</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ADADA">
                    <a:lumMod val="10000"/>
                  </a:srgbClr>
                </a:solidFill>
                <a:effectLst/>
                <a:uLnTx/>
                <a:uFillTx/>
                <a:latin typeface="Arial"/>
                <a:ea typeface="+mn-ea"/>
                <a:cs typeface="Arial"/>
              </a:rPr>
              <a:t>Page 1 of Genesis (1:1-26)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DADADA">
                  <a:lumMod val="10000"/>
                </a:srgbClr>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Arial"/>
                <a:ea typeface="+mn-ea"/>
                <a:cs typeface="Arial"/>
              </a:rPr>
              <a:t>National Library of Russia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Arial"/>
                <a:ea typeface="+mn-ea"/>
                <a:cs typeface="Arial"/>
              </a:rPr>
              <a:t>(St. Petersburg)</a:t>
            </a:r>
          </a:p>
        </p:txBody>
      </p:sp>
      <p:sp>
        <p:nvSpPr>
          <p:cNvPr id="4" name="Slide Number Placeholder 3">
            <a:extLst>
              <a:ext uri="{FF2B5EF4-FFF2-40B4-BE49-F238E27FC236}">
                <a16:creationId xmlns:a16="http://schemas.microsoft.com/office/drawing/2014/main" id="{C8264E26-F86E-2BA9-0E1F-8080E509AB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573754-D2D4-45A1-88E8-4AB0F93E9D49}"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1" name="Rectangle 2"/>
          <p:cNvSpPr txBox="1">
            <a:spLocks noGrp="1"/>
          </p:cNvSpPr>
          <p:nvPr>
            <p:ph type="title"/>
          </p:nvPr>
        </p:nvSpPr>
        <p:spPr>
          <a:xfrm>
            <a:off x="725385" y="0"/>
            <a:ext cx="10741230" cy="1828800"/>
          </a:xfrm>
          <a:prstGeom prst="rect">
            <a:avLst/>
          </a:prstGeom>
        </p:spPr>
        <p:txBody>
          <a:bodyPr/>
          <a:lstStyle/>
          <a:p>
            <a:pPr defTabSz="859536">
              <a:defRPr sz="3759">
                <a:solidFill>
                  <a:srgbClr val="FF6600"/>
                </a:solidFill>
                <a:effectLst>
                  <a:outerShdw blurRad="35814" dist="35814" dir="2700000" rotWithShape="0">
                    <a:srgbClr val="000000"/>
                  </a:outerShdw>
                </a:effectLst>
                <a:latin typeface="Alba"/>
                <a:ea typeface="Alba"/>
                <a:cs typeface="Alba"/>
                <a:sym typeface="Alba"/>
              </a:defRPr>
            </a:pPr>
            <a:r>
              <a:t>Amenazas a la promesa de descendencia de Dios</a:t>
            </a:r>
            <a:br/>
            <a:r>
              <a:rPr sz="2256">
                <a:solidFill>
                  <a:srgbClr val="FF9933"/>
                </a:solidFill>
                <a:latin typeface="Comic Sans MS"/>
                <a:ea typeface="Comic Sans MS"/>
                <a:cs typeface="Comic Sans MS"/>
                <a:sym typeface="Comic Sans MS"/>
              </a:rPr>
              <a:t>gran parte de Génesis detalla las amenazas recurrentes a la promesa de descendencia de Yahweh a Abram</a:t>
            </a:r>
          </a:p>
        </p:txBody>
      </p:sp>
      <p:sp>
        <p:nvSpPr>
          <p:cNvPr id="7032" name="Rectangle 4"/>
          <p:cNvSpPr txBox="1">
            <a:spLocks noGrp="1"/>
          </p:cNvSpPr>
          <p:nvPr>
            <p:ph type="body" sz="half" idx="1"/>
          </p:nvPr>
        </p:nvSpPr>
        <p:spPr>
          <a:xfrm>
            <a:off x="1752600" y="1752600"/>
            <a:ext cx="4267200" cy="5105400"/>
          </a:xfrm>
          <a:prstGeom prst="rect">
            <a:avLst/>
          </a:prstGeom>
        </p:spPr>
        <p:txBody>
          <a:bodyPr/>
          <a:lstStyle/>
          <a:p>
            <a:pPr marL="291465" indent="-291465" defTabSz="777240">
              <a:lnSpc>
                <a:spcPct val="90000"/>
              </a:lnSpc>
              <a:spcBef>
                <a:spcPts val="400"/>
              </a:spcBef>
              <a:defRPr sz="2040">
                <a:effectLst>
                  <a:outerShdw blurRad="32385" dist="32385" dir="2700000" rotWithShape="0">
                    <a:srgbClr val="000000"/>
                  </a:outerShdw>
                </a:effectLst>
                <a:latin typeface="Comic Sans MS"/>
                <a:ea typeface="Comic Sans MS"/>
                <a:cs typeface="Comic Sans MS"/>
                <a:sym typeface="Comic Sans MS"/>
              </a:defRPr>
            </a:pPr>
            <a:r>
              <a:t>La esterilidad de Sara</a:t>
            </a:r>
          </a:p>
          <a:p>
            <a:pPr marL="291465" indent="-291465" defTabSz="777240">
              <a:lnSpc>
                <a:spcPct val="90000"/>
              </a:lnSpc>
              <a:spcBef>
                <a:spcPts val="400"/>
              </a:spcBef>
              <a:defRPr sz="2040">
                <a:effectLst>
                  <a:outerShdw blurRad="32385" dist="32385" dir="2700000" rotWithShape="0">
                    <a:srgbClr val="000000"/>
                  </a:outerShdw>
                </a:effectLst>
                <a:latin typeface="Comic Sans MS"/>
                <a:ea typeface="Comic Sans MS"/>
                <a:cs typeface="Comic Sans MS"/>
                <a:sym typeface="Comic Sans MS"/>
              </a:defRPr>
            </a:pPr>
            <a:r>
              <a:t>La incorporación de Sara al harén del Faraón</a:t>
            </a:r>
          </a:p>
          <a:p>
            <a:pPr marL="291465" indent="-291465" defTabSz="777240">
              <a:lnSpc>
                <a:spcPct val="90000"/>
              </a:lnSpc>
              <a:spcBef>
                <a:spcPts val="400"/>
              </a:spcBef>
              <a:defRPr sz="2040">
                <a:effectLst>
                  <a:outerShdw blurRad="32385" dist="32385" dir="2700000" rotWithShape="0">
                    <a:srgbClr val="000000"/>
                  </a:outerShdw>
                </a:effectLst>
                <a:latin typeface="Comic Sans MS"/>
                <a:ea typeface="Comic Sans MS"/>
                <a:cs typeface="Comic Sans MS"/>
                <a:sym typeface="Comic Sans MS"/>
              </a:defRPr>
            </a:pPr>
            <a:r>
              <a:t>La supervivencia de Abram en las tierras montañosas incivilizadas</a:t>
            </a:r>
          </a:p>
          <a:p>
            <a:pPr marL="291465" indent="-291465" defTabSz="777240">
              <a:lnSpc>
                <a:spcPct val="90000"/>
              </a:lnSpc>
              <a:spcBef>
                <a:spcPts val="400"/>
              </a:spcBef>
              <a:defRPr sz="2040">
                <a:effectLst>
                  <a:outerShdw blurRad="32385" dist="32385" dir="2700000" rotWithShape="0">
                    <a:srgbClr val="000000"/>
                  </a:outerShdw>
                </a:effectLst>
                <a:latin typeface="Comic Sans MS"/>
                <a:ea typeface="Comic Sans MS"/>
                <a:cs typeface="Comic Sans MS"/>
                <a:sym typeface="Comic Sans MS"/>
              </a:defRPr>
            </a:pPr>
            <a:r>
              <a:t>El intento de Abram de adoptar esclavos</a:t>
            </a:r>
          </a:p>
          <a:p>
            <a:pPr marL="291465" indent="-291465" defTabSz="777240">
              <a:lnSpc>
                <a:spcPct val="90000"/>
              </a:lnSpc>
              <a:spcBef>
                <a:spcPts val="400"/>
              </a:spcBef>
              <a:defRPr sz="2040">
                <a:effectLst>
                  <a:outerShdw blurRad="32385" dist="32385" dir="2700000" rotWithShape="0">
                    <a:srgbClr val="000000"/>
                  </a:outerShdw>
                </a:effectLst>
                <a:latin typeface="Comic Sans MS"/>
                <a:ea typeface="Comic Sans MS"/>
                <a:cs typeface="Comic Sans MS"/>
                <a:sym typeface="Comic Sans MS"/>
              </a:defRPr>
            </a:pPr>
            <a:r>
              <a:t>Nacimiento de Ismael, el hijo esclavo</a:t>
            </a:r>
          </a:p>
          <a:p>
            <a:pPr marL="291465" indent="-291465" defTabSz="777240">
              <a:lnSpc>
                <a:spcPct val="90000"/>
              </a:lnSpc>
              <a:spcBef>
                <a:spcPts val="400"/>
              </a:spcBef>
              <a:defRPr sz="2040">
                <a:effectLst>
                  <a:outerShdw blurRad="32385" dist="32385" dir="2700000" rotWithShape="0">
                    <a:srgbClr val="000000"/>
                  </a:outerShdw>
                </a:effectLst>
                <a:latin typeface="Comic Sans MS"/>
                <a:ea typeface="Comic Sans MS"/>
                <a:cs typeface="Comic Sans MS"/>
                <a:sym typeface="Comic Sans MS"/>
              </a:defRPr>
            </a:pPr>
            <a:r>
              <a:t>La edad avanzada de Sara</a:t>
            </a:r>
          </a:p>
          <a:p>
            <a:pPr marL="291465" indent="-291465" defTabSz="777240">
              <a:lnSpc>
                <a:spcPct val="90000"/>
              </a:lnSpc>
              <a:spcBef>
                <a:spcPts val="400"/>
              </a:spcBef>
              <a:defRPr sz="2040">
                <a:effectLst>
                  <a:outerShdw blurRad="32385" dist="32385" dir="2700000" rotWithShape="0">
                    <a:srgbClr val="000000"/>
                  </a:outerShdw>
                </a:effectLst>
                <a:latin typeface="Comic Sans MS"/>
                <a:ea typeface="Comic Sans MS"/>
                <a:cs typeface="Comic Sans MS"/>
                <a:sym typeface="Comic Sans MS"/>
              </a:defRPr>
            </a:pPr>
            <a:r>
              <a:t>La incorporación de Sara al harén de Abimelec</a:t>
            </a:r>
          </a:p>
          <a:p>
            <a:pPr marL="291465" indent="-291465" defTabSz="777240">
              <a:lnSpc>
                <a:spcPct val="90000"/>
              </a:lnSpc>
              <a:spcBef>
                <a:spcPts val="400"/>
              </a:spcBef>
              <a:defRPr sz="2040">
                <a:effectLst>
                  <a:outerShdw blurRad="32385" dist="32385" dir="2700000" rotWithShape="0">
                    <a:srgbClr val="000000"/>
                  </a:outerShdw>
                </a:effectLst>
                <a:latin typeface="Comic Sans MS"/>
                <a:ea typeface="Comic Sans MS"/>
                <a:cs typeface="Comic Sans MS"/>
                <a:sym typeface="Comic Sans MS"/>
              </a:defRPr>
            </a:pPr>
            <a:r>
              <a:t>Sacrificio de Isaac</a:t>
            </a:r>
          </a:p>
        </p:txBody>
      </p:sp>
      <p:sp>
        <p:nvSpPr>
          <p:cNvPr id="7033" name="Rectangle 5"/>
          <p:cNvSpPr txBox="1"/>
          <p:nvPr/>
        </p:nvSpPr>
        <p:spPr>
          <a:xfrm>
            <a:off x="6217920" y="1752600"/>
            <a:ext cx="4251960" cy="480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91465" indent="-291465" defTabSz="777240">
              <a:lnSpc>
                <a:spcPct val="90000"/>
              </a:lnSpc>
              <a:spcBef>
                <a:spcPts val="400"/>
              </a:spcBef>
              <a:buClr>
                <a:srgbClr val="FFCC00"/>
              </a:buClr>
              <a:buSzPct val="75000"/>
              <a:buChar char="●"/>
              <a:defRPr sz="2040">
                <a:solidFill>
                  <a:srgbClr val="FFFFFF"/>
                </a:solidFill>
                <a:effectLst>
                  <a:outerShdw blurRad="32385" dist="32385" dir="2700000" rotWithShape="0">
                    <a:srgbClr val="000000"/>
                  </a:outerShdw>
                </a:effectLst>
                <a:latin typeface="Comic Sans MS"/>
                <a:ea typeface="Comic Sans MS"/>
                <a:cs typeface="Comic Sans MS"/>
                <a:sym typeface="Comic Sans MS"/>
              </a:defRPr>
            </a:pPr>
            <a:r>
              <a:t>La esterilidad de Rebekah</a:t>
            </a:r>
          </a:p>
          <a:p>
            <a:pPr marL="291465" indent="-291465" defTabSz="777240">
              <a:lnSpc>
                <a:spcPct val="90000"/>
              </a:lnSpc>
              <a:spcBef>
                <a:spcPts val="400"/>
              </a:spcBef>
              <a:buClr>
                <a:srgbClr val="FFCC00"/>
              </a:buClr>
              <a:buSzPct val="75000"/>
              <a:buChar char="●"/>
              <a:defRPr sz="2040">
                <a:solidFill>
                  <a:srgbClr val="FFFFFF"/>
                </a:solidFill>
                <a:effectLst>
                  <a:outerShdw blurRad="32385" dist="32385" dir="2700000" rotWithShape="0">
                    <a:srgbClr val="000000"/>
                  </a:outerShdw>
                </a:effectLst>
                <a:latin typeface="Comic Sans MS"/>
                <a:ea typeface="Comic Sans MS"/>
                <a:cs typeface="Comic Sans MS"/>
                <a:sym typeface="Comic Sans MS"/>
              </a:defRPr>
            </a:pPr>
            <a:r>
              <a:t>Los hijos adicionales de Abram</a:t>
            </a:r>
          </a:p>
          <a:p>
            <a:pPr marL="291465" indent="-291465" defTabSz="777240">
              <a:lnSpc>
                <a:spcPct val="90000"/>
              </a:lnSpc>
              <a:spcBef>
                <a:spcPts val="400"/>
              </a:spcBef>
              <a:buClr>
                <a:srgbClr val="FFCC00"/>
              </a:buClr>
              <a:buSzPct val="75000"/>
              <a:buChar char="●"/>
              <a:defRPr sz="2040">
                <a:solidFill>
                  <a:srgbClr val="FFFFFF"/>
                </a:solidFill>
                <a:effectLst>
                  <a:outerShdw blurRad="32385" dist="32385" dir="2700000" rotWithShape="0">
                    <a:srgbClr val="000000"/>
                  </a:outerShdw>
                </a:effectLst>
                <a:latin typeface="Comic Sans MS"/>
                <a:ea typeface="Comic Sans MS"/>
                <a:cs typeface="Comic Sans MS"/>
                <a:sym typeface="Comic Sans MS"/>
              </a:defRPr>
            </a:pPr>
            <a:r>
              <a:t>La intención de Abimelec de añadir a Rebeca a su harén</a:t>
            </a:r>
          </a:p>
          <a:p>
            <a:pPr marL="291465" indent="-291465" defTabSz="777240">
              <a:lnSpc>
                <a:spcPct val="90000"/>
              </a:lnSpc>
              <a:spcBef>
                <a:spcPts val="400"/>
              </a:spcBef>
              <a:buClr>
                <a:srgbClr val="FFCC00"/>
              </a:buClr>
              <a:buSzPct val="75000"/>
              <a:buChar char="●"/>
              <a:defRPr sz="2040">
                <a:solidFill>
                  <a:srgbClr val="FFFFFF"/>
                </a:solidFill>
                <a:effectLst>
                  <a:outerShdw blurRad="32385" dist="32385" dir="2700000" rotWithShape="0">
                    <a:srgbClr val="000000"/>
                  </a:outerShdw>
                </a:effectLst>
                <a:latin typeface="Comic Sans MS"/>
                <a:ea typeface="Comic Sans MS"/>
                <a:cs typeface="Comic Sans MS"/>
                <a:sym typeface="Comic Sans MS"/>
              </a:defRPr>
            </a:pPr>
            <a:r>
              <a:t>Jacob y la ley de primogenitura del ACO</a:t>
            </a:r>
          </a:p>
          <a:p>
            <a:pPr marL="291465" indent="-291465" defTabSz="777240">
              <a:lnSpc>
                <a:spcPct val="90000"/>
              </a:lnSpc>
              <a:spcBef>
                <a:spcPts val="400"/>
              </a:spcBef>
              <a:buClr>
                <a:srgbClr val="FFCC00"/>
              </a:buClr>
              <a:buSzPct val="75000"/>
              <a:buChar char="●"/>
              <a:defRPr sz="2040">
                <a:solidFill>
                  <a:srgbClr val="FFFFFF"/>
                </a:solidFill>
                <a:effectLst>
                  <a:outerShdw blurRad="32385" dist="32385" dir="2700000" rotWithShape="0">
                    <a:srgbClr val="000000"/>
                  </a:outerShdw>
                </a:effectLst>
                <a:latin typeface="Comic Sans MS"/>
                <a:ea typeface="Comic Sans MS"/>
                <a:cs typeface="Comic Sans MS"/>
                <a:sym typeface="Comic Sans MS"/>
              </a:defRPr>
            </a:pPr>
            <a:r>
              <a:t>La venganza de Esaú</a:t>
            </a:r>
          </a:p>
          <a:p>
            <a:pPr marL="291465" indent="-291465" defTabSz="777240">
              <a:lnSpc>
                <a:spcPct val="90000"/>
              </a:lnSpc>
              <a:spcBef>
                <a:spcPts val="400"/>
              </a:spcBef>
              <a:buClr>
                <a:srgbClr val="FFCC00"/>
              </a:buClr>
              <a:buSzPct val="75000"/>
              <a:buChar char="●"/>
              <a:defRPr sz="2040">
                <a:solidFill>
                  <a:srgbClr val="FFFFFF"/>
                </a:solidFill>
                <a:effectLst>
                  <a:outerShdw blurRad="32385" dist="32385" dir="2700000" rotWithShape="0">
                    <a:srgbClr val="000000"/>
                  </a:outerShdw>
                </a:effectLst>
                <a:latin typeface="Comic Sans MS"/>
                <a:ea typeface="Comic Sans MS"/>
                <a:cs typeface="Comic Sans MS"/>
                <a:sym typeface="Comic Sans MS"/>
              </a:defRPr>
            </a:pPr>
            <a:r>
              <a:t>Venta de José</a:t>
            </a:r>
          </a:p>
          <a:p>
            <a:pPr marL="291465" indent="-291465" defTabSz="777240">
              <a:lnSpc>
                <a:spcPct val="90000"/>
              </a:lnSpc>
              <a:spcBef>
                <a:spcPts val="400"/>
              </a:spcBef>
              <a:buClr>
                <a:srgbClr val="FFCC00"/>
              </a:buClr>
              <a:buSzPct val="75000"/>
              <a:buChar char="●"/>
              <a:defRPr sz="2040">
                <a:solidFill>
                  <a:srgbClr val="FFFFFF"/>
                </a:solidFill>
                <a:effectLst>
                  <a:outerShdw blurRad="32385" dist="32385" dir="2700000" rotWithShape="0">
                    <a:srgbClr val="000000"/>
                  </a:outerShdw>
                </a:effectLst>
                <a:latin typeface="Comic Sans MS"/>
                <a:ea typeface="Comic Sans MS"/>
                <a:cs typeface="Comic Sans MS"/>
                <a:sym typeface="Comic Sans MS"/>
              </a:defRPr>
            </a:pPr>
            <a:r>
              <a:t>La falta de heredero de Judá</a:t>
            </a:r>
          </a:p>
          <a:p>
            <a:pPr marL="291465" indent="-291465" defTabSz="777240">
              <a:lnSpc>
                <a:spcPct val="90000"/>
              </a:lnSpc>
              <a:spcBef>
                <a:spcPts val="400"/>
              </a:spcBef>
              <a:buClr>
                <a:srgbClr val="FFCC00"/>
              </a:buClr>
              <a:buSzPct val="75000"/>
              <a:buChar char="●"/>
              <a:defRPr sz="2040">
                <a:solidFill>
                  <a:srgbClr val="FFFFFF"/>
                </a:solidFill>
                <a:effectLst>
                  <a:outerShdw blurRad="32385" dist="32385" dir="2700000" rotWithShape="0">
                    <a:srgbClr val="000000"/>
                  </a:outerShdw>
                </a:effectLst>
                <a:latin typeface="Comic Sans MS"/>
                <a:ea typeface="Comic Sans MS"/>
                <a:cs typeface="Comic Sans MS"/>
                <a:sym typeface="Comic Sans MS"/>
              </a:defRPr>
            </a:pPr>
            <a:r>
              <a:t>La vida de José amenazada en Egipto</a:t>
            </a:r>
          </a:p>
          <a:p>
            <a:pPr marL="291465" indent="-291465" defTabSz="777240">
              <a:lnSpc>
                <a:spcPct val="90000"/>
              </a:lnSpc>
              <a:spcBef>
                <a:spcPts val="400"/>
              </a:spcBef>
              <a:buClr>
                <a:srgbClr val="FFCC00"/>
              </a:buClr>
              <a:buSzPct val="75000"/>
              <a:buChar char="●"/>
              <a:defRPr sz="2040">
                <a:solidFill>
                  <a:srgbClr val="FFFFFF"/>
                </a:solidFill>
                <a:effectLst>
                  <a:outerShdw blurRad="32385" dist="32385" dir="2700000" rotWithShape="0">
                    <a:srgbClr val="000000"/>
                  </a:outerShdw>
                </a:effectLst>
                <a:latin typeface="Comic Sans MS"/>
                <a:ea typeface="Comic Sans MS"/>
                <a:cs typeface="Comic Sans MS"/>
                <a:sym typeface="Comic Sans MS"/>
              </a:defRPr>
            </a:pPr>
            <a:r>
              <a:t>Supervivencia de la familia de Jacob</a:t>
            </a:r>
          </a:p>
        </p:txBody>
      </p:sp>
      <p:sp>
        <p:nvSpPr>
          <p:cNvPr id="7034"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110</a:t>
            </a:fld>
            <a:endParaRP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6" name="Rectangle 2"/>
          <p:cNvSpPr txBox="1">
            <a:spLocks noGrp="1"/>
          </p:cNvSpPr>
          <p:nvPr>
            <p:ph type="title"/>
          </p:nvPr>
        </p:nvSpPr>
        <p:spPr>
          <a:xfrm>
            <a:off x="896111" y="102278"/>
            <a:ext cx="3962401" cy="1219201"/>
          </a:xfrm>
          <a:prstGeom prst="rect">
            <a:avLst/>
          </a:prstGeom>
        </p:spPr>
        <p:txBody>
          <a:bodyPr lIns="45719" tIns="45720" rIns="45719" bIns="45720" anchor="ctr">
            <a:normAutofit/>
          </a:bodyPr>
          <a:lstStyle/>
          <a:p>
            <a:pPr defTabSz="585215">
              <a:defRPr sz="2816">
                <a:solidFill>
                  <a:srgbClr val="FF6600"/>
                </a:solidFill>
                <a:effectLst>
                  <a:outerShdw blurRad="24384" dist="24384" dir="2700000" rotWithShape="0">
                    <a:srgbClr val="000000"/>
                  </a:outerShdw>
                </a:effectLst>
                <a:latin typeface="Alba"/>
                <a:ea typeface="Alba"/>
                <a:cs typeface="Alba"/>
                <a:sym typeface="Alba"/>
              </a:defRPr>
            </a:pPr>
            <a:r>
              <a:rPr sz="2800" dirty="0">
                <a:solidFill>
                  <a:srgbClr val="FF0000"/>
                </a:solidFill>
              </a:rPr>
              <a:t>Abram in Egypt</a:t>
            </a:r>
          </a:p>
          <a:p>
            <a:pPr defTabSz="585215">
              <a:defRPr sz="2816">
                <a:solidFill>
                  <a:srgbClr val="FF6600"/>
                </a:solidFill>
                <a:effectLst>
                  <a:outerShdw blurRad="24384" dist="24384" dir="2700000" rotWithShape="0">
                    <a:srgbClr val="000000"/>
                  </a:outerShdw>
                </a:effectLst>
                <a:latin typeface="Alba"/>
                <a:ea typeface="Alba"/>
                <a:cs typeface="Alba"/>
                <a:sym typeface="Alba"/>
              </a:defRPr>
            </a:pPr>
            <a:r>
              <a:rPr sz="2800" dirty="0"/>
              <a:t>Abram </a:t>
            </a:r>
            <a:r>
              <a:rPr sz="2800" dirty="0" err="1"/>
              <a:t>en</a:t>
            </a:r>
            <a:r>
              <a:rPr sz="2800" dirty="0"/>
              <a:t> </a:t>
            </a:r>
            <a:r>
              <a:rPr sz="2800" dirty="0" err="1"/>
              <a:t>Egipto</a:t>
            </a:r>
            <a:br>
              <a:rPr sz="2800" dirty="0"/>
            </a:br>
            <a:r>
              <a:rPr sz="1500" dirty="0">
                <a:solidFill>
                  <a:srgbClr val="FF9933"/>
                </a:solidFill>
                <a:latin typeface="Comic Sans MS"/>
                <a:ea typeface="Comic Sans MS"/>
                <a:cs typeface="Comic Sans MS"/>
                <a:sym typeface="Comic Sans MS"/>
              </a:rPr>
              <a:t>(12:10-20)</a:t>
            </a:r>
            <a:endParaRPr sz="1500" dirty="0">
              <a:solidFill>
                <a:srgbClr val="FF9933"/>
              </a:solidFill>
              <a:latin typeface="Comic Sans MS"/>
              <a:ea typeface="Comic Sans MS"/>
              <a:cs typeface="Comic Sans MS"/>
            </a:endParaRPr>
          </a:p>
        </p:txBody>
      </p:sp>
      <p:sp>
        <p:nvSpPr>
          <p:cNvPr id="7037" name="Rectangle 4"/>
          <p:cNvSpPr txBox="1">
            <a:spLocks noGrp="1"/>
          </p:cNvSpPr>
          <p:nvPr>
            <p:ph type="body" sz="half" idx="1"/>
          </p:nvPr>
        </p:nvSpPr>
        <p:spPr>
          <a:xfrm>
            <a:off x="362711" y="1294589"/>
            <a:ext cx="5029201" cy="5248154"/>
          </a:xfrm>
          <a:prstGeom prst="rect">
            <a:avLst/>
          </a:prstGeom>
        </p:spPr>
        <p:txBody>
          <a:bodyPr lIns="45719" tIns="45720" rIns="45719" bIns="45720" anchor="t">
            <a:normAutofit/>
          </a:bodyPr>
          <a:lstStyle/>
          <a:p>
            <a:pPr marL="314960" indent="-314960" defTabSz="841247">
              <a:spcBef>
                <a:spcPts val="500"/>
              </a:spcBef>
              <a:buSzTx/>
              <a:buFont typeface="Wingdings"/>
              <a:buNone/>
              <a:defRPr sz="2208">
                <a:solidFill>
                  <a:srgbClr val="FFFF99"/>
                </a:solidFill>
                <a:effectLst>
                  <a:outerShdw blurRad="35052" dist="35052" dir="2700000" rotWithShape="0">
                    <a:srgbClr val="000000"/>
                  </a:outerShdw>
                </a:effectLst>
                <a:latin typeface="Comic Sans MS"/>
                <a:ea typeface="Comic Sans MS"/>
                <a:cs typeface="Comic Sans MS"/>
                <a:sym typeface="Comic Sans MS"/>
              </a:defRPr>
            </a:pPr>
            <a:r>
              <a:rPr sz="2200" dirty="0">
                <a:solidFill>
                  <a:srgbClr val="FFFF00"/>
                </a:solidFill>
              </a:rPr>
              <a:t>Journeying through the Sinai, Abram was driven to Egypt by drought.</a:t>
            </a:r>
            <a:r>
              <a:rPr sz="2200" dirty="0"/>
              <a:t> / </a:t>
            </a:r>
            <a:r>
              <a:rPr sz="2200" dirty="0" err="1"/>
              <a:t>Viajando</a:t>
            </a:r>
            <a:r>
              <a:rPr sz="2200" dirty="0"/>
              <a:t> a </a:t>
            </a:r>
            <a:r>
              <a:rPr sz="2200" dirty="0" err="1"/>
              <a:t>través</a:t>
            </a:r>
            <a:r>
              <a:rPr sz="2200" dirty="0"/>
              <a:t> del </a:t>
            </a:r>
            <a:r>
              <a:rPr sz="2200" dirty="0" err="1"/>
              <a:t>Sinaí</a:t>
            </a:r>
            <a:r>
              <a:rPr sz="2200" dirty="0"/>
              <a:t>, Abram </a:t>
            </a:r>
            <a:r>
              <a:rPr sz="2200" dirty="0" err="1"/>
              <a:t>fue</a:t>
            </a:r>
            <a:r>
              <a:rPr sz="2200" dirty="0"/>
              <a:t> </a:t>
            </a:r>
            <a:r>
              <a:rPr sz="2200" dirty="0" err="1"/>
              <a:t>llevado</a:t>
            </a:r>
            <a:r>
              <a:rPr sz="2200" dirty="0"/>
              <a:t> a </a:t>
            </a:r>
            <a:r>
              <a:rPr sz="2200" dirty="0" err="1"/>
              <a:t>Egipto</a:t>
            </a:r>
            <a:r>
              <a:rPr sz="2200" dirty="0"/>
              <a:t> </a:t>
            </a:r>
            <a:r>
              <a:rPr sz="2200" dirty="0" err="1"/>
              <a:t>por</a:t>
            </a:r>
            <a:r>
              <a:rPr sz="2200" dirty="0"/>
              <a:t> la </a:t>
            </a:r>
            <a:r>
              <a:rPr sz="2200" dirty="0" err="1"/>
              <a:t>sequía</a:t>
            </a:r>
            <a:r>
              <a:rPr sz="2200" dirty="0"/>
              <a:t>.</a:t>
            </a:r>
            <a:endParaRPr lang="en-US" sz="2200"/>
          </a:p>
          <a:p>
            <a:pPr marL="314960" indent="-314960" defTabSz="841247">
              <a:spcBef>
                <a:spcPts val="500"/>
              </a:spcBef>
              <a:buSzTx/>
              <a:buFont typeface="Wingdings"/>
              <a:buNone/>
              <a:defRPr sz="2208">
                <a:solidFill>
                  <a:srgbClr val="FFFF99"/>
                </a:solidFill>
                <a:effectLst>
                  <a:outerShdw blurRad="35052" dist="35052" dir="2700000" rotWithShape="0">
                    <a:srgbClr val="000000"/>
                  </a:outerShdw>
                </a:effectLst>
                <a:latin typeface="Comic Sans MS"/>
                <a:ea typeface="Comic Sans MS"/>
                <a:cs typeface="Comic Sans MS"/>
                <a:sym typeface="Comic Sans MS"/>
              </a:defRPr>
            </a:pPr>
            <a:r>
              <a:rPr sz="2200" dirty="0">
                <a:solidFill>
                  <a:srgbClr val="FFFF00"/>
                </a:solidFill>
              </a:rPr>
              <a:t>He passed his wife off as his half-sister, a </a:t>
            </a:r>
            <a:r>
              <a:rPr lang="en-US" sz="2200" dirty="0">
                <a:solidFill>
                  <a:srgbClr val="FFFF00"/>
                </a:solidFill>
              </a:rPr>
              <a:t>half-truth</a:t>
            </a:r>
            <a:r>
              <a:rPr sz="2200" dirty="0">
                <a:solidFill>
                  <a:srgbClr val="FFFF00"/>
                </a:solidFill>
              </a:rPr>
              <a:t> (11:27-29; cf. 20:12), and in doing so risked that she would be taken into Pharaoh’s harem. </a:t>
            </a:r>
            <a:r>
              <a:rPr sz="2200" dirty="0"/>
              <a:t>/ </a:t>
            </a:r>
            <a:r>
              <a:rPr sz="2200" dirty="0" err="1"/>
              <a:t>Hizo</a:t>
            </a:r>
            <a:r>
              <a:rPr sz="2200" dirty="0"/>
              <a:t> pasar a </a:t>
            </a:r>
            <a:r>
              <a:rPr sz="2200" dirty="0" err="1"/>
              <a:t>su</a:t>
            </a:r>
            <a:r>
              <a:rPr sz="2200" dirty="0"/>
              <a:t> </a:t>
            </a:r>
            <a:r>
              <a:rPr sz="2200" dirty="0" err="1"/>
              <a:t>esposa</a:t>
            </a:r>
            <a:r>
              <a:rPr sz="2200" dirty="0"/>
              <a:t> </a:t>
            </a:r>
            <a:r>
              <a:rPr sz="2200" dirty="0" err="1"/>
              <a:t>por</a:t>
            </a:r>
            <a:r>
              <a:rPr sz="2200" dirty="0"/>
              <a:t> </a:t>
            </a:r>
            <a:r>
              <a:rPr sz="2200" dirty="0" err="1"/>
              <a:t>su</a:t>
            </a:r>
            <a:r>
              <a:rPr sz="2200" dirty="0"/>
              <a:t> media </a:t>
            </a:r>
            <a:r>
              <a:rPr sz="2200" dirty="0" err="1"/>
              <a:t>hermana</a:t>
            </a:r>
            <a:r>
              <a:rPr sz="2200" dirty="0"/>
              <a:t>, </a:t>
            </a:r>
            <a:r>
              <a:rPr sz="2200" dirty="0" err="1"/>
              <a:t>una</a:t>
            </a:r>
            <a:r>
              <a:rPr sz="2200" dirty="0"/>
              <a:t> </a:t>
            </a:r>
            <a:r>
              <a:rPr sz="2200" dirty="0" err="1"/>
              <a:t>verdad</a:t>
            </a:r>
            <a:r>
              <a:rPr sz="2200" dirty="0"/>
              <a:t> a medias (11:27-29; cf. 20:12), y al </a:t>
            </a:r>
            <a:r>
              <a:rPr sz="2200" dirty="0" err="1"/>
              <a:t>hacerlo</a:t>
            </a:r>
            <a:r>
              <a:rPr sz="2200" dirty="0"/>
              <a:t> se </a:t>
            </a:r>
            <a:r>
              <a:rPr sz="2200" dirty="0" err="1"/>
              <a:t>arriesgó</a:t>
            </a:r>
            <a:r>
              <a:rPr sz="2200" dirty="0"/>
              <a:t> a que la </a:t>
            </a:r>
            <a:r>
              <a:rPr sz="2200" dirty="0" err="1"/>
              <a:t>llevaran</a:t>
            </a:r>
            <a:r>
              <a:rPr sz="2200" dirty="0"/>
              <a:t> al </a:t>
            </a:r>
            <a:r>
              <a:rPr sz="2200" dirty="0" err="1"/>
              <a:t>harén</a:t>
            </a:r>
            <a:r>
              <a:rPr sz="2200" dirty="0"/>
              <a:t> del </a:t>
            </a:r>
            <a:r>
              <a:rPr sz="2200" dirty="0" err="1"/>
              <a:t>Faraón</a:t>
            </a:r>
            <a:r>
              <a:rPr sz="2200" dirty="0"/>
              <a:t>.</a:t>
            </a:r>
          </a:p>
        </p:txBody>
      </p:sp>
      <p:pic>
        <p:nvPicPr>
          <p:cNvPr id="7038" name="Picture 6" descr="Picture 6"/>
          <p:cNvPicPr>
            <a:picLocks noChangeAspect="1"/>
          </p:cNvPicPr>
          <p:nvPr/>
        </p:nvPicPr>
        <p:blipFill>
          <a:blip r:embed="rId2"/>
          <a:srcRect/>
          <a:stretch>
            <a:fillRect/>
          </a:stretch>
        </p:blipFill>
        <p:spPr>
          <a:xfrm>
            <a:off x="5638800" y="12254"/>
            <a:ext cx="5029200" cy="6845746"/>
          </a:xfrm>
          <a:prstGeom prst="rect">
            <a:avLst/>
          </a:prstGeom>
          <a:ln w="12700">
            <a:miter lim="400000"/>
          </a:ln>
        </p:spPr>
      </p:pic>
      <p:sp>
        <p:nvSpPr>
          <p:cNvPr id="7039"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037">
                                            <p:bg/>
                                          </p:spTgt>
                                        </p:tgtEl>
                                        <p:attrNameLst>
                                          <p:attrName>style.visibility</p:attrName>
                                        </p:attrNameLst>
                                      </p:cBhvr>
                                      <p:to>
                                        <p:strVal val="visible"/>
                                      </p:to>
                                    </p:set>
                                    <p:animEffect transition="in" filter="fade">
                                      <p:cBhvr>
                                        <p:cTn id="7" dur="500"/>
                                        <p:tgtEl>
                                          <p:spTgt spid="7037">
                                            <p:bg/>
                                          </p:spTgt>
                                        </p:tgtEl>
                                      </p:cBhvr>
                                    </p:animEffect>
                                  </p:childTnLst>
                                </p:cTn>
                              </p:par>
                              <p:par>
                                <p:cTn id="8" presetID="10" presetClass="entr" presetSubtype="0" fill="hold" grpId="1" nodeType="withEffect">
                                  <p:stCondLst>
                                    <p:cond delay="0"/>
                                  </p:stCondLst>
                                  <p:iterate>
                                    <p:tmAbs val="0"/>
                                  </p:iterate>
                                  <p:childTnLst>
                                    <p:set>
                                      <p:cBhvr>
                                        <p:cTn id="9" fill="hold"/>
                                        <p:tgtEl>
                                          <p:spTgt spid="7037">
                                            <p:txEl>
                                              <p:pRg st="0" end="0"/>
                                            </p:txEl>
                                          </p:spTgt>
                                        </p:tgtEl>
                                        <p:attrNameLst>
                                          <p:attrName>style.visibility</p:attrName>
                                        </p:attrNameLst>
                                      </p:cBhvr>
                                      <p:to>
                                        <p:strVal val="visible"/>
                                      </p:to>
                                    </p:set>
                                    <p:animEffect transition="in" filter="fade">
                                      <p:cBhvr>
                                        <p:cTn id="10" dur="500"/>
                                        <p:tgtEl>
                                          <p:spTgt spid="70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7037">
                                            <p:txEl>
                                              <p:pRg st="1" end="1"/>
                                            </p:txEl>
                                          </p:spTgt>
                                        </p:tgtEl>
                                        <p:attrNameLst>
                                          <p:attrName>style.visibility</p:attrName>
                                        </p:attrNameLst>
                                      </p:cBhvr>
                                      <p:to>
                                        <p:strVal val="visible"/>
                                      </p:to>
                                    </p:set>
                                    <p:animEffect transition="in" filter="fade">
                                      <p:cBhvr>
                                        <p:cTn id="15" dur="500"/>
                                        <p:tgtEl>
                                          <p:spTgt spid="70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7" grpId="1" build="p" animBg="1" advAuto="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1" name="Rectangle 2"/>
          <p:cNvSpPr txBox="1">
            <a:spLocks noGrp="1"/>
          </p:cNvSpPr>
          <p:nvPr>
            <p:ph type="title"/>
          </p:nvPr>
        </p:nvSpPr>
        <p:spPr>
          <a:xfrm>
            <a:off x="6582832" y="239015"/>
            <a:ext cx="5609169" cy="1225298"/>
          </a:xfrm>
          <a:prstGeom prst="rect">
            <a:avLst/>
          </a:prstGeom>
        </p:spPr>
        <p:txBody>
          <a:bodyPr/>
          <a:lstStyle/>
          <a:p>
            <a:pPr defTabSz="841247">
              <a:defRPr sz="3680">
                <a:solidFill>
                  <a:srgbClr val="FF6600"/>
                </a:solidFill>
                <a:effectLst>
                  <a:outerShdw blurRad="35052" dist="35052" dir="2700000" rotWithShape="0">
                    <a:srgbClr val="000000"/>
                  </a:outerShdw>
                </a:effectLst>
                <a:latin typeface="Alba"/>
                <a:ea typeface="Alba"/>
                <a:cs typeface="Alba"/>
                <a:sym typeface="Alba"/>
              </a:defRPr>
            </a:pPr>
            <a:r>
              <a:t>Abram and Lot Separate</a:t>
            </a:r>
            <a:br/>
            <a:r>
              <a:t>(13:1-18)</a:t>
            </a:r>
          </a:p>
        </p:txBody>
      </p:sp>
      <p:sp>
        <p:nvSpPr>
          <p:cNvPr id="7042" name="Rectangle 5"/>
          <p:cNvSpPr txBox="1">
            <a:spLocks noGrp="1"/>
          </p:cNvSpPr>
          <p:nvPr>
            <p:ph type="body" sz="half" idx="1"/>
          </p:nvPr>
        </p:nvSpPr>
        <p:spPr>
          <a:xfrm>
            <a:off x="7552943" y="1665983"/>
            <a:ext cx="4038601" cy="4953001"/>
          </a:xfrm>
          <a:prstGeom prst="rect">
            <a:avLst/>
          </a:prstGeom>
        </p:spPr>
        <p:txBody>
          <a:bodyPr/>
          <a:lstStyle/>
          <a:p>
            <a:pPr marL="325754" indent="-325754" defTabSz="868680">
              <a:lnSpc>
                <a:spcPct val="90000"/>
              </a:lnSpc>
              <a:spcBef>
                <a:spcPts val="500"/>
              </a:spcBef>
              <a:buSzTx/>
              <a:buFont typeface="Wingdings"/>
              <a:buNone/>
              <a:defRPr sz="2280">
                <a:solidFill>
                  <a:srgbClr val="FFFF99"/>
                </a:solidFill>
                <a:effectLst>
                  <a:outerShdw blurRad="36195" dist="36195" dir="2700000" rotWithShape="0">
                    <a:srgbClr val="000000"/>
                  </a:outerShdw>
                </a:effectLst>
                <a:latin typeface="Comic Sans MS"/>
                <a:ea typeface="Comic Sans MS"/>
                <a:cs typeface="Comic Sans MS"/>
                <a:sym typeface="Comic Sans MS"/>
              </a:defRPr>
            </a:pPr>
            <a:r>
              <a:t>The issue at hand was either to trust Yahweh’s promise or to trust to the security of the land’s fertility.</a:t>
            </a:r>
          </a:p>
          <a:p>
            <a:pPr marL="325754" indent="-325754" defTabSz="868680">
              <a:lnSpc>
                <a:spcPct val="90000"/>
              </a:lnSpc>
              <a:spcBef>
                <a:spcPts val="500"/>
              </a:spcBef>
              <a:buSzTx/>
              <a:buFont typeface="Wingdings"/>
              <a:buNone/>
              <a:defRPr sz="2280">
                <a:solidFill>
                  <a:srgbClr val="FFFF99"/>
                </a:solidFill>
                <a:effectLst>
                  <a:outerShdw blurRad="36195" dist="36195" dir="2700000" rotWithShape="0">
                    <a:srgbClr val="000000"/>
                  </a:outerShdw>
                </a:effectLst>
                <a:latin typeface="Comic Sans MS"/>
                <a:ea typeface="Comic Sans MS"/>
                <a:cs typeface="Comic Sans MS"/>
                <a:sym typeface="Comic Sans MS"/>
              </a:defRPr>
            </a:pPr>
            <a:r>
              <a:t>Lot “raised his eyes” toward Sodom (13:10), while Abram “raised his eyes” only to Yahweh’s promise (13:14).</a:t>
            </a:r>
          </a:p>
          <a:p>
            <a:pPr marL="325754" indent="-325754" defTabSz="868680">
              <a:lnSpc>
                <a:spcPct val="90000"/>
              </a:lnSpc>
              <a:spcBef>
                <a:spcPts val="500"/>
              </a:spcBef>
              <a:buSzTx/>
              <a:buFont typeface="Wingdings"/>
              <a:buNone/>
              <a:defRPr sz="2280">
                <a:solidFill>
                  <a:srgbClr val="FFFF99"/>
                </a:solidFill>
                <a:effectLst>
                  <a:outerShdw blurRad="36195" dist="36195" dir="2700000" rotWithShape="0">
                    <a:srgbClr val="000000"/>
                  </a:outerShdw>
                </a:effectLst>
                <a:latin typeface="Comic Sans MS"/>
                <a:ea typeface="Comic Sans MS"/>
                <a:cs typeface="Comic Sans MS"/>
                <a:sym typeface="Comic Sans MS"/>
              </a:defRPr>
            </a:pPr>
            <a:r>
              <a:t>Lot’s direction is the product of human choice; Abram’s is God’s choice.</a:t>
            </a:r>
          </a:p>
        </p:txBody>
      </p:sp>
      <p:pic>
        <p:nvPicPr>
          <p:cNvPr id="7043" name="Picture 6" descr="Picture 6"/>
          <p:cNvPicPr>
            <a:picLocks noChangeAspect="1"/>
          </p:cNvPicPr>
          <p:nvPr/>
        </p:nvPicPr>
        <p:blipFill>
          <a:blip r:embed="rId2"/>
          <a:stretch>
            <a:fillRect/>
          </a:stretch>
        </p:blipFill>
        <p:spPr>
          <a:xfrm>
            <a:off x="-21168" y="441323"/>
            <a:ext cx="6604001" cy="4953001"/>
          </a:xfrm>
          <a:prstGeom prst="rect">
            <a:avLst/>
          </a:prstGeom>
          <a:ln w="12700">
            <a:miter lim="400000"/>
          </a:ln>
        </p:spPr>
      </p:pic>
      <p:sp>
        <p:nvSpPr>
          <p:cNvPr id="7044" name="Text Box 7"/>
          <p:cNvSpPr txBox="1"/>
          <p:nvPr/>
        </p:nvSpPr>
        <p:spPr>
          <a:xfrm>
            <a:off x="205823" y="5496561"/>
            <a:ext cx="6150017" cy="959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spcBef>
                <a:spcPts val="1200"/>
              </a:spcBef>
              <a:defRPr sz="2000">
                <a:solidFill>
                  <a:srgbClr val="FFFFFF"/>
                </a:solidFill>
                <a:latin typeface="Arial"/>
                <a:ea typeface="Arial"/>
                <a:cs typeface="Arial"/>
                <a:sym typeface="Arial"/>
              </a:defRPr>
            </a:lvl1pPr>
          </a:lstStyle>
          <a:p>
            <a:r>
              <a:t>The Nahal Darga is the largest wadi in the northern Judean desert (27miles long and up to 650’ deep). This was the land Abram accepted.</a:t>
            </a:r>
          </a:p>
        </p:txBody>
      </p:sp>
      <p:sp>
        <p:nvSpPr>
          <p:cNvPr id="7045"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7042">
                                            <p:bg/>
                                          </p:spTgt>
                                        </p:tgtEl>
                                        <p:attrNameLst>
                                          <p:attrName>style.visibility</p:attrName>
                                        </p:attrNameLst>
                                      </p:cBhvr>
                                      <p:to>
                                        <p:strVal val="visible"/>
                                      </p:to>
                                    </p:set>
                                    <p:anim calcmode="lin" valueType="num">
                                      <p:cBhvr>
                                        <p:cTn id="7" dur="500" fill="hold"/>
                                        <p:tgtEl>
                                          <p:spTgt spid="7042">
                                            <p:bg/>
                                          </p:spTgt>
                                        </p:tgtEl>
                                        <p:attrNameLst>
                                          <p:attrName>ppt_x</p:attrName>
                                        </p:attrNameLst>
                                      </p:cBhvr>
                                      <p:tavLst>
                                        <p:tav tm="0">
                                          <p:val>
                                            <p:strVal val="#ppt_x"/>
                                          </p:val>
                                        </p:tav>
                                        <p:tav tm="100000">
                                          <p:val>
                                            <p:strVal val="#ppt_x"/>
                                          </p:val>
                                        </p:tav>
                                      </p:tavLst>
                                    </p:anim>
                                    <p:anim calcmode="lin" valueType="num">
                                      <p:cBhvr>
                                        <p:cTn id="8" dur="500" fill="hold"/>
                                        <p:tgtEl>
                                          <p:spTgt spid="7042">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7042">
                                            <p:txEl>
                                              <p:pRg st="0" end="0"/>
                                            </p:txEl>
                                          </p:spTgt>
                                        </p:tgtEl>
                                        <p:attrNameLst>
                                          <p:attrName>style.visibility</p:attrName>
                                        </p:attrNameLst>
                                      </p:cBhvr>
                                      <p:to>
                                        <p:strVal val="visible"/>
                                      </p:to>
                                    </p:set>
                                    <p:anim calcmode="lin" valueType="num">
                                      <p:cBhvr>
                                        <p:cTn id="11" dur="500" fill="hold"/>
                                        <p:tgtEl>
                                          <p:spTgt spid="7042">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70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7042">
                                            <p:txEl>
                                              <p:pRg st="1" end="1"/>
                                            </p:txEl>
                                          </p:spTgt>
                                        </p:tgtEl>
                                        <p:attrNameLst>
                                          <p:attrName>style.visibility</p:attrName>
                                        </p:attrNameLst>
                                      </p:cBhvr>
                                      <p:to>
                                        <p:strVal val="visible"/>
                                      </p:to>
                                    </p:set>
                                    <p:anim calcmode="lin" valueType="num">
                                      <p:cBhvr>
                                        <p:cTn id="17" dur="500" fill="hold"/>
                                        <p:tgtEl>
                                          <p:spTgt spid="7042">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70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7042">
                                            <p:txEl>
                                              <p:pRg st="2" end="2"/>
                                            </p:txEl>
                                          </p:spTgt>
                                        </p:tgtEl>
                                        <p:attrNameLst>
                                          <p:attrName>style.visibility</p:attrName>
                                        </p:attrNameLst>
                                      </p:cBhvr>
                                      <p:to>
                                        <p:strVal val="visible"/>
                                      </p:to>
                                    </p:set>
                                    <p:anim calcmode="lin" valueType="num">
                                      <p:cBhvr>
                                        <p:cTn id="23" dur="500" fill="hold"/>
                                        <p:tgtEl>
                                          <p:spTgt spid="704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704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2" grpId="1" build="p"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7" name="Rectangle 2"/>
          <p:cNvSpPr txBox="1">
            <a:spLocks noGrp="1"/>
          </p:cNvSpPr>
          <p:nvPr>
            <p:ph type="title"/>
          </p:nvPr>
        </p:nvSpPr>
        <p:spPr>
          <a:xfrm>
            <a:off x="6582832" y="239015"/>
            <a:ext cx="5609169" cy="1225298"/>
          </a:xfrm>
          <a:prstGeom prst="rect">
            <a:avLst/>
          </a:prstGeom>
        </p:spPr>
        <p:txBody>
          <a:bodyPr/>
          <a:lstStyle/>
          <a:p>
            <a:pPr defTabSz="841247">
              <a:defRPr sz="3680">
                <a:solidFill>
                  <a:srgbClr val="FF6600"/>
                </a:solidFill>
                <a:effectLst>
                  <a:outerShdw blurRad="35052" dist="35052" dir="2700000" rotWithShape="0">
                    <a:srgbClr val="000000"/>
                  </a:outerShdw>
                </a:effectLst>
                <a:latin typeface="Alba"/>
                <a:ea typeface="Alba"/>
                <a:cs typeface="Alba"/>
                <a:sym typeface="Alba"/>
              </a:defRPr>
            </a:pPr>
            <a:r>
              <a:t>Abram y Lot se separan</a:t>
            </a:r>
            <a:br/>
            <a:r>
              <a:t>(13:1-18)</a:t>
            </a:r>
          </a:p>
        </p:txBody>
      </p:sp>
      <p:sp>
        <p:nvSpPr>
          <p:cNvPr id="7048" name="Rectangle 5"/>
          <p:cNvSpPr txBox="1">
            <a:spLocks noGrp="1"/>
          </p:cNvSpPr>
          <p:nvPr>
            <p:ph type="body" sz="half" idx="1"/>
          </p:nvPr>
        </p:nvSpPr>
        <p:spPr>
          <a:xfrm>
            <a:off x="7552943" y="1665983"/>
            <a:ext cx="4038601" cy="4953001"/>
          </a:xfrm>
          <a:prstGeom prst="rect">
            <a:avLst/>
          </a:prstGeom>
        </p:spPr>
        <p:txBody>
          <a:bodyPr/>
          <a:lstStyle/>
          <a:p>
            <a:pPr marL="301752" indent="-301752" defTabSz="804672">
              <a:lnSpc>
                <a:spcPct val="90000"/>
              </a:lnSpc>
              <a:spcBef>
                <a:spcPts val="500"/>
              </a:spcBef>
              <a:buSzTx/>
              <a:buFont typeface="Wingdings"/>
              <a:buNone/>
              <a:defRPr sz="2112">
                <a:solidFill>
                  <a:srgbClr val="FFFF99"/>
                </a:solidFill>
                <a:effectLst>
                  <a:outerShdw blurRad="33528" dist="33528" dir="2700000" rotWithShape="0">
                    <a:srgbClr val="000000"/>
                  </a:outerShdw>
                </a:effectLst>
                <a:latin typeface="Comic Sans MS"/>
                <a:ea typeface="Comic Sans MS"/>
                <a:cs typeface="Comic Sans MS"/>
                <a:sym typeface="Comic Sans MS"/>
              </a:defRPr>
            </a:pPr>
            <a:r>
              <a:t>El asunto en cuestión era confiar en la promesa de Yahweh o confiar en la seguridad de la fertilidad de la tierra.</a:t>
            </a:r>
          </a:p>
          <a:p>
            <a:pPr marL="301752" indent="-301752" defTabSz="804672">
              <a:lnSpc>
                <a:spcPct val="90000"/>
              </a:lnSpc>
              <a:spcBef>
                <a:spcPts val="500"/>
              </a:spcBef>
              <a:buSzTx/>
              <a:buFont typeface="Wingdings"/>
              <a:buNone/>
              <a:defRPr sz="2112">
                <a:solidFill>
                  <a:srgbClr val="FFFF99"/>
                </a:solidFill>
                <a:effectLst>
                  <a:outerShdw blurRad="33528" dist="33528" dir="2700000" rotWithShape="0">
                    <a:srgbClr val="000000"/>
                  </a:outerShdw>
                </a:effectLst>
                <a:latin typeface="Comic Sans MS"/>
                <a:ea typeface="Comic Sans MS"/>
                <a:cs typeface="Comic Sans MS"/>
                <a:sym typeface="Comic Sans MS"/>
              </a:defRPr>
            </a:pPr>
            <a:r>
              <a:t>Lot “levantó los ojos” hacia Sodoma (13:10), mientras que Abram “levantó los ojos” solo a la promesa de Yahvé (13:14).</a:t>
            </a:r>
          </a:p>
          <a:p>
            <a:pPr marL="301752" indent="-301752" defTabSz="804672">
              <a:lnSpc>
                <a:spcPct val="90000"/>
              </a:lnSpc>
              <a:spcBef>
                <a:spcPts val="500"/>
              </a:spcBef>
              <a:buSzTx/>
              <a:buFont typeface="Wingdings"/>
              <a:buNone/>
              <a:defRPr sz="2112">
                <a:solidFill>
                  <a:srgbClr val="FFFF99"/>
                </a:solidFill>
                <a:effectLst>
                  <a:outerShdw blurRad="33528" dist="33528" dir="2700000" rotWithShape="0">
                    <a:srgbClr val="000000"/>
                  </a:outerShdw>
                </a:effectLst>
                <a:latin typeface="Comic Sans MS"/>
                <a:ea typeface="Comic Sans MS"/>
                <a:cs typeface="Comic Sans MS"/>
                <a:sym typeface="Comic Sans MS"/>
              </a:defRPr>
            </a:pPr>
            <a:r>
              <a:t>La dirección de Lot es producto de la elección humana; Abram es la elección de Dios.</a:t>
            </a:r>
          </a:p>
        </p:txBody>
      </p:sp>
      <p:pic>
        <p:nvPicPr>
          <p:cNvPr id="7049" name="Picture 6" descr="Picture 6"/>
          <p:cNvPicPr>
            <a:picLocks noChangeAspect="1"/>
          </p:cNvPicPr>
          <p:nvPr/>
        </p:nvPicPr>
        <p:blipFill>
          <a:blip r:embed="rId2"/>
          <a:stretch>
            <a:fillRect/>
          </a:stretch>
        </p:blipFill>
        <p:spPr>
          <a:xfrm>
            <a:off x="-21168" y="441323"/>
            <a:ext cx="6604001" cy="4953001"/>
          </a:xfrm>
          <a:prstGeom prst="rect">
            <a:avLst/>
          </a:prstGeom>
          <a:ln w="12700">
            <a:miter lim="400000"/>
          </a:ln>
        </p:spPr>
      </p:pic>
      <p:sp>
        <p:nvSpPr>
          <p:cNvPr id="7050" name="Text Box 7"/>
          <p:cNvSpPr txBox="1"/>
          <p:nvPr/>
        </p:nvSpPr>
        <p:spPr>
          <a:xfrm>
            <a:off x="205823" y="5496561"/>
            <a:ext cx="6377009"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914400">
              <a:spcBef>
                <a:spcPts val="1200"/>
              </a:spcBef>
              <a:defRPr sz="2000">
                <a:solidFill>
                  <a:srgbClr val="FFFFFF"/>
                </a:solidFill>
                <a:latin typeface="Arial"/>
                <a:ea typeface="Arial"/>
                <a:cs typeface="Arial"/>
                <a:sym typeface="Arial"/>
              </a:defRPr>
            </a:lvl1pPr>
          </a:lstStyle>
          <a:p>
            <a:r>
              <a:rPr dirty="0"/>
              <a:t>El </a:t>
            </a:r>
            <a:r>
              <a:rPr dirty="0" err="1"/>
              <a:t>Nahal</a:t>
            </a:r>
            <a:r>
              <a:rPr dirty="0"/>
              <a:t> </a:t>
            </a:r>
            <a:r>
              <a:rPr dirty="0" err="1"/>
              <a:t>Darga</a:t>
            </a:r>
            <a:r>
              <a:rPr dirty="0"/>
              <a:t> es </a:t>
            </a:r>
            <a:r>
              <a:rPr dirty="0" err="1"/>
              <a:t>el</a:t>
            </a:r>
            <a:r>
              <a:rPr dirty="0"/>
              <a:t> wadi </a:t>
            </a:r>
            <a:r>
              <a:rPr dirty="0" err="1"/>
              <a:t>más</a:t>
            </a:r>
            <a:r>
              <a:rPr dirty="0"/>
              <a:t> </a:t>
            </a:r>
            <a:r>
              <a:rPr dirty="0" err="1"/>
              <a:t>grande</a:t>
            </a:r>
            <a:r>
              <a:rPr dirty="0"/>
              <a:t> del </a:t>
            </a:r>
            <a:r>
              <a:rPr dirty="0" err="1"/>
              <a:t>desierto</a:t>
            </a:r>
            <a:r>
              <a:rPr dirty="0"/>
              <a:t> del </a:t>
            </a:r>
            <a:r>
              <a:rPr dirty="0" err="1"/>
              <a:t>norte</a:t>
            </a:r>
            <a:r>
              <a:rPr dirty="0"/>
              <a:t> de Judea (43.5 km de largo y hasta 198 metros de </a:t>
            </a:r>
            <a:r>
              <a:rPr dirty="0" err="1"/>
              <a:t>profundidad</a:t>
            </a:r>
            <a:r>
              <a:rPr dirty="0"/>
              <a:t>). </a:t>
            </a:r>
            <a:r>
              <a:rPr dirty="0" err="1"/>
              <a:t>Esta</a:t>
            </a:r>
            <a:r>
              <a:rPr dirty="0"/>
              <a:t> </a:t>
            </a:r>
            <a:r>
              <a:rPr dirty="0" err="1"/>
              <a:t>fue</a:t>
            </a:r>
            <a:r>
              <a:rPr dirty="0"/>
              <a:t> la tierra que Abram </a:t>
            </a:r>
            <a:r>
              <a:rPr dirty="0" err="1"/>
              <a:t>aceptó</a:t>
            </a:r>
            <a:r>
              <a:rPr dirty="0"/>
              <a:t>.</a:t>
            </a:r>
          </a:p>
        </p:txBody>
      </p:sp>
      <p:sp>
        <p:nvSpPr>
          <p:cNvPr id="7051"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7048">
                                            <p:bg/>
                                          </p:spTgt>
                                        </p:tgtEl>
                                        <p:attrNameLst>
                                          <p:attrName>style.visibility</p:attrName>
                                        </p:attrNameLst>
                                      </p:cBhvr>
                                      <p:to>
                                        <p:strVal val="visible"/>
                                      </p:to>
                                    </p:set>
                                    <p:anim calcmode="lin" valueType="num">
                                      <p:cBhvr>
                                        <p:cTn id="7" dur="500" fill="hold"/>
                                        <p:tgtEl>
                                          <p:spTgt spid="7048">
                                            <p:bg/>
                                          </p:spTgt>
                                        </p:tgtEl>
                                        <p:attrNameLst>
                                          <p:attrName>ppt_x</p:attrName>
                                        </p:attrNameLst>
                                      </p:cBhvr>
                                      <p:tavLst>
                                        <p:tav tm="0">
                                          <p:val>
                                            <p:strVal val="#ppt_x"/>
                                          </p:val>
                                        </p:tav>
                                        <p:tav tm="100000">
                                          <p:val>
                                            <p:strVal val="#ppt_x"/>
                                          </p:val>
                                        </p:tav>
                                      </p:tavLst>
                                    </p:anim>
                                    <p:anim calcmode="lin" valueType="num">
                                      <p:cBhvr>
                                        <p:cTn id="8" dur="500" fill="hold"/>
                                        <p:tgtEl>
                                          <p:spTgt spid="7048">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7048">
                                            <p:txEl>
                                              <p:pRg st="0" end="0"/>
                                            </p:txEl>
                                          </p:spTgt>
                                        </p:tgtEl>
                                        <p:attrNameLst>
                                          <p:attrName>style.visibility</p:attrName>
                                        </p:attrNameLst>
                                      </p:cBhvr>
                                      <p:to>
                                        <p:strVal val="visible"/>
                                      </p:to>
                                    </p:set>
                                    <p:anim calcmode="lin" valueType="num">
                                      <p:cBhvr>
                                        <p:cTn id="11" dur="500" fill="hold"/>
                                        <p:tgtEl>
                                          <p:spTgt spid="7048">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70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7048">
                                            <p:txEl>
                                              <p:pRg st="1" end="1"/>
                                            </p:txEl>
                                          </p:spTgt>
                                        </p:tgtEl>
                                        <p:attrNameLst>
                                          <p:attrName>style.visibility</p:attrName>
                                        </p:attrNameLst>
                                      </p:cBhvr>
                                      <p:to>
                                        <p:strVal val="visible"/>
                                      </p:to>
                                    </p:set>
                                    <p:anim calcmode="lin" valueType="num">
                                      <p:cBhvr>
                                        <p:cTn id="17" dur="500" fill="hold"/>
                                        <p:tgtEl>
                                          <p:spTgt spid="7048">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70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7048">
                                            <p:txEl>
                                              <p:pRg st="2" end="2"/>
                                            </p:txEl>
                                          </p:spTgt>
                                        </p:tgtEl>
                                        <p:attrNameLst>
                                          <p:attrName>style.visibility</p:attrName>
                                        </p:attrNameLst>
                                      </p:cBhvr>
                                      <p:to>
                                        <p:strVal val="visible"/>
                                      </p:to>
                                    </p:set>
                                    <p:anim calcmode="lin" valueType="num">
                                      <p:cBhvr>
                                        <p:cTn id="23" dur="500" fill="hold"/>
                                        <p:tgtEl>
                                          <p:spTgt spid="7048">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70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8" grpId="1" build="p" animBg="1" advAuto="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3" name="Rectangle 2"/>
          <p:cNvSpPr txBox="1">
            <a:spLocks noGrp="1"/>
          </p:cNvSpPr>
          <p:nvPr>
            <p:ph type="title"/>
          </p:nvPr>
        </p:nvSpPr>
        <p:spPr>
          <a:xfrm>
            <a:off x="327025" y="350520"/>
            <a:ext cx="4191000" cy="941388"/>
          </a:xfrm>
          <a:prstGeom prst="rect">
            <a:avLst/>
          </a:prstGeom>
        </p:spPr>
        <p:txBody>
          <a:bodyPr/>
          <a:lstStyle>
            <a:lvl1pPr>
              <a:defRPr>
                <a:solidFill>
                  <a:srgbClr val="FF6600"/>
                </a:solidFill>
                <a:latin typeface="Alba"/>
                <a:ea typeface="Alba"/>
                <a:cs typeface="Alba"/>
                <a:sym typeface="Alba"/>
              </a:defRPr>
            </a:lvl1pPr>
          </a:lstStyle>
          <a:p>
            <a:r>
              <a:t>Slave Adoption</a:t>
            </a:r>
          </a:p>
        </p:txBody>
      </p:sp>
      <p:sp>
        <p:nvSpPr>
          <p:cNvPr id="7054" name="Rectangle 3"/>
          <p:cNvSpPr txBox="1">
            <a:spLocks noGrp="1"/>
          </p:cNvSpPr>
          <p:nvPr>
            <p:ph type="body" sz="half" idx="1"/>
          </p:nvPr>
        </p:nvSpPr>
        <p:spPr>
          <a:xfrm>
            <a:off x="171958" y="1393634"/>
            <a:ext cx="5193792" cy="4943857"/>
          </a:xfrm>
          <a:prstGeom prst="rect">
            <a:avLst/>
          </a:prstGeom>
        </p:spPr>
        <p:txBody>
          <a:bodyPr/>
          <a:lstStyle/>
          <a:p>
            <a:pPr marL="325754" indent="-325754" defTabSz="868680">
              <a:lnSpc>
                <a:spcPct val="80000"/>
              </a:lnSpc>
              <a:spcBef>
                <a:spcPts val="600"/>
              </a:spcBef>
              <a:buSzTx/>
              <a:buFont typeface="Wingdings"/>
              <a:buNone/>
              <a:defRPr sz="2660">
                <a:solidFill>
                  <a:srgbClr val="FFCC00"/>
                </a:solidFill>
                <a:effectLst>
                  <a:outerShdw blurRad="36195" dist="36195" dir="2700000" rotWithShape="0">
                    <a:srgbClr val="000000"/>
                  </a:outerShdw>
                </a:effectLst>
                <a:latin typeface="Comic Sans MS"/>
                <a:ea typeface="Comic Sans MS"/>
                <a:cs typeface="Comic Sans MS"/>
                <a:sym typeface="Comic Sans MS"/>
              </a:defRPr>
            </a:pPr>
            <a:r>
              <a:t>Hurrian family law codes stipulated two kinds of heirs, </a:t>
            </a:r>
            <a:r>
              <a:rPr u="sng"/>
              <a:t>direct</a:t>
            </a:r>
            <a:r>
              <a:t> and </a:t>
            </a:r>
            <a:r>
              <a:rPr u="sng"/>
              <a:t>indirect.</a:t>
            </a:r>
            <a:r>
              <a:t> Haran, where Abram lived for a time, was a Hurrian city.</a:t>
            </a:r>
          </a:p>
          <a:p>
            <a:pPr marL="325754" indent="-325754" defTabSz="868680">
              <a:lnSpc>
                <a:spcPct val="80000"/>
              </a:lnSpc>
              <a:buSzTx/>
              <a:buFont typeface="Wingdings"/>
              <a:buNone/>
              <a:defRPr sz="1900">
                <a:effectLst>
                  <a:outerShdw blurRad="36195" dist="36195" dir="2700000" rotWithShape="0">
                    <a:srgbClr val="000000"/>
                  </a:outerShdw>
                </a:effectLst>
                <a:latin typeface="Comic Sans MS"/>
                <a:ea typeface="Comic Sans MS"/>
                <a:cs typeface="Comic Sans MS"/>
                <a:sym typeface="Comic Sans MS"/>
              </a:defRPr>
            </a:pPr>
            <a:endParaRPr/>
          </a:p>
          <a:p>
            <a:pPr marL="325754" indent="-325754" defTabSz="868680">
              <a:lnSpc>
                <a:spcPct val="80000"/>
              </a:lnSpc>
              <a:spcBef>
                <a:spcPts val="500"/>
              </a:spcBef>
              <a:defRPr sz="2280">
                <a:effectLst>
                  <a:outerShdw blurRad="36195" dist="36195" dir="2700000" rotWithShape="0">
                    <a:srgbClr val="000000"/>
                  </a:outerShdw>
                </a:effectLst>
                <a:latin typeface="Comic Sans MS"/>
                <a:ea typeface="Comic Sans MS"/>
                <a:cs typeface="Comic Sans MS"/>
                <a:sym typeface="Comic Sans MS"/>
              </a:defRPr>
            </a:pPr>
            <a:r>
              <a:t>Indirect heirs were adopted in order to ensure proper burial in the absence of a direct heir.</a:t>
            </a:r>
          </a:p>
          <a:p>
            <a:pPr marL="325754" indent="-325754" defTabSz="868680">
              <a:lnSpc>
                <a:spcPct val="80000"/>
              </a:lnSpc>
              <a:spcBef>
                <a:spcPts val="500"/>
              </a:spcBef>
              <a:defRPr sz="2280">
                <a:effectLst>
                  <a:outerShdw blurRad="36195" dist="36195" dir="2700000" rotWithShape="0">
                    <a:srgbClr val="000000"/>
                  </a:outerShdw>
                </a:effectLst>
                <a:latin typeface="Comic Sans MS"/>
                <a:ea typeface="Comic Sans MS"/>
                <a:cs typeface="Comic Sans MS"/>
                <a:sym typeface="Comic Sans MS"/>
              </a:defRPr>
            </a:pPr>
            <a:r>
              <a:t>Indirect heirs, however, must give place to a true son born later.</a:t>
            </a:r>
          </a:p>
          <a:p>
            <a:pPr marL="325754" indent="-325754" defTabSz="868680">
              <a:lnSpc>
                <a:spcPct val="80000"/>
              </a:lnSpc>
              <a:spcBef>
                <a:spcPts val="500"/>
              </a:spcBef>
              <a:defRPr sz="2280">
                <a:effectLst>
                  <a:outerShdw blurRad="36195" dist="36195" dir="2700000" rotWithShape="0">
                    <a:srgbClr val="000000"/>
                  </a:outerShdw>
                </a:effectLst>
                <a:latin typeface="Comic Sans MS"/>
                <a:ea typeface="Comic Sans MS"/>
                <a:cs typeface="Comic Sans MS"/>
                <a:sym typeface="Comic Sans MS"/>
              </a:defRPr>
            </a:pPr>
            <a:r>
              <a:t>Here, God promised Abram a direct heir.</a:t>
            </a:r>
          </a:p>
        </p:txBody>
      </p:sp>
      <p:sp>
        <p:nvSpPr>
          <p:cNvPr id="7055" name="Text Box 7"/>
          <p:cNvSpPr txBox="1"/>
          <p:nvPr/>
        </p:nvSpPr>
        <p:spPr>
          <a:xfrm>
            <a:off x="5461127" y="723643"/>
            <a:ext cx="2304797" cy="5063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defTabSz="914400">
              <a:lnSpc>
                <a:spcPct val="90000"/>
              </a:lnSpc>
              <a:spcBef>
                <a:spcPts val="500"/>
              </a:spcBef>
              <a:defRPr sz="2400">
                <a:solidFill>
                  <a:srgbClr val="FFCC00"/>
                </a:solidFill>
                <a:effectLst>
                  <a:outerShdw blurRad="38100" dist="38100" dir="2700000" rotWithShape="0">
                    <a:srgbClr val="000000"/>
                  </a:outerShdw>
                </a:effectLst>
                <a:latin typeface="Arial Narrow"/>
                <a:ea typeface="Arial Narrow"/>
                <a:cs typeface="Arial Narrow"/>
                <a:sym typeface="Arial Narrow"/>
              </a:defRPr>
            </a:pPr>
            <a:r>
              <a:t>Some 6,500 tablets, like this legal dispute over property, have been excavated from Nuzi, an ancient Hurrian town east of the Tigris River (mid-2</a:t>
            </a:r>
            <a:r>
              <a:rPr baseline="30000"/>
              <a:t>nd</a:t>
            </a:r>
            <a:r>
              <a:t> millennium BC). The archive demonstrates common social, economic, and legal traits with the patriarchal narratives.</a:t>
            </a:r>
          </a:p>
        </p:txBody>
      </p:sp>
      <p:pic>
        <p:nvPicPr>
          <p:cNvPr id="7056" name="Picture 2" descr="Picture 2"/>
          <p:cNvPicPr>
            <a:picLocks noChangeAspect="1"/>
          </p:cNvPicPr>
          <p:nvPr/>
        </p:nvPicPr>
        <p:blipFill>
          <a:blip r:embed="rId2"/>
          <a:stretch>
            <a:fillRect/>
          </a:stretch>
        </p:blipFill>
        <p:spPr>
          <a:xfrm>
            <a:off x="7852156" y="3049"/>
            <a:ext cx="4330701" cy="6858001"/>
          </a:xfrm>
          <a:prstGeom prst="rect">
            <a:avLst/>
          </a:prstGeom>
          <a:ln w="12700">
            <a:miter lim="400000"/>
          </a:ln>
        </p:spPr>
      </p:pic>
      <p:sp>
        <p:nvSpPr>
          <p:cNvPr id="7057"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054"/>
                                        </p:tgtEl>
                                        <p:attrNameLst>
                                          <p:attrName>style.visibility</p:attrName>
                                        </p:attrNameLst>
                                      </p:cBhvr>
                                      <p:to>
                                        <p:strVal val="visible"/>
                                      </p:to>
                                    </p:set>
                                    <p:anim calcmode="lin" valueType="num">
                                      <p:cBhvr>
                                        <p:cTn id="7" dur="500" fill="hold"/>
                                        <p:tgtEl>
                                          <p:spTgt spid="7054"/>
                                        </p:tgtEl>
                                        <p:attrNameLst>
                                          <p:attrName>ppt_w</p:attrName>
                                        </p:attrNameLst>
                                      </p:cBhvr>
                                      <p:tavLst>
                                        <p:tav tm="0">
                                          <p:val>
                                            <p:fltVal val="0"/>
                                          </p:val>
                                        </p:tav>
                                        <p:tav tm="100000">
                                          <p:val>
                                            <p:strVal val="#ppt_w"/>
                                          </p:val>
                                        </p:tav>
                                      </p:tavLst>
                                    </p:anim>
                                    <p:anim calcmode="lin" valueType="num">
                                      <p:cBhvr>
                                        <p:cTn id="8" dur="500" fill="hold"/>
                                        <p:tgtEl>
                                          <p:spTgt spid="705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fill="hold" grpId="2" nodeType="afterEffect">
                                  <p:stCondLst>
                                    <p:cond delay="0"/>
                                  </p:stCondLst>
                                  <p:iterate>
                                    <p:tmAbs val="0"/>
                                  </p:iterate>
                                  <p:childTnLst>
                                    <p:set>
                                      <p:cBhvr>
                                        <p:cTn id="11" fill="hold"/>
                                        <p:tgtEl>
                                          <p:spTgt spid="7055"/>
                                        </p:tgtEl>
                                        <p:attrNameLst>
                                          <p:attrName>style.visibility</p:attrName>
                                        </p:attrNameLst>
                                      </p:cBhvr>
                                      <p:to>
                                        <p:strVal val="visible"/>
                                      </p:to>
                                    </p:set>
                                    <p:animEffect transition="in" filter="fade">
                                      <p:cBhvr>
                                        <p:cTn id="12" dur="500"/>
                                        <p:tgtEl>
                                          <p:spTgt spid="7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4" grpId="1" animBg="1" advAuto="0"/>
      <p:bldP spid="7055" grpId="2" animBg="1" advAuto="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9" name="Rectangle 2"/>
          <p:cNvSpPr txBox="1">
            <a:spLocks noGrp="1"/>
          </p:cNvSpPr>
          <p:nvPr>
            <p:ph type="title"/>
          </p:nvPr>
        </p:nvSpPr>
        <p:spPr>
          <a:xfrm>
            <a:off x="327025" y="350520"/>
            <a:ext cx="4191000" cy="941388"/>
          </a:xfrm>
          <a:prstGeom prst="rect">
            <a:avLst/>
          </a:prstGeom>
        </p:spPr>
        <p:txBody>
          <a:bodyPr/>
          <a:lstStyle>
            <a:lvl1pPr defTabSz="676655">
              <a:defRPr sz="3256">
                <a:solidFill>
                  <a:srgbClr val="FF6600"/>
                </a:solidFill>
                <a:effectLst>
                  <a:outerShdw blurRad="28194" dist="28194" dir="2700000" rotWithShape="0">
                    <a:srgbClr val="000000"/>
                  </a:outerShdw>
                </a:effectLst>
                <a:latin typeface="Alba"/>
                <a:ea typeface="Alba"/>
                <a:cs typeface="Alba"/>
                <a:sym typeface="Alba"/>
              </a:defRPr>
            </a:lvl1pPr>
          </a:lstStyle>
          <a:p>
            <a:r>
              <a:t>Adopción de Esclavos</a:t>
            </a:r>
          </a:p>
        </p:txBody>
      </p:sp>
      <p:sp>
        <p:nvSpPr>
          <p:cNvPr id="7060" name="Rectangle 3"/>
          <p:cNvSpPr txBox="1">
            <a:spLocks noGrp="1"/>
          </p:cNvSpPr>
          <p:nvPr>
            <p:ph type="body" sz="half" idx="1"/>
          </p:nvPr>
        </p:nvSpPr>
        <p:spPr>
          <a:xfrm>
            <a:off x="171958" y="1393634"/>
            <a:ext cx="5193792" cy="4943857"/>
          </a:xfrm>
          <a:prstGeom prst="rect">
            <a:avLst/>
          </a:prstGeom>
        </p:spPr>
        <p:txBody>
          <a:bodyPr/>
          <a:lstStyle/>
          <a:p>
            <a:pPr marL="298322" indent="-298322" defTabSz="795527">
              <a:lnSpc>
                <a:spcPct val="80000"/>
              </a:lnSpc>
              <a:spcBef>
                <a:spcPts val="500"/>
              </a:spcBef>
              <a:buSzTx/>
              <a:buFont typeface="Wingdings"/>
              <a:buNone/>
              <a:defRPr sz="2436">
                <a:solidFill>
                  <a:srgbClr val="FFCC00"/>
                </a:solidFill>
                <a:effectLst>
                  <a:outerShdw blurRad="33147" dist="33147" dir="2700000" rotWithShape="0">
                    <a:srgbClr val="000000"/>
                  </a:outerShdw>
                </a:effectLst>
                <a:latin typeface="Comic Sans MS"/>
                <a:ea typeface="Comic Sans MS"/>
                <a:cs typeface="Comic Sans MS"/>
                <a:sym typeface="Comic Sans MS"/>
              </a:defRPr>
            </a:pPr>
            <a:r>
              <a:t>Los códigos de derecho de familia hurrita estipulaban dos tipos de herederos, </a:t>
            </a:r>
            <a:r>
              <a:rPr u="sng"/>
              <a:t>directos</a:t>
            </a:r>
            <a:r>
              <a:t> e </a:t>
            </a:r>
            <a:r>
              <a:rPr u="sng"/>
              <a:t>indirectos</a:t>
            </a:r>
            <a:r>
              <a:t>. Harán, donde Abram vivió por un tiempo, era una ciudad hurrita.</a:t>
            </a:r>
          </a:p>
          <a:p>
            <a:pPr marL="298322" indent="-298322" defTabSz="795527">
              <a:lnSpc>
                <a:spcPct val="80000"/>
              </a:lnSpc>
              <a:spcBef>
                <a:spcPts val="600"/>
              </a:spcBef>
              <a:buSzTx/>
              <a:buFont typeface="Wingdings"/>
              <a:buNone/>
              <a:defRPr sz="1740">
                <a:effectLst>
                  <a:outerShdw blurRad="33147" dist="33147" dir="2700000" rotWithShape="0">
                    <a:srgbClr val="000000"/>
                  </a:outerShdw>
                </a:effectLst>
                <a:latin typeface="Comic Sans MS"/>
                <a:ea typeface="Comic Sans MS"/>
                <a:cs typeface="Comic Sans MS"/>
                <a:sym typeface="Comic Sans MS"/>
              </a:defRPr>
            </a:pPr>
            <a:endParaRPr/>
          </a:p>
          <a:p>
            <a:pPr marL="298322" indent="-298322" defTabSz="795527">
              <a:lnSpc>
                <a:spcPct val="80000"/>
              </a:lnSpc>
              <a:spcBef>
                <a:spcPts val="500"/>
              </a:spcBef>
              <a:defRPr sz="2088">
                <a:effectLst>
                  <a:outerShdw blurRad="33147" dist="33147" dir="2700000" rotWithShape="0">
                    <a:srgbClr val="000000"/>
                  </a:outerShdw>
                </a:effectLst>
                <a:latin typeface="Comic Sans MS"/>
                <a:ea typeface="Comic Sans MS"/>
                <a:cs typeface="Comic Sans MS"/>
                <a:sym typeface="Comic Sans MS"/>
              </a:defRPr>
            </a:pPr>
            <a:r>
              <a:t>Los herederos indirectos se adoptaron para garantizar un entierro adecuado en ausencia de un heredero directo.</a:t>
            </a:r>
          </a:p>
          <a:p>
            <a:pPr marL="298322" indent="-298322" defTabSz="795527">
              <a:lnSpc>
                <a:spcPct val="80000"/>
              </a:lnSpc>
              <a:spcBef>
                <a:spcPts val="500"/>
              </a:spcBef>
              <a:defRPr sz="2088">
                <a:effectLst>
                  <a:outerShdw blurRad="33147" dist="33147" dir="2700000" rotWithShape="0">
                    <a:srgbClr val="000000"/>
                  </a:outerShdw>
                </a:effectLst>
                <a:latin typeface="Comic Sans MS"/>
                <a:ea typeface="Comic Sans MS"/>
                <a:cs typeface="Comic Sans MS"/>
                <a:sym typeface="Comic Sans MS"/>
              </a:defRPr>
            </a:pPr>
            <a:r>
              <a:t>Los herederos indirectos, sin embargo, deben dar lugar a un hijo verdadero nacido más tarde.</a:t>
            </a:r>
          </a:p>
          <a:p>
            <a:pPr marL="298322" indent="-298322" defTabSz="795527">
              <a:lnSpc>
                <a:spcPct val="80000"/>
              </a:lnSpc>
              <a:spcBef>
                <a:spcPts val="500"/>
              </a:spcBef>
              <a:defRPr sz="2088">
                <a:effectLst>
                  <a:outerShdw blurRad="33147" dist="33147" dir="2700000" rotWithShape="0">
                    <a:srgbClr val="000000"/>
                  </a:outerShdw>
                </a:effectLst>
                <a:latin typeface="Comic Sans MS"/>
                <a:ea typeface="Comic Sans MS"/>
                <a:cs typeface="Comic Sans MS"/>
                <a:sym typeface="Comic Sans MS"/>
              </a:defRPr>
            </a:pPr>
            <a:r>
              <a:t>Aquí, Dios le prometió a Abram un heredero directo.</a:t>
            </a:r>
          </a:p>
        </p:txBody>
      </p:sp>
      <p:sp>
        <p:nvSpPr>
          <p:cNvPr id="7061" name="Text Box 7"/>
          <p:cNvSpPr txBox="1"/>
          <p:nvPr/>
        </p:nvSpPr>
        <p:spPr>
          <a:xfrm>
            <a:off x="5461127" y="723643"/>
            <a:ext cx="2304797" cy="5063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914400">
              <a:lnSpc>
                <a:spcPct val="90000"/>
              </a:lnSpc>
              <a:spcBef>
                <a:spcPts val="500"/>
              </a:spcBef>
              <a:defRPr sz="2400">
                <a:solidFill>
                  <a:srgbClr val="FFCC00"/>
                </a:solidFill>
                <a:effectLst>
                  <a:outerShdw blurRad="38100" dist="38100" dir="2700000" rotWithShape="0">
                    <a:srgbClr val="000000"/>
                  </a:outerShdw>
                </a:effectLst>
                <a:latin typeface="Arial Narrow"/>
                <a:ea typeface="Arial Narrow"/>
                <a:cs typeface="Arial Narrow"/>
                <a:sym typeface="Arial Narrow"/>
              </a:defRPr>
            </a:lvl1pPr>
          </a:lstStyle>
          <a:p>
            <a:r>
              <a:t>Se han excavado unas 6.500 tablillas, como esta disputa legal sobre la propiedad, en Nuzi, una antigua ciudad hurrita al este del río Tigris (mediados del segundo milenio a. C.). El archivo demuestra rasgos sociales, económicos y legales comunes con las narrativas patriarcales.</a:t>
            </a:r>
          </a:p>
        </p:txBody>
      </p:sp>
      <p:pic>
        <p:nvPicPr>
          <p:cNvPr id="7062" name="Picture 2" descr="Picture 2"/>
          <p:cNvPicPr>
            <a:picLocks noChangeAspect="1"/>
          </p:cNvPicPr>
          <p:nvPr/>
        </p:nvPicPr>
        <p:blipFill>
          <a:blip r:embed="rId2"/>
          <a:stretch>
            <a:fillRect/>
          </a:stretch>
        </p:blipFill>
        <p:spPr>
          <a:xfrm>
            <a:off x="7852156" y="3049"/>
            <a:ext cx="4330701" cy="6858001"/>
          </a:xfrm>
          <a:prstGeom prst="rect">
            <a:avLst/>
          </a:prstGeom>
          <a:ln w="12700">
            <a:miter lim="400000"/>
          </a:ln>
        </p:spPr>
      </p:pic>
      <p:sp>
        <p:nvSpPr>
          <p:cNvPr id="7063"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060"/>
                                        </p:tgtEl>
                                        <p:attrNameLst>
                                          <p:attrName>style.visibility</p:attrName>
                                        </p:attrNameLst>
                                      </p:cBhvr>
                                      <p:to>
                                        <p:strVal val="visible"/>
                                      </p:to>
                                    </p:set>
                                    <p:anim calcmode="lin" valueType="num">
                                      <p:cBhvr>
                                        <p:cTn id="7" dur="500" fill="hold"/>
                                        <p:tgtEl>
                                          <p:spTgt spid="7060"/>
                                        </p:tgtEl>
                                        <p:attrNameLst>
                                          <p:attrName>ppt_w</p:attrName>
                                        </p:attrNameLst>
                                      </p:cBhvr>
                                      <p:tavLst>
                                        <p:tav tm="0">
                                          <p:val>
                                            <p:fltVal val="0"/>
                                          </p:val>
                                        </p:tav>
                                        <p:tav tm="100000">
                                          <p:val>
                                            <p:strVal val="#ppt_w"/>
                                          </p:val>
                                        </p:tav>
                                      </p:tavLst>
                                    </p:anim>
                                    <p:anim calcmode="lin" valueType="num">
                                      <p:cBhvr>
                                        <p:cTn id="8" dur="500" fill="hold"/>
                                        <p:tgtEl>
                                          <p:spTgt spid="706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fill="hold" grpId="2" nodeType="afterEffect">
                                  <p:stCondLst>
                                    <p:cond delay="0"/>
                                  </p:stCondLst>
                                  <p:iterate>
                                    <p:tmAbs val="0"/>
                                  </p:iterate>
                                  <p:childTnLst>
                                    <p:set>
                                      <p:cBhvr>
                                        <p:cTn id="11" fill="hold"/>
                                        <p:tgtEl>
                                          <p:spTgt spid="7061"/>
                                        </p:tgtEl>
                                        <p:attrNameLst>
                                          <p:attrName>style.visibility</p:attrName>
                                        </p:attrNameLst>
                                      </p:cBhvr>
                                      <p:to>
                                        <p:strVal val="visible"/>
                                      </p:to>
                                    </p:set>
                                    <p:animEffect transition="in" filter="fade">
                                      <p:cBhvr>
                                        <p:cTn id="12" dur="500"/>
                                        <p:tgtEl>
                                          <p:spTgt spid="7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0" grpId="1" animBg="1" advAuto="0"/>
      <p:bldP spid="7061" grpId="2" animBg="1" advAuto="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 name="Rectangle 2"/>
          <p:cNvSpPr txBox="1">
            <a:spLocks noGrp="1"/>
          </p:cNvSpPr>
          <p:nvPr>
            <p:ph type="title"/>
          </p:nvPr>
        </p:nvSpPr>
        <p:spPr>
          <a:xfrm>
            <a:off x="408554" y="460694"/>
            <a:ext cx="11374892" cy="1139826"/>
          </a:xfrm>
          <a:prstGeom prst="rect">
            <a:avLst/>
          </a:prstGeom>
        </p:spPr>
        <p:txBody>
          <a:bodyPr lIns="45719" tIns="45720" rIns="45719" bIns="45720" anchor="ctr">
            <a:normAutofit/>
          </a:bodyPr>
          <a:lstStyle/>
          <a:p>
            <a:pPr defTabSz="886968">
              <a:defRPr sz="4268">
                <a:solidFill>
                  <a:srgbClr val="FF6600"/>
                </a:solidFill>
                <a:effectLst>
                  <a:outerShdw blurRad="36957" dist="36957" dir="2700000" rotWithShape="0">
                    <a:srgbClr val="000000"/>
                  </a:outerShdw>
                </a:effectLst>
                <a:latin typeface="Alba"/>
                <a:ea typeface="Alba"/>
                <a:cs typeface="Alba"/>
                <a:sym typeface="Alba"/>
              </a:defRPr>
            </a:pPr>
            <a:r>
              <a:rPr sz="4250" dirty="0">
                <a:solidFill>
                  <a:srgbClr val="FF0000"/>
                </a:solidFill>
              </a:rPr>
              <a:t>Hagar’s Pregnancy </a:t>
            </a:r>
            <a:r>
              <a:rPr sz="4250" dirty="0"/>
              <a:t>/ El </a:t>
            </a:r>
            <a:r>
              <a:rPr sz="4250" dirty="0" err="1"/>
              <a:t>Embarazo</a:t>
            </a:r>
            <a:r>
              <a:rPr sz="4250" dirty="0"/>
              <a:t> de Hagar </a:t>
            </a:r>
            <a:r>
              <a:rPr sz="2300" dirty="0">
                <a:latin typeface="Comic Sans MS"/>
                <a:ea typeface="Comic Sans MS"/>
                <a:cs typeface="Comic Sans MS"/>
                <a:sym typeface="Comic Sans MS"/>
              </a:rPr>
              <a:t>(16)</a:t>
            </a:r>
          </a:p>
        </p:txBody>
      </p:sp>
      <p:sp>
        <p:nvSpPr>
          <p:cNvPr id="7066" name="Rectangle 3"/>
          <p:cNvSpPr txBox="1">
            <a:spLocks noGrp="1"/>
          </p:cNvSpPr>
          <p:nvPr>
            <p:ph type="body" idx="1"/>
          </p:nvPr>
        </p:nvSpPr>
        <p:spPr>
          <a:xfrm>
            <a:off x="694943" y="1773935"/>
            <a:ext cx="10887458" cy="4267278"/>
          </a:xfrm>
          <a:prstGeom prst="rect">
            <a:avLst/>
          </a:prstGeom>
        </p:spPr>
        <p:txBody>
          <a:bodyPr lIns="45719" tIns="45720" rIns="45719" bIns="45720" anchor="t">
            <a:normAutofit/>
          </a:bodyPr>
          <a:lstStyle/>
          <a:p>
            <a:pPr marL="263525" indent="-263525" defTabSz="704087">
              <a:lnSpc>
                <a:spcPct val="90000"/>
              </a:lnSpc>
              <a:spcBef>
                <a:spcPts val="500"/>
              </a:spcBef>
              <a:buSzTx/>
              <a:buFont typeface="Wingdings"/>
              <a:buNone/>
              <a:defRPr sz="2156">
                <a:solidFill>
                  <a:srgbClr val="FFCC00"/>
                </a:solidFill>
                <a:effectLst>
                  <a:outerShdw blurRad="29337" dist="29337" dir="2700000" rotWithShape="0">
                    <a:srgbClr val="000000"/>
                  </a:outerShdw>
                </a:effectLst>
                <a:latin typeface="Comic Sans MS"/>
                <a:ea typeface="Comic Sans MS"/>
                <a:cs typeface="Comic Sans MS"/>
                <a:sym typeface="Comic Sans MS"/>
              </a:defRPr>
            </a:pPr>
            <a:r>
              <a:rPr sz="2150" dirty="0">
                <a:solidFill>
                  <a:srgbClr val="FF7300"/>
                </a:solidFill>
              </a:rPr>
              <a:t>God’s promise that Abram’s heir would come from “his own body” leaves unresolved the question of the mother, since Sarai was barren.</a:t>
            </a:r>
            <a:r>
              <a:rPr sz="2150" dirty="0"/>
              <a:t> / La </a:t>
            </a:r>
            <a:r>
              <a:rPr sz="2150" dirty="0" err="1"/>
              <a:t>promesa</a:t>
            </a:r>
            <a:r>
              <a:rPr sz="2150" dirty="0"/>
              <a:t> de Dios de que </a:t>
            </a:r>
            <a:r>
              <a:rPr sz="2150" dirty="0" err="1"/>
              <a:t>el</a:t>
            </a:r>
            <a:r>
              <a:rPr sz="2150" dirty="0"/>
              <a:t> </a:t>
            </a:r>
            <a:r>
              <a:rPr sz="2150" dirty="0" err="1"/>
              <a:t>heredero</a:t>
            </a:r>
            <a:r>
              <a:rPr sz="2150" dirty="0"/>
              <a:t> de Abram </a:t>
            </a:r>
            <a:r>
              <a:rPr sz="2150" dirty="0" err="1"/>
              <a:t>vendría</a:t>
            </a:r>
            <a:r>
              <a:rPr sz="2150" dirty="0"/>
              <a:t> de “</a:t>
            </a:r>
            <a:r>
              <a:rPr sz="2150" dirty="0" err="1"/>
              <a:t>su</a:t>
            </a:r>
            <a:r>
              <a:rPr sz="2150" dirty="0"/>
              <a:t> </a:t>
            </a:r>
            <a:r>
              <a:rPr sz="2150" dirty="0" err="1"/>
              <a:t>propio</a:t>
            </a:r>
            <a:r>
              <a:rPr sz="2150" dirty="0"/>
              <a:t> </a:t>
            </a:r>
            <a:r>
              <a:rPr sz="2150" dirty="0" err="1"/>
              <a:t>cuerpo</a:t>
            </a:r>
            <a:r>
              <a:rPr sz="2150" dirty="0"/>
              <a:t>” </a:t>
            </a:r>
            <a:r>
              <a:rPr sz="2150" dirty="0" err="1"/>
              <a:t>deja</a:t>
            </a:r>
            <a:r>
              <a:rPr sz="2150" dirty="0"/>
              <a:t> sin resolver la </a:t>
            </a:r>
            <a:r>
              <a:rPr sz="2150" dirty="0" err="1"/>
              <a:t>cuestión</a:t>
            </a:r>
            <a:r>
              <a:rPr sz="2150" dirty="0"/>
              <a:t> de la </a:t>
            </a:r>
            <a:r>
              <a:rPr sz="2150" dirty="0" err="1"/>
              <a:t>madre</a:t>
            </a:r>
            <a:r>
              <a:rPr sz="2150" dirty="0"/>
              <a:t>, </a:t>
            </a:r>
            <a:r>
              <a:rPr sz="2150" dirty="0" err="1"/>
              <a:t>ya</a:t>
            </a:r>
            <a:r>
              <a:rPr sz="2150" dirty="0"/>
              <a:t> que Sarai era </a:t>
            </a:r>
            <a:r>
              <a:rPr sz="2150" dirty="0" err="1"/>
              <a:t>estéril</a:t>
            </a:r>
            <a:r>
              <a:rPr sz="2150" dirty="0"/>
              <a:t>.</a:t>
            </a:r>
            <a:endParaRPr lang="en-US" sz="2150" dirty="0"/>
          </a:p>
          <a:p>
            <a:pPr marL="263525" indent="-263525" defTabSz="704087">
              <a:lnSpc>
                <a:spcPct val="90000"/>
              </a:lnSpc>
              <a:spcBef>
                <a:spcPts val="400"/>
              </a:spcBef>
              <a:defRPr sz="1848">
                <a:effectLst>
                  <a:outerShdw blurRad="29337" dist="29337" dir="2700000" rotWithShape="0">
                    <a:srgbClr val="000000"/>
                  </a:outerShdw>
                </a:effectLst>
                <a:latin typeface="Comic Sans MS"/>
                <a:ea typeface="Comic Sans MS"/>
                <a:cs typeface="Comic Sans MS"/>
                <a:sym typeface="Comic Sans MS"/>
              </a:defRPr>
            </a:pPr>
            <a:r>
              <a:rPr sz="1800" dirty="0">
                <a:solidFill>
                  <a:srgbClr val="FFFF00"/>
                </a:solidFill>
              </a:rPr>
              <a:t>The adoption of a slave wife’s son as an heir is also known from the Nuzi texts as well as the Code of Hammurabi.</a:t>
            </a:r>
            <a:r>
              <a:rPr sz="1800" dirty="0"/>
              <a:t> / La </a:t>
            </a:r>
            <a:r>
              <a:rPr sz="1800" dirty="0" err="1"/>
              <a:t>adopción</a:t>
            </a:r>
            <a:r>
              <a:rPr sz="1800" dirty="0"/>
              <a:t> del </a:t>
            </a:r>
            <a:r>
              <a:rPr sz="1800" dirty="0" err="1"/>
              <a:t>hijo</a:t>
            </a:r>
            <a:r>
              <a:rPr sz="1800" dirty="0"/>
              <a:t> de </a:t>
            </a:r>
            <a:r>
              <a:rPr sz="1800" dirty="0" err="1"/>
              <a:t>una</a:t>
            </a:r>
            <a:r>
              <a:rPr sz="1800" dirty="0"/>
              <a:t> </a:t>
            </a:r>
            <a:r>
              <a:rPr sz="1800" dirty="0" err="1"/>
              <a:t>esposa</a:t>
            </a:r>
            <a:r>
              <a:rPr sz="1800" dirty="0"/>
              <a:t> </a:t>
            </a:r>
            <a:r>
              <a:rPr sz="1800" dirty="0" err="1"/>
              <a:t>esclava</a:t>
            </a:r>
            <a:r>
              <a:rPr sz="1800" dirty="0"/>
              <a:t> </a:t>
            </a:r>
            <a:r>
              <a:rPr sz="1800" dirty="0" err="1"/>
              <a:t>como</a:t>
            </a:r>
            <a:r>
              <a:rPr sz="1800" dirty="0"/>
              <a:t> </a:t>
            </a:r>
            <a:r>
              <a:rPr sz="1800" dirty="0" err="1"/>
              <a:t>heredero</a:t>
            </a:r>
            <a:r>
              <a:rPr sz="1800" dirty="0"/>
              <a:t> </a:t>
            </a:r>
            <a:r>
              <a:rPr sz="1800" dirty="0" err="1"/>
              <a:t>también</a:t>
            </a:r>
            <a:r>
              <a:rPr sz="1800" dirty="0"/>
              <a:t> se </a:t>
            </a:r>
            <a:r>
              <a:rPr sz="1800" dirty="0" err="1"/>
              <a:t>conoce</a:t>
            </a:r>
            <a:r>
              <a:rPr sz="1800" dirty="0"/>
              <a:t> </a:t>
            </a:r>
            <a:r>
              <a:rPr sz="1800" dirty="0" err="1"/>
              <a:t>por</a:t>
            </a:r>
            <a:r>
              <a:rPr sz="1800" dirty="0"/>
              <a:t> </a:t>
            </a:r>
            <a:r>
              <a:rPr sz="1800" dirty="0" err="1"/>
              <a:t>los</a:t>
            </a:r>
            <a:r>
              <a:rPr sz="1800" dirty="0"/>
              <a:t> </a:t>
            </a:r>
            <a:r>
              <a:rPr sz="1800" dirty="0" err="1"/>
              <a:t>textos</a:t>
            </a:r>
            <a:r>
              <a:rPr sz="1800" dirty="0"/>
              <a:t> de Nuzi, </a:t>
            </a:r>
            <a:r>
              <a:rPr sz="1800" dirty="0" err="1"/>
              <a:t>así</a:t>
            </a:r>
            <a:r>
              <a:rPr sz="1800" dirty="0"/>
              <a:t> </a:t>
            </a:r>
            <a:r>
              <a:rPr sz="1800" dirty="0" err="1"/>
              <a:t>como</a:t>
            </a:r>
            <a:r>
              <a:rPr sz="1800" dirty="0"/>
              <a:t> </a:t>
            </a:r>
            <a:r>
              <a:rPr sz="1800" dirty="0" err="1"/>
              <a:t>por</a:t>
            </a:r>
            <a:r>
              <a:rPr sz="1800" dirty="0"/>
              <a:t> </a:t>
            </a:r>
            <a:r>
              <a:rPr sz="1800" dirty="0" err="1"/>
              <a:t>el</a:t>
            </a:r>
            <a:r>
              <a:rPr sz="1800" dirty="0"/>
              <a:t> Código de Hammurabi.</a:t>
            </a:r>
          </a:p>
          <a:p>
            <a:pPr marL="263525" indent="-263525" defTabSz="704087">
              <a:lnSpc>
                <a:spcPct val="90000"/>
              </a:lnSpc>
              <a:spcBef>
                <a:spcPts val="400"/>
              </a:spcBef>
              <a:defRPr sz="1848">
                <a:effectLst>
                  <a:outerShdw blurRad="29337" dist="29337" dir="2700000" rotWithShape="0">
                    <a:srgbClr val="000000"/>
                  </a:outerShdw>
                </a:effectLst>
                <a:latin typeface="Comic Sans MS"/>
                <a:ea typeface="Comic Sans MS"/>
                <a:cs typeface="Comic Sans MS"/>
                <a:sym typeface="Comic Sans MS"/>
              </a:defRPr>
            </a:pPr>
            <a:r>
              <a:rPr sz="1800" dirty="0">
                <a:solidFill>
                  <a:srgbClr val="FFFF00"/>
                </a:solidFill>
              </a:rPr>
              <a:t>Like the attempt to adopt the trusted slave Eliezer as an heir, the union of Abram and Hagar was also a threat to God’s promise, in spite of Abram’s best intentions.</a:t>
            </a:r>
            <a:r>
              <a:rPr sz="1800" dirty="0"/>
              <a:t> / Al </a:t>
            </a:r>
            <a:r>
              <a:rPr sz="1800" dirty="0" err="1"/>
              <a:t>igual</a:t>
            </a:r>
            <a:r>
              <a:rPr sz="1800" dirty="0"/>
              <a:t> que </a:t>
            </a:r>
            <a:r>
              <a:rPr sz="1800" dirty="0" err="1"/>
              <a:t>el</a:t>
            </a:r>
            <a:r>
              <a:rPr sz="1800" dirty="0"/>
              <a:t> </a:t>
            </a:r>
            <a:r>
              <a:rPr sz="1800" dirty="0" err="1"/>
              <a:t>intento</a:t>
            </a:r>
            <a:r>
              <a:rPr sz="1800" dirty="0"/>
              <a:t> de </a:t>
            </a:r>
            <a:r>
              <a:rPr sz="1800" dirty="0" err="1"/>
              <a:t>adoptar</a:t>
            </a:r>
            <a:r>
              <a:rPr sz="1800" dirty="0"/>
              <a:t> al </a:t>
            </a:r>
            <a:r>
              <a:rPr sz="1800" dirty="0" err="1"/>
              <a:t>esclavo</a:t>
            </a:r>
            <a:r>
              <a:rPr sz="1800" dirty="0"/>
              <a:t> de </a:t>
            </a:r>
            <a:r>
              <a:rPr sz="1800" dirty="0" err="1"/>
              <a:t>confianza</a:t>
            </a:r>
            <a:r>
              <a:rPr sz="1800" dirty="0"/>
              <a:t> Eliezer </a:t>
            </a:r>
            <a:r>
              <a:rPr sz="1800" dirty="0" err="1"/>
              <a:t>como</a:t>
            </a:r>
            <a:r>
              <a:rPr sz="1800" dirty="0"/>
              <a:t> </a:t>
            </a:r>
            <a:r>
              <a:rPr sz="1800" dirty="0" err="1"/>
              <a:t>heredero</a:t>
            </a:r>
            <a:r>
              <a:rPr sz="1800" dirty="0"/>
              <a:t>, la </a:t>
            </a:r>
            <a:r>
              <a:rPr sz="1800" dirty="0" err="1"/>
              <a:t>unión</a:t>
            </a:r>
            <a:r>
              <a:rPr sz="1800" dirty="0"/>
              <a:t> de Abram y Agar </a:t>
            </a:r>
            <a:r>
              <a:rPr sz="1800" dirty="0" err="1"/>
              <a:t>también</a:t>
            </a:r>
            <a:r>
              <a:rPr sz="1800" dirty="0"/>
              <a:t> </a:t>
            </a:r>
            <a:r>
              <a:rPr sz="1800" dirty="0" err="1"/>
              <a:t>fue</a:t>
            </a:r>
            <a:r>
              <a:rPr sz="1800" dirty="0"/>
              <a:t> </a:t>
            </a:r>
            <a:r>
              <a:rPr sz="1800" dirty="0" err="1"/>
              <a:t>una</a:t>
            </a:r>
            <a:r>
              <a:rPr sz="1800" dirty="0"/>
              <a:t> </a:t>
            </a:r>
            <a:r>
              <a:rPr sz="1800" dirty="0" err="1"/>
              <a:t>amenaza</a:t>
            </a:r>
            <a:r>
              <a:rPr sz="1800" dirty="0"/>
              <a:t> para la </a:t>
            </a:r>
            <a:r>
              <a:rPr sz="1800" dirty="0" err="1"/>
              <a:t>promesa</a:t>
            </a:r>
            <a:r>
              <a:rPr sz="1800" dirty="0"/>
              <a:t> de Dios, a </a:t>
            </a:r>
            <a:r>
              <a:rPr sz="1800" dirty="0" err="1"/>
              <a:t>pesar</a:t>
            </a:r>
            <a:r>
              <a:rPr sz="1800" dirty="0"/>
              <a:t> de las </a:t>
            </a:r>
            <a:r>
              <a:rPr sz="1800" dirty="0" err="1"/>
              <a:t>mejores</a:t>
            </a:r>
            <a:r>
              <a:rPr sz="1800" dirty="0"/>
              <a:t> </a:t>
            </a:r>
            <a:r>
              <a:rPr sz="1800" dirty="0" err="1"/>
              <a:t>intenciones</a:t>
            </a:r>
            <a:r>
              <a:rPr sz="1800" dirty="0"/>
              <a:t> de Abram.</a:t>
            </a:r>
          </a:p>
        </p:txBody>
      </p:sp>
      <p:sp>
        <p:nvSpPr>
          <p:cNvPr id="7067"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066">
                                            <p:bg/>
                                          </p:spTgt>
                                        </p:tgtEl>
                                        <p:attrNameLst>
                                          <p:attrName>style.visibility</p:attrName>
                                        </p:attrNameLst>
                                      </p:cBhvr>
                                      <p:to>
                                        <p:strVal val="visible"/>
                                      </p:to>
                                    </p:set>
                                    <p:anim calcmode="lin" valueType="num">
                                      <p:cBhvr>
                                        <p:cTn id="7" dur="500" fill="hold"/>
                                        <p:tgtEl>
                                          <p:spTgt spid="7066">
                                            <p:bg/>
                                          </p:spTgt>
                                        </p:tgtEl>
                                        <p:attrNameLst>
                                          <p:attrName>ppt_w</p:attrName>
                                        </p:attrNameLst>
                                      </p:cBhvr>
                                      <p:tavLst>
                                        <p:tav tm="0">
                                          <p:val>
                                            <p:fltVal val="0"/>
                                          </p:val>
                                        </p:tav>
                                        <p:tav tm="100000">
                                          <p:val>
                                            <p:strVal val="#ppt_w"/>
                                          </p:val>
                                        </p:tav>
                                      </p:tavLst>
                                    </p:anim>
                                    <p:anim calcmode="lin" valueType="num">
                                      <p:cBhvr>
                                        <p:cTn id="8" dur="500" fill="hold"/>
                                        <p:tgtEl>
                                          <p:spTgt spid="706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066">
                                            <p:txEl>
                                              <p:pRg st="0" end="0"/>
                                            </p:txEl>
                                          </p:spTgt>
                                        </p:tgtEl>
                                        <p:attrNameLst>
                                          <p:attrName>style.visibility</p:attrName>
                                        </p:attrNameLst>
                                      </p:cBhvr>
                                      <p:to>
                                        <p:strVal val="visible"/>
                                      </p:to>
                                    </p:set>
                                    <p:anim calcmode="lin" valueType="num">
                                      <p:cBhvr>
                                        <p:cTn id="11" dur="500" fill="hold"/>
                                        <p:tgtEl>
                                          <p:spTgt spid="706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06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066">
                                            <p:txEl>
                                              <p:pRg st="1" end="1"/>
                                            </p:txEl>
                                          </p:spTgt>
                                        </p:tgtEl>
                                        <p:attrNameLst>
                                          <p:attrName>style.visibility</p:attrName>
                                        </p:attrNameLst>
                                      </p:cBhvr>
                                      <p:to>
                                        <p:strVal val="visible"/>
                                      </p:to>
                                    </p:set>
                                    <p:anim calcmode="lin" valueType="num">
                                      <p:cBhvr>
                                        <p:cTn id="17" dur="500" fill="hold"/>
                                        <p:tgtEl>
                                          <p:spTgt spid="706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06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066">
                                            <p:txEl>
                                              <p:pRg st="2" end="2"/>
                                            </p:txEl>
                                          </p:spTgt>
                                        </p:tgtEl>
                                        <p:attrNameLst>
                                          <p:attrName>style.visibility</p:attrName>
                                        </p:attrNameLst>
                                      </p:cBhvr>
                                      <p:to>
                                        <p:strVal val="visible"/>
                                      </p:to>
                                    </p:set>
                                    <p:anim calcmode="lin" valueType="num">
                                      <p:cBhvr>
                                        <p:cTn id="23" dur="500" fill="hold"/>
                                        <p:tgtEl>
                                          <p:spTgt spid="706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06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 grpId="1" build="p" animBg="1" advAuto="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9" name="Rectangle 2"/>
          <p:cNvSpPr txBox="1">
            <a:spLocks noGrp="1"/>
          </p:cNvSpPr>
          <p:nvPr>
            <p:ph type="title"/>
          </p:nvPr>
        </p:nvSpPr>
        <p:spPr>
          <a:prstGeom prst="rect">
            <a:avLst/>
          </a:prstGeom>
        </p:spPr>
        <p:txBody>
          <a:bodyPr/>
          <a:lstStyle>
            <a:lvl1pPr>
              <a:defRPr>
                <a:solidFill>
                  <a:srgbClr val="FF6600"/>
                </a:solidFill>
                <a:latin typeface="Alba"/>
                <a:ea typeface="Alba"/>
                <a:cs typeface="Alba"/>
                <a:sym typeface="Alba"/>
              </a:defRPr>
            </a:lvl1pPr>
          </a:lstStyle>
          <a:p>
            <a:r>
              <a:t>Clarification &amp; Obligation</a:t>
            </a:r>
          </a:p>
        </p:txBody>
      </p:sp>
      <p:sp>
        <p:nvSpPr>
          <p:cNvPr id="7070" name="Rectangle 4"/>
          <p:cNvSpPr txBox="1">
            <a:spLocks noGrp="1"/>
          </p:cNvSpPr>
          <p:nvPr>
            <p:ph type="body" sz="half" idx="1"/>
          </p:nvPr>
        </p:nvSpPr>
        <p:spPr>
          <a:xfrm>
            <a:off x="609600" y="1600200"/>
            <a:ext cx="5410200" cy="3703321"/>
          </a:xfrm>
          <a:prstGeom prst="rect">
            <a:avLst/>
          </a:prstGeom>
          <a:gradFill>
            <a:gsLst>
              <a:gs pos="0">
                <a:srgbClr val="001615"/>
              </a:gs>
              <a:gs pos="50000">
                <a:srgbClr val="002F2E"/>
              </a:gs>
              <a:gs pos="100000">
                <a:srgbClr val="001615"/>
              </a:gs>
            </a:gsLst>
            <a:lin ang="5400000"/>
          </a:gradFill>
          <a:ln>
            <a:solidFill>
              <a:srgbClr val="FFFFFF"/>
            </a:solidFill>
            <a:miter lim="800000"/>
          </a:ln>
        </p:spPr>
        <p:txBody>
          <a:bodyPr/>
          <a:lstStyle/>
          <a:p>
            <a:pPr>
              <a:lnSpc>
                <a:spcPct val="90000"/>
              </a:lnSpc>
              <a:spcBef>
                <a:spcPts val="500"/>
              </a:spcBef>
              <a:buSzTx/>
              <a:buFont typeface="Wingdings"/>
              <a:buNone/>
              <a:defRPr sz="2400">
                <a:solidFill>
                  <a:srgbClr val="FFCC00"/>
                </a:solidFill>
              </a:defRPr>
            </a:pPr>
            <a:r>
              <a:t>The mother of the promised heir was now specified to be Sarah, and the sheer impossibility of such a son for a 100-year old man and a 90-year old woman becomes an added test of faith.</a:t>
            </a:r>
          </a:p>
          <a:p>
            <a:pPr>
              <a:lnSpc>
                <a:spcPct val="90000"/>
              </a:lnSpc>
              <a:spcBef>
                <a:spcPts val="500"/>
              </a:spcBef>
              <a:buSzTx/>
              <a:buFont typeface="Wingdings"/>
              <a:buNone/>
              <a:defRPr sz="2400">
                <a:solidFill>
                  <a:srgbClr val="FFCC00"/>
                </a:solidFill>
              </a:defRPr>
            </a:pPr>
            <a:r>
              <a:t>The name of the promised son, Isaac (= he laughs), is linked with several incidents involving laughter (17:17; 18:12-15; 21:6).</a:t>
            </a:r>
          </a:p>
        </p:txBody>
      </p:sp>
      <p:grpSp>
        <p:nvGrpSpPr>
          <p:cNvPr id="7073" name="Rectangle 5"/>
          <p:cNvGrpSpPr/>
          <p:nvPr/>
        </p:nvGrpSpPr>
        <p:grpSpPr>
          <a:xfrm>
            <a:off x="6172200" y="1600199"/>
            <a:ext cx="5410200" cy="3703322"/>
            <a:chOff x="0" y="0"/>
            <a:chExt cx="5410200" cy="3703320"/>
          </a:xfrm>
        </p:grpSpPr>
        <p:sp>
          <p:nvSpPr>
            <p:cNvPr id="7071" name="Rectangle"/>
            <p:cNvSpPr/>
            <p:nvPr/>
          </p:nvSpPr>
          <p:spPr>
            <a:xfrm>
              <a:off x="0" y="-1"/>
              <a:ext cx="5410200" cy="3703322"/>
            </a:xfrm>
            <a:prstGeom prst="rect">
              <a:avLst/>
            </a:prstGeom>
            <a:gradFill flip="none" rotWithShape="1">
              <a:gsLst>
                <a:gs pos="0">
                  <a:srgbClr val="18472F"/>
                </a:gs>
                <a:gs pos="50000">
                  <a:srgbClr val="339966"/>
                </a:gs>
                <a:gs pos="100000">
                  <a:srgbClr val="18472F"/>
                </a:gs>
              </a:gsLst>
              <a:lin ang="5400000" scaled="0"/>
            </a:gradFill>
            <a:ln w="12700" cap="flat">
              <a:solidFill>
                <a:srgbClr val="FFFFFF"/>
              </a:solidFill>
              <a:prstDash val="solid"/>
              <a:miter lim="800000"/>
            </a:ln>
            <a:effectLst/>
          </p:spPr>
          <p:txBody>
            <a:bodyPr wrap="square" lIns="45719" tIns="45719" rIns="45719" bIns="45719" numCol="1" anchor="t">
              <a:noAutofit/>
            </a:bodyPr>
            <a:lstStyle/>
            <a:p>
              <a:pPr marL="533400" indent="-533400" defTabSz="914400">
                <a:lnSpc>
                  <a:spcPct val="90000"/>
                </a:lnSpc>
                <a:spcBef>
                  <a:spcPts val="700"/>
                </a:spcBef>
                <a:defRPr sz="32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7072" name="Abraham is now given two commands as obligations:…"/>
            <p:cNvSpPr txBox="1"/>
            <p:nvPr/>
          </p:nvSpPr>
          <p:spPr>
            <a:xfrm>
              <a:off x="52069" y="6349"/>
              <a:ext cx="5306061" cy="36906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p>
              <a:pPr marL="533400" indent="-533400" defTabSz="914400">
                <a:lnSpc>
                  <a:spcPct val="90000"/>
                </a:lnSpc>
                <a:spcBef>
                  <a:spcPts val="500"/>
                </a:spcBef>
                <a:defRPr sz="2400">
                  <a:solidFill>
                    <a:srgbClr val="FFFF99"/>
                  </a:solidFill>
                  <a:effectLst>
                    <a:outerShdw blurRad="38100" dist="38100" dir="2700000" rotWithShape="0">
                      <a:srgbClr val="000000"/>
                    </a:outerShdw>
                  </a:effectLst>
                  <a:latin typeface="Arial"/>
                  <a:ea typeface="Arial"/>
                  <a:cs typeface="Arial"/>
                  <a:sym typeface="Arial"/>
                </a:defRPr>
              </a:pPr>
              <a:r>
                <a:t>Abraham is now given two commands as obligations:</a:t>
              </a:r>
              <a:endParaRPr sz="3200">
                <a:solidFill>
                  <a:srgbClr val="FFFFFF"/>
                </a:solidFill>
              </a:endParaRPr>
            </a:p>
            <a:p>
              <a:pPr marL="533400" indent="-533400" defTabSz="914400">
                <a:lnSpc>
                  <a:spcPct val="90000"/>
                </a:lnSpc>
                <a:spcBef>
                  <a:spcPts val="500"/>
                </a:spcBef>
                <a:buClr>
                  <a:srgbClr val="FFCC00"/>
                </a:buClr>
                <a:buSzPct val="75000"/>
                <a:buAutoNum type="arabicParenR"/>
                <a:defRPr sz="2400" i="1">
                  <a:solidFill>
                    <a:srgbClr val="FFFFFF"/>
                  </a:solidFill>
                  <a:effectLst>
                    <a:outerShdw blurRad="38100" dist="38100" dir="2700000" rotWithShape="0">
                      <a:srgbClr val="000000"/>
                    </a:outerShdw>
                  </a:effectLst>
                  <a:latin typeface="Arial Narrow"/>
                  <a:ea typeface="Arial Narrow"/>
                  <a:cs typeface="Arial Narrow"/>
                  <a:sym typeface="Arial Narrow"/>
                </a:defRPr>
              </a:pPr>
              <a:r>
                <a:t>To be moral and upright</a:t>
              </a:r>
              <a:endParaRPr sz="3200">
                <a:latin typeface="Arial"/>
                <a:ea typeface="Arial"/>
                <a:cs typeface="Arial"/>
                <a:sym typeface="Arial"/>
              </a:endParaRPr>
            </a:p>
            <a:p>
              <a:pPr marL="533400" indent="-533400" defTabSz="914400">
                <a:lnSpc>
                  <a:spcPct val="90000"/>
                </a:lnSpc>
                <a:spcBef>
                  <a:spcPts val="500"/>
                </a:spcBef>
                <a:buClr>
                  <a:srgbClr val="FFCC00"/>
                </a:buClr>
                <a:buSzPct val="75000"/>
                <a:buAutoNum type="arabicParenR"/>
                <a:defRPr sz="2400" i="1">
                  <a:solidFill>
                    <a:srgbClr val="FFFFFF"/>
                  </a:solidFill>
                  <a:effectLst>
                    <a:outerShdw blurRad="38100" dist="38100" dir="2700000" rotWithShape="0">
                      <a:srgbClr val="000000"/>
                    </a:outerShdw>
                  </a:effectLst>
                  <a:latin typeface="Arial Narrow"/>
                  <a:ea typeface="Arial Narrow"/>
                  <a:cs typeface="Arial Narrow"/>
                  <a:sym typeface="Arial Narrow"/>
                </a:defRPr>
              </a:pPr>
              <a:r>
                <a:t>To circumcise every male in his household</a:t>
              </a:r>
              <a:endParaRPr sz="3200">
                <a:latin typeface="Arial"/>
                <a:ea typeface="Arial"/>
                <a:cs typeface="Arial"/>
                <a:sym typeface="Arial"/>
              </a:endParaRPr>
            </a:p>
            <a:p>
              <a:pPr marL="533400" indent="-533400" defTabSz="914400">
                <a:lnSpc>
                  <a:spcPct val="90000"/>
                </a:lnSpc>
                <a:spcBef>
                  <a:spcPts val="500"/>
                </a:spcBef>
                <a:defRPr sz="2400">
                  <a:solidFill>
                    <a:srgbClr val="FFFF99"/>
                  </a:solidFill>
                  <a:effectLst>
                    <a:outerShdw blurRad="38100" dist="38100" dir="2700000" rotWithShape="0">
                      <a:srgbClr val="000000"/>
                    </a:outerShdw>
                  </a:effectLst>
                  <a:latin typeface="Arial"/>
                  <a:ea typeface="Arial"/>
                  <a:cs typeface="Arial"/>
                  <a:sym typeface="Arial"/>
                </a:defRPr>
              </a:pPr>
              <a:r>
                <a:t>These commands will later emerge as the two primary categories of Israelite law: </a:t>
              </a:r>
              <a:r>
                <a:rPr b="1" u="sng"/>
                <a:t>ethical law</a:t>
              </a:r>
              <a:r>
                <a:t> and </a:t>
              </a:r>
              <a:r>
                <a:rPr b="1" u="sng"/>
                <a:t>cultic law</a:t>
              </a:r>
              <a:r>
                <a:t>. The essence of the Israelite way of life is internal to the covenant.</a:t>
              </a:r>
            </a:p>
          </p:txBody>
        </p:sp>
      </p:grpSp>
      <p:sp>
        <p:nvSpPr>
          <p:cNvPr id="7074"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7070">
                                            <p:bg/>
                                          </p:spTgt>
                                        </p:tgtEl>
                                        <p:attrNameLst>
                                          <p:attrName>style.visibility</p:attrName>
                                        </p:attrNameLst>
                                      </p:cBhvr>
                                      <p:to>
                                        <p:strVal val="visible"/>
                                      </p:to>
                                    </p:set>
                                    <p:animEffect transition="in" filter="fade">
                                      <p:cBhvr>
                                        <p:cTn id="7" dur="500"/>
                                        <p:tgtEl>
                                          <p:spTgt spid="7070">
                                            <p:bg/>
                                          </p:spTgt>
                                        </p:tgtEl>
                                      </p:cBhvr>
                                    </p:animEffect>
                                  </p:childTnLst>
                                </p:cTn>
                              </p:par>
                              <p:par>
                                <p:cTn id="8" presetID="10" presetClass="entr" presetSubtype="0" fill="hold" grpId="1" nodeType="withEffect">
                                  <p:stCondLst>
                                    <p:cond delay="0"/>
                                  </p:stCondLst>
                                  <p:iterate>
                                    <p:tmAbs val="0"/>
                                  </p:iterate>
                                  <p:childTnLst>
                                    <p:set>
                                      <p:cBhvr>
                                        <p:cTn id="9" fill="hold"/>
                                        <p:tgtEl>
                                          <p:spTgt spid="7070">
                                            <p:txEl>
                                              <p:pRg st="0" end="0"/>
                                            </p:txEl>
                                          </p:spTgt>
                                        </p:tgtEl>
                                        <p:attrNameLst>
                                          <p:attrName>style.visibility</p:attrName>
                                        </p:attrNameLst>
                                      </p:cBhvr>
                                      <p:to>
                                        <p:strVal val="visible"/>
                                      </p:to>
                                    </p:set>
                                    <p:animEffect transition="in" filter="fade">
                                      <p:cBhvr>
                                        <p:cTn id="10" dur="500"/>
                                        <p:tgtEl>
                                          <p:spTgt spid="7070">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7070">
                                            <p:txEl>
                                              <p:pRg st="1" end="1"/>
                                            </p:txEl>
                                          </p:spTgt>
                                        </p:tgtEl>
                                        <p:attrNameLst>
                                          <p:attrName>style.visibility</p:attrName>
                                        </p:attrNameLst>
                                      </p:cBhvr>
                                      <p:to>
                                        <p:strVal val="visible"/>
                                      </p:to>
                                    </p:set>
                                    <p:animEffect transition="in" filter="fade">
                                      <p:cBhvr>
                                        <p:cTn id="14" dur="500"/>
                                        <p:tgtEl>
                                          <p:spTgt spid="707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fill="hold" grpId="2" nodeType="clickEffect">
                                  <p:stCondLst>
                                    <p:cond delay="0"/>
                                  </p:stCondLst>
                                  <p:iterate>
                                    <p:tmAbs val="0"/>
                                  </p:iterate>
                                  <p:childTnLst>
                                    <p:set>
                                      <p:cBhvr>
                                        <p:cTn id="18" fill="hold"/>
                                        <p:tgtEl>
                                          <p:spTgt spid="7073"/>
                                        </p:tgtEl>
                                        <p:attrNameLst>
                                          <p:attrName>style.visibility</p:attrName>
                                        </p:attrNameLst>
                                      </p:cBhvr>
                                      <p:to>
                                        <p:strVal val="visible"/>
                                      </p:to>
                                    </p:set>
                                    <p:animEffect transition="in" filter="fade">
                                      <p:cBhvr>
                                        <p:cTn id="19" dur="500"/>
                                        <p:tgtEl>
                                          <p:spTgt spid="7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0" grpId="1" build="p" bldLvl="5" animBg="1" advAuto="0"/>
      <p:bldP spid="7073" grpId="2" animBg="1" advAuto="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6" name="Rectangle 2"/>
          <p:cNvSpPr txBox="1">
            <a:spLocks noGrp="1"/>
          </p:cNvSpPr>
          <p:nvPr>
            <p:ph type="title"/>
          </p:nvPr>
        </p:nvSpPr>
        <p:spPr>
          <a:prstGeom prst="rect">
            <a:avLst/>
          </a:prstGeom>
        </p:spPr>
        <p:txBody>
          <a:bodyPr/>
          <a:lstStyle>
            <a:lvl1pPr>
              <a:defRPr>
                <a:solidFill>
                  <a:srgbClr val="FF6600"/>
                </a:solidFill>
                <a:latin typeface="Alba"/>
                <a:ea typeface="Alba"/>
                <a:cs typeface="Alba"/>
                <a:sym typeface="Alba"/>
              </a:defRPr>
            </a:lvl1pPr>
          </a:lstStyle>
          <a:p>
            <a:r>
              <a:t>Clarificación &amp; Obligación</a:t>
            </a:r>
          </a:p>
        </p:txBody>
      </p:sp>
      <p:sp>
        <p:nvSpPr>
          <p:cNvPr id="7077" name="Rectangle 4"/>
          <p:cNvSpPr txBox="1">
            <a:spLocks noGrp="1"/>
          </p:cNvSpPr>
          <p:nvPr>
            <p:ph type="body" sz="half" idx="1"/>
          </p:nvPr>
        </p:nvSpPr>
        <p:spPr>
          <a:xfrm>
            <a:off x="609600" y="1600200"/>
            <a:ext cx="5410200" cy="3703321"/>
          </a:xfrm>
          <a:prstGeom prst="rect">
            <a:avLst/>
          </a:prstGeom>
          <a:gradFill>
            <a:gsLst>
              <a:gs pos="0">
                <a:srgbClr val="001615"/>
              </a:gs>
              <a:gs pos="50000">
                <a:srgbClr val="002F2E"/>
              </a:gs>
              <a:gs pos="100000">
                <a:srgbClr val="001615"/>
              </a:gs>
            </a:gsLst>
            <a:lin ang="5400000"/>
          </a:gradFill>
          <a:ln>
            <a:solidFill>
              <a:srgbClr val="FFFFFF"/>
            </a:solidFill>
            <a:miter lim="800000"/>
          </a:ln>
        </p:spPr>
        <p:txBody>
          <a:bodyPr/>
          <a:lstStyle/>
          <a:p>
            <a:pPr>
              <a:lnSpc>
                <a:spcPct val="90000"/>
              </a:lnSpc>
              <a:spcBef>
                <a:spcPts val="500"/>
              </a:spcBef>
              <a:buSzTx/>
              <a:buFont typeface="Wingdings"/>
              <a:buNone/>
              <a:defRPr sz="2400">
                <a:solidFill>
                  <a:srgbClr val="FFCC00"/>
                </a:solidFill>
              </a:defRPr>
            </a:pPr>
            <a:r>
              <a:t>Ahora se especificó que la madre del heredero prometido sería Sara, y la absoluta imposibilidad de un hijo así para un hombre de 100 años y una mujer de 90 años se convierte en una prueba adicional de fe.</a:t>
            </a:r>
          </a:p>
          <a:p>
            <a:pPr>
              <a:lnSpc>
                <a:spcPct val="90000"/>
              </a:lnSpc>
              <a:spcBef>
                <a:spcPts val="500"/>
              </a:spcBef>
              <a:buSzTx/>
              <a:buFont typeface="Wingdings"/>
              <a:buNone/>
              <a:defRPr sz="2400">
                <a:solidFill>
                  <a:srgbClr val="FFCC00"/>
                </a:solidFill>
              </a:defRPr>
            </a:pPr>
            <a:r>
              <a:t>El nombre del hijo prometido, Isaac (= se ríe), está relacionado con varios incidentes relacionados con la risa (17:17; 18:12-15; 21:6).</a:t>
            </a:r>
          </a:p>
        </p:txBody>
      </p:sp>
      <p:grpSp>
        <p:nvGrpSpPr>
          <p:cNvPr id="7080" name="Rectangle 5"/>
          <p:cNvGrpSpPr/>
          <p:nvPr/>
        </p:nvGrpSpPr>
        <p:grpSpPr>
          <a:xfrm>
            <a:off x="6172200" y="1600199"/>
            <a:ext cx="5410200" cy="3703322"/>
            <a:chOff x="0" y="0"/>
            <a:chExt cx="5410200" cy="3703320"/>
          </a:xfrm>
        </p:grpSpPr>
        <p:sp>
          <p:nvSpPr>
            <p:cNvPr id="7078" name="Rectangle"/>
            <p:cNvSpPr/>
            <p:nvPr/>
          </p:nvSpPr>
          <p:spPr>
            <a:xfrm>
              <a:off x="0" y="-1"/>
              <a:ext cx="5410200" cy="3703322"/>
            </a:xfrm>
            <a:prstGeom prst="rect">
              <a:avLst/>
            </a:prstGeom>
            <a:gradFill flip="none" rotWithShape="1">
              <a:gsLst>
                <a:gs pos="0">
                  <a:srgbClr val="18472F"/>
                </a:gs>
                <a:gs pos="50000">
                  <a:srgbClr val="339966"/>
                </a:gs>
                <a:gs pos="100000">
                  <a:srgbClr val="18472F"/>
                </a:gs>
              </a:gsLst>
              <a:lin ang="5400000" scaled="0"/>
            </a:gradFill>
            <a:ln w="12700" cap="flat">
              <a:solidFill>
                <a:srgbClr val="FFFFFF"/>
              </a:solidFill>
              <a:prstDash val="solid"/>
              <a:miter lim="800000"/>
            </a:ln>
            <a:effectLst/>
          </p:spPr>
          <p:txBody>
            <a:bodyPr wrap="square" lIns="45719" tIns="45719" rIns="45719" bIns="45719" numCol="1" anchor="t">
              <a:noAutofit/>
            </a:bodyPr>
            <a:lstStyle/>
            <a:p>
              <a:pPr marL="533400" indent="-533400" defTabSz="914400">
                <a:lnSpc>
                  <a:spcPct val="90000"/>
                </a:lnSpc>
                <a:spcBef>
                  <a:spcPts val="700"/>
                </a:spcBef>
                <a:defRPr sz="32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7079" name="A Abraham ahora se le dan dos mandamientos como obligaciones…"/>
            <p:cNvSpPr txBox="1"/>
            <p:nvPr/>
          </p:nvSpPr>
          <p:spPr>
            <a:xfrm>
              <a:off x="52069" y="6349"/>
              <a:ext cx="5306061" cy="36906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533400" indent="-533400" defTabSz="914400">
                <a:lnSpc>
                  <a:spcPct val="90000"/>
                </a:lnSpc>
                <a:spcBef>
                  <a:spcPts val="500"/>
                </a:spcBef>
                <a:defRPr sz="2400">
                  <a:solidFill>
                    <a:srgbClr val="FFFF99"/>
                  </a:solidFill>
                  <a:effectLst>
                    <a:outerShdw blurRad="38100" dist="38100" dir="2700000" rotWithShape="0">
                      <a:srgbClr val="000000"/>
                    </a:outerShdw>
                  </a:effectLst>
                  <a:latin typeface="Arial"/>
                  <a:ea typeface="Arial"/>
                  <a:cs typeface="Arial"/>
                  <a:sym typeface="Arial"/>
                </a:defRPr>
              </a:pPr>
              <a:r>
                <a:t>A Abraham ahora se le dan dos mandamientos como obligaciones</a:t>
              </a:r>
              <a:endParaRPr sz="3200">
                <a:solidFill>
                  <a:srgbClr val="FFFFFF"/>
                </a:solidFill>
              </a:endParaRPr>
            </a:p>
            <a:p>
              <a:pPr marL="533400" indent="-533400" defTabSz="914400">
                <a:lnSpc>
                  <a:spcPct val="90000"/>
                </a:lnSpc>
                <a:spcBef>
                  <a:spcPts val="500"/>
                </a:spcBef>
                <a:buClr>
                  <a:srgbClr val="FFCC00"/>
                </a:buClr>
                <a:buSzPct val="75000"/>
                <a:buAutoNum type="arabicParenR"/>
                <a:defRPr sz="2400" i="1">
                  <a:solidFill>
                    <a:srgbClr val="FFFFFF"/>
                  </a:solidFill>
                  <a:effectLst>
                    <a:outerShdw blurRad="38100" dist="38100" dir="2700000" rotWithShape="0">
                      <a:srgbClr val="000000"/>
                    </a:outerShdw>
                  </a:effectLst>
                  <a:latin typeface="Arial Narrow"/>
                  <a:ea typeface="Arial Narrow"/>
                  <a:cs typeface="Arial Narrow"/>
                  <a:sym typeface="Arial Narrow"/>
                </a:defRPr>
              </a:pPr>
              <a:r>
                <a:t>Ser moral y recto</a:t>
              </a:r>
            </a:p>
            <a:p>
              <a:pPr marL="533400" indent="-533400" defTabSz="914400">
                <a:lnSpc>
                  <a:spcPct val="90000"/>
                </a:lnSpc>
                <a:spcBef>
                  <a:spcPts val="500"/>
                </a:spcBef>
                <a:buClr>
                  <a:srgbClr val="FFCC00"/>
                </a:buClr>
                <a:buSzPct val="75000"/>
                <a:buAutoNum type="arabicParenR"/>
                <a:defRPr sz="2400" i="1">
                  <a:solidFill>
                    <a:srgbClr val="FFFFFF"/>
                  </a:solidFill>
                  <a:effectLst>
                    <a:outerShdw blurRad="38100" dist="38100" dir="2700000" rotWithShape="0">
                      <a:srgbClr val="000000"/>
                    </a:outerShdw>
                  </a:effectLst>
                  <a:latin typeface="Arial Narrow"/>
                  <a:ea typeface="Arial Narrow"/>
                  <a:cs typeface="Arial Narrow"/>
                  <a:sym typeface="Arial Narrow"/>
                </a:defRPr>
              </a:pPr>
              <a:r>
                <a:t>Circuncidar a todo varón en su casa</a:t>
              </a:r>
              <a:endParaRPr sz="3200">
                <a:latin typeface="Arial"/>
                <a:ea typeface="Arial"/>
                <a:cs typeface="Arial"/>
                <a:sym typeface="Arial"/>
              </a:endParaRPr>
            </a:p>
            <a:p>
              <a:pPr marL="533400" indent="-533400" defTabSz="914400">
                <a:lnSpc>
                  <a:spcPct val="90000"/>
                </a:lnSpc>
                <a:spcBef>
                  <a:spcPts val="500"/>
                </a:spcBef>
                <a:defRPr sz="2400">
                  <a:solidFill>
                    <a:srgbClr val="FFFF99"/>
                  </a:solidFill>
                  <a:effectLst>
                    <a:outerShdw blurRad="38100" dist="38100" dir="2700000" rotWithShape="0">
                      <a:srgbClr val="000000"/>
                    </a:outerShdw>
                  </a:effectLst>
                  <a:latin typeface="Arial"/>
                  <a:ea typeface="Arial"/>
                  <a:cs typeface="Arial"/>
                  <a:sym typeface="Arial"/>
                </a:defRPr>
              </a:pPr>
              <a:r>
                <a:t>Estos mandamientos surgirán más tarde como las dos categorías principales de la ley israelita: la </a:t>
              </a:r>
              <a:r>
                <a:rPr u="sng"/>
                <a:t>ley ética</a:t>
              </a:r>
              <a:r>
                <a:t> y la </a:t>
              </a:r>
              <a:r>
                <a:rPr u="sng"/>
                <a:t>ley del culto</a:t>
              </a:r>
              <a:r>
                <a:t>. La esencia de la forma de vida israelita es interna al pacto.</a:t>
              </a:r>
            </a:p>
          </p:txBody>
        </p:sp>
      </p:grpSp>
      <p:sp>
        <p:nvSpPr>
          <p:cNvPr id="7081"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7077">
                                            <p:bg/>
                                          </p:spTgt>
                                        </p:tgtEl>
                                        <p:attrNameLst>
                                          <p:attrName>style.visibility</p:attrName>
                                        </p:attrNameLst>
                                      </p:cBhvr>
                                      <p:to>
                                        <p:strVal val="visible"/>
                                      </p:to>
                                    </p:set>
                                    <p:animEffect transition="in" filter="fade">
                                      <p:cBhvr>
                                        <p:cTn id="7" dur="500"/>
                                        <p:tgtEl>
                                          <p:spTgt spid="7077">
                                            <p:bg/>
                                          </p:spTgt>
                                        </p:tgtEl>
                                      </p:cBhvr>
                                    </p:animEffect>
                                  </p:childTnLst>
                                </p:cTn>
                              </p:par>
                              <p:par>
                                <p:cTn id="8" presetID="10" presetClass="entr" presetSubtype="0" fill="hold" grpId="1" nodeType="withEffect">
                                  <p:stCondLst>
                                    <p:cond delay="0"/>
                                  </p:stCondLst>
                                  <p:iterate>
                                    <p:tmAbs val="0"/>
                                  </p:iterate>
                                  <p:childTnLst>
                                    <p:set>
                                      <p:cBhvr>
                                        <p:cTn id="9" fill="hold"/>
                                        <p:tgtEl>
                                          <p:spTgt spid="7077">
                                            <p:txEl>
                                              <p:pRg st="0" end="0"/>
                                            </p:txEl>
                                          </p:spTgt>
                                        </p:tgtEl>
                                        <p:attrNameLst>
                                          <p:attrName>style.visibility</p:attrName>
                                        </p:attrNameLst>
                                      </p:cBhvr>
                                      <p:to>
                                        <p:strVal val="visible"/>
                                      </p:to>
                                    </p:set>
                                    <p:animEffect transition="in" filter="fade">
                                      <p:cBhvr>
                                        <p:cTn id="10" dur="500"/>
                                        <p:tgtEl>
                                          <p:spTgt spid="7077">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7077">
                                            <p:txEl>
                                              <p:pRg st="1" end="1"/>
                                            </p:txEl>
                                          </p:spTgt>
                                        </p:tgtEl>
                                        <p:attrNameLst>
                                          <p:attrName>style.visibility</p:attrName>
                                        </p:attrNameLst>
                                      </p:cBhvr>
                                      <p:to>
                                        <p:strVal val="visible"/>
                                      </p:to>
                                    </p:set>
                                    <p:animEffect transition="in" filter="fade">
                                      <p:cBhvr>
                                        <p:cTn id="14" dur="500"/>
                                        <p:tgtEl>
                                          <p:spTgt spid="707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fill="hold" grpId="2" nodeType="clickEffect">
                                  <p:stCondLst>
                                    <p:cond delay="0"/>
                                  </p:stCondLst>
                                  <p:iterate>
                                    <p:tmAbs val="0"/>
                                  </p:iterate>
                                  <p:childTnLst>
                                    <p:set>
                                      <p:cBhvr>
                                        <p:cTn id="18" fill="hold"/>
                                        <p:tgtEl>
                                          <p:spTgt spid="7080"/>
                                        </p:tgtEl>
                                        <p:attrNameLst>
                                          <p:attrName>style.visibility</p:attrName>
                                        </p:attrNameLst>
                                      </p:cBhvr>
                                      <p:to>
                                        <p:strVal val="visible"/>
                                      </p:to>
                                    </p:set>
                                    <p:animEffect transition="in" filter="fade">
                                      <p:cBhvr>
                                        <p:cTn id="19" dur="500"/>
                                        <p:tgtEl>
                                          <p:spTgt spid="7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7" grpId="1" build="p" bldLvl="5" animBg="1" advAuto="0"/>
      <p:bldP spid="7080" grpId="2"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3" name="Rectangle 2"/>
          <p:cNvSpPr txBox="1">
            <a:spLocks noGrp="1"/>
          </p:cNvSpPr>
          <p:nvPr>
            <p:ph type="title"/>
          </p:nvPr>
        </p:nvSpPr>
        <p:spPr>
          <a:xfrm>
            <a:off x="1981200" y="432816"/>
            <a:ext cx="8229600" cy="1139826"/>
          </a:xfrm>
          <a:prstGeom prst="rect">
            <a:avLst/>
          </a:prstGeom>
        </p:spPr>
        <p:txBody>
          <a:bodyPr/>
          <a:lstStyle/>
          <a:p>
            <a:pPr>
              <a:defRPr>
                <a:solidFill>
                  <a:srgbClr val="FF6600"/>
                </a:solidFill>
                <a:latin typeface="Alba"/>
                <a:ea typeface="Alba"/>
                <a:cs typeface="Alba"/>
                <a:sym typeface="Alba"/>
              </a:defRPr>
            </a:pPr>
            <a:r>
              <a:t>The Promise is Fulfilled at Last</a:t>
            </a:r>
            <a:br/>
            <a:r>
              <a:rPr sz="2400">
                <a:latin typeface="Arial"/>
                <a:ea typeface="Arial"/>
                <a:cs typeface="Arial"/>
                <a:sym typeface="Arial"/>
              </a:rPr>
              <a:t>(21)</a:t>
            </a:r>
          </a:p>
        </p:txBody>
      </p:sp>
      <p:sp>
        <p:nvSpPr>
          <p:cNvPr id="7084" name="Rectangle 3"/>
          <p:cNvSpPr txBox="1">
            <a:spLocks noGrp="1"/>
          </p:cNvSpPr>
          <p:nvPr>
            <p:ph type="body" idx="1"/>
          </p:nvPr>
        </p:nvSpPr>
        <p:spPr>
          <a:xfrm>
            <a:off x="769620" y="1850135"/>
            <a:ext cx="10652760" cy="4477513"/>
          </a:xfrm>
          <a:prstGeom prst="rect">
            <a:avLst/>
          </a:prstGeom>
        </p:spPr>
        <p:txBody>
          <a:bodyPr/>
          <a:lstStyle/>
          <a:p>
            <a:pPr marL="325754" indent="-325754" defTabSz="868680">
              <a:lnSpc>
                <a:spcPct val="90000"/>
              </a:lnSpc>
              <a:spcBef>
                <a:spcPts val="600"/>
              </a:spcBef>
              <a:buSzTx/>
              <a:buFont typeface="Wingdings"/>
              <a:buNone/>
              <a:defRPr sz="2660">
                <a:solidFill>
                  <a:srgbClr val="FFCC00"/>
                </a:solidFill>
                <a:effectLst>
                  <a:outerShdw blurRad="36195" dist="36195" dir="2700000" rotWithShape="0">
                    <a:srgbClr val="000000"/>
                  </a:outerShdw>
                </a:effectLst>
                <a:latin typeface="Comic Sans MS"/>
                <a:ea typeface="Comic Sans MS"/>
                <a:cs typeface="Comic Sans MS"/>
                <a:sym typeface="Comic Sans MS"/>
              </a:defRPr>
            </a:pPr>
            <a:r>
              <a:t>The suspense building from chapter 12 finds resolution in the birth of Isaac, named “he laughs.”</a:t>
            </a:r>
          </a:p>
          <a:p>
            <a:pPr marL="325754" indent="-325754" defTabSz="868680">
              <a:lnSpc>
                <a:spcPct val="90000"/>
              </a:lnSpc>
              <a:spcBef>
                <a:spcPts val="500"/>
              </a:spcBef>
              <a:defRPr sz="2280">
                <a:effectLst>
                  <a:outerShdw blurRad="36195" dist="36195" dir="2700000" rotWithShape="0">
                    <a:srgbClr val="000000"/>
                  </a:outerShdw>
                </a:effectLst>
                <a:latin typeface="Comic Sans MS"/>
                <a:ea typeface="Comic Sans MS"/>
                <a:cs typeface="Comic Sans MS"/>
                <a:sym typeface="Comic Sans MS"/>
              </a:defRPr>
            </a:pPr>
            <a:r>
              <a:t>The expulsion of Hagar because 17-year old Ishmael mocked Isaac—which St. Paul later interpreted as a form of persecution (Ga. 4:29)—resulted in the reaffirmation of divine grace to Ishmael.</a:t>
            </a:r>
          </a:p>
          <a:p>
            <a:pPr marL="325754" indent="-325754" defTabSz="868680">
              <a:lnSpc>
                <a:spcPct val="90000"/>
              </a:lnSpc>
              <a:spcBef>
                <a:spcPts val="500"/>
              </a:spcBef>
              <a:defRPr sz="2280">
                <a:effectLst>
                  <a:outerShdw blurRad="36195" dist="36195" dir="2700000" rotWithShape="0">
                    <a:srgbClr val="000000"/>
                  </a:outerShdw>
                </a:effectLst>
                <a:latin typeface="Comic Sans MS"/>
                <a:ea typeface="Comic Sans MS"/>
                <a:cs typeface="Comic Sans MS"/>
                <a:sym typeface="Comic Sans MS"/>
              </a:defRPr>
            </a:pPr>
            <a:r>
              <a:t>Ishmael was then married into his own native culture (and he became the ancestor of an Arabic clan, cf. 25:12-18, which Islamic tradition claims as their link to Abraham) </a:t>
            </a:r>
          </a:p>
          <a:p>
            <a:pPr marL="325754" indent="-325754" defTabSz="868680">
              <a:lnSpc>
                <a:spcPct val="90000"/>
              </a:lnSpc>
              <a:spcBef>
                <a:spcPts val="500"/>
              </a:spcBef>
              <a:defRPr sz="2280">
                <a:effectLst>
                  <a:outerShdw blurRad="36195" dist="36195" dir="2700000" rotWithShape="0">
                    <a:srgbClr val="000000"/>
                  </a:outerShdw>
                </a:effectLst>
                <a:latin typeface="Comic Sans MS"/>
                <a:ea typeface="Comic Sans MS"/>
                <a:cs typeface="Comic Sans MS"/>
                <a:sym typeface="Comic Sans MS"/>
              </a:defRPr>
            </a:pPr>
            <a:r>
              <a:t>Abraham’s covenant with Abimelech ratified his status as a legal resident. Beersheba (= well of the oath) signified that in both posterity and land God had fulfilled his promises.</a:t>
            </a:r>
          </a:p>
        </p:txBody>
      </p:sp>
      <p:sp>
        <p:nvSpPr>
          <p:cNvPr id="7085"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084">
                                            <p:bg/>
                                          </p:spTgt>
                                        </p:tgtEl>
                                        <p:attrNameLst>
                                          <p:attrName>style.visibility</p:attrName>
                                        </p:attrNameLst>
                                      </p:cBhvr>
                                      <p:to>
                                        <p:strVal val="visible"/>
                                      </p:to>
                                    </p:set>
                                    <p:anim calcmode="lin" valueType="num">
                                      <p:cBhvr>
                                        <p:cTn id="7" dur="500" fill="hold"/>
                                        <p:tgtEl>
                                          <p:spTgt spid="7084">
                                            <p:bg/>
                                          </p:spTgt>
                                        </p:tgtEl>
                                        <p:attrNameLst>
                                          <p:attrName>ppt_w</p:attrName>
                                        </p:attrNameLst>
                                      </p:cBhvr>
                                      <p:tavLst>
                                        <p:tav tm="0">
                                          <p:val>
                                            <p:fltVal val="0"/>
                                          </p:val>
                                        </p:tav>
                                        <p:tav tm="100000">
                                          <p:val>
                                            <p:strVal val="#ppt_w"/>
                                          </p:val>
                                        </p:tav>
                                      </p:tavLst>
                                    </p:anim>
                                    <p:anim calcmode="lin" valueType="num">
                                      <p:cBhvr>
                                        <p:cTn id="8" dur="500" fill="hold"/>
                                        <p:tgtEl>
                                          <p:spTgt spid="708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084">
                                            <p:txEl>
                                              <p:pRg st="0" end="0"/>
                                            </p:txEl>
                                          </p:spTgt>
                                        </p:tgtEl>
                                        <p:attrNameLst>
                                          <p:attrName>style.visibility</p:attrName>
                                        </p:attrNameLst>
                                      </p:cBhvr>
                                      <p:to>
                                        <p:strVal val="visible"/>
                                      </p:to>
                                    </p:set>
                                    <p:anim calcmode="lin" valueType="num">
                                      <p:cBhvr>
                                        <p:cTn id="11" dur="500" fill="hold"/>
                                        <p:tgtEl>
                                          <p:spTgt spid="708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08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084">
                                            <p:txEl>
                                              <p:pRg st="1" end="1"/>
                                            </p:txEl>
                                          </p:spTgt>
                                        </p:tgtEl>
                                        <p:attrNameLst>
                                          <p:attrName>style.visibility</p:attrName>
                                        </p:attrNameLst>
                                      </p:cBhvr>
                                      <p:to>
                                        <p:strVal val="visible"/>
                                      </p:to>
                                    </p:set>
                                    <p:anim calcmode="lin" valueType="num">
                                      <p:cBhvr>
                                        <p:cTn id="17" dur="500" fill="hold"/>
                                        <p:tgtEl>
                                          <p:spTgt spid="708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08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084">
                                            <p:txEl>
                                              <p:pRg st="2" end="2"/>
                                            </p:txEl>
                                          </p:spTgt>
                                        </p:tgtEl>
                                        <p:attrNameLst>
                                          <p:attrName>style.visibility</p:attrName>
                                        </p:attrNameLst>
                                      </p:cBhvr>
                                      <p:to>
                                        <p:strVal val="visible"/>
                                      </p:to>
                                    </p:set>
                                    <p:anim calcmode="lin" valueType="num">
                                      <p:cBhvr>
                                        <p:cTn id="23" dur="500" fill="hold"/>
                                        <p:tgtEl>
                                          <p:spTgt spid="708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08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084">
                                            <p:txEl>
                                              <p:pRg st="3" end="3"/>
                                            </p:txEl>
                                          </p:spTgt>
                                        </p:tgtEl>
                                        <p:attrNameLst>
                                          <p:attrName>style.visibility</p:attrName>
                                        </p:attrNameLst>
                                      </p:cBhvr>
                                      <p:to>
                                        <p:strVal val="visible"/>
                                      </p:to>
                                    </p:set>
                                    <p:anim calcmode="lin" valueType="num">
                                      <p:cBhvr>
                                        <p:cTn id="29" dur="500" fill="hold"/>
                                        <p:tgtEl>
                                          <p:spTgt spid="708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08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4" grpId="1" build="p"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1" name="Picture 1" descr="Picture 1"/>
          <p:cNvPicPr>
            <a:picLocks noChangeAspect="1"/>
          </p:cNvPicPr>
          <p:nvPr/>
        </p:nvPicPr>
        <p:blipFill>
          <a:blip r:embed="rId2"/>
          <a:stretch>
            <a:fillRect/>
          </a:stretch>
        </p:blipFill>
        <p:spPr>
          <a:xfrm>
            <a:off x="1524000" y="0"/>
            <a:ext cx="9144000" cy="6858000"/>
          </a:xfrm>
          <a:prstGeom prst="rect">
            <a:avLst/>
          </a:prstGeom>
          <a:ln w="12700">
            <a:miter lim="400000"/>
          </a:ln>
        </p:spPr>
      </p:pic>
      <p:sp>
        <p:nvSpPr>
          <p:cNvPr id="6652" name="Rectangle 2"/>
          <p:cNvSpPr/>
          <p:nvPr/>
        </p:nvSpPr>
        <p:spPr>
          <a:xfrm>
            <a:off x="1696720" y="3972559"/>
            <a:ext cx="2550161" cy="2489201"/>
          </a:xfrm>
          <a:prstGeom prst="rect">
            <a:avLst/>
          </a:prstGeom>
          <a:solidFill>
            <a:srgbClr val="FFFFFF"/>
          </a:solidFill>
          <a:ln w="12700">
            <a:miter lim="400000"/>
          </a:ln>
        </p:spPr>
        <p:txBody>
          <a:bodyPr lIns="45719" rIns="45719" anchor="ctr"/>
          <a:lstStyle/>
          <a:p>
            <a:pPr algn="ctr">
              <a:defRPr>
                <a:solidFill>
                  <a:srgbClr val="FFFFFF"/>
                </a:solidFill>
                <a:latin typeface="Arial"/>
                <a:ea typeface="Arial"/>
                <a:cs typeface="Arial"/>
                <a:sym typeface="Arial"/>
              </a:defRPr>
            </a:pPr>
            <a:endParaRPr/>
          </a:p>
        </p:txBody>
      </p:sp>
      <p:sp>
        <p:nvSpPr>
          <p:cNvPr id="6653" name="TextBox 4"/>
          <p:cNvSpPr txBox="1"/>
          <p:nvPr/>
        </p:nvSpPr>
        <p:spPr>
          <a:xfrm>
            <a:off x="1524000" y="1564095"/>
            <a:ext cx="3109645"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400" b="1">
                <a:solidFill>
                  <a:srgbClr val="161616"/>
                </a:solidFill>
                <a:latin typeface="Arial"/>
                <a:ea typeface="Arial"/>
                <a:cs typeface="Arial"/>
                <a:sym typeface="Arial"/>
              </a:defRPr>
            </a:pPr>
            <a:r>
              <a:rPr sz="2200" dirty="0"/>
              <a:t>Codex de </a:t>
            </a:r>
            <a:r>
              <a:rPr sz="2200" dirty="0" err="1"/>
              <a:t>Leningrado</a:t>
            </a:r>
            <a:r>
              <a:rPr sz="2200" dirty="0"/>
              <a:t> (1008 DC)</a:t>
            </a:r>
            <a:endParaRPr sz="2200" dirty="0">
              <a:solidFill>
                <a:srgbClr val="FFFFFF"/>
              </a:solidFill>
            </a:endParaRPr>
          </a:p>
          <a:p>
            <a:pPr marL="342900" indent="-342900">
              <a:buSzPct val="100000"/>
              <a:buFont typeface="Arial"/>
              <a:buChar char="•"/>
              <a:defRPr sz="2000">
                <a:solidFill>
                  <a:srgbClr val="161616"/>
                </a:solidFill>
                <a:latin typeface="Arial"/>
                <a:ea typeface="Arial"/>
                <a:cs typeface="Arial"/>
                <a:sym typeface="Arial"/>
              </a:defRPr>
            </a:pPr>
            <a:r>
              <a:rPr dirty="0"/>
              <a:t>El AT </a:t>
            </a:r>
            <a:r>
              <a:rPr dirty="0" err="1"/>
              <a:t>completo</a:t>
            </a:r>
            <a:r>
              <a:rPr dirty="0"/>
              <a:t> </a:t>
            </a:r>
            <a:r>
              <a:rPr dirty="0" err="1"/>
              <a:t>en</a:t>
            </a:r>
            <a:r>
              <a:rPr dirty="0"/>
              <a:t> </a:t>
            </a:r>
            <a:r>
              <a:rPr dirty="0" err="1"/>
              <a:t>Hebreo</a:t>
            </a:r>
            <a:endParaRPr dirty="0">
              <a:solidFill>
                <a:srgbClr val="FFFFFF"/>
              </a:solidFill>
            </a:endParaRPr>
          </a:p>
          <a:p>
            <a:pPr marL="342900" indent="-342900">
              <a:buSzPct val="100000"/>
              <a:buFont typeface="Arial"/>
              <a:buChar char="•"/>
              <a:defRPr sz="2000">
                <a:solidFill>
                  <a:srgbClr val="161616"/>
                </a:solidFill>
                <a:latin typeface="Arial"/>
                <a:ea typeface="Arial"/>
                <a:cs typeface="Arial"/>
                <a:sym typeface="Arial"/>
              </a:defRPr>
            </a:pPr>
            <a:r>
              <a:rPr dirty="0" err="1"/>
              <a:t>Página</a:t>
            </a:r>
            <a:r>
              <a:rPr dirty="0"/>
              <a:t> 1 de </a:t>
            </a:r>
            <a:r>
              <a:rPr dirty="0" err="1"/>
              <a:t>Génesis</a:t>
            </a:r>
            <a:r>
              <a:rPr dirty="0"/>
              <a:t> (1:1-26)</a:t>
            </a:r>
            <a:endParaRPr dirty="0">
              <a:solidFill>
                <a:srgbClr val="FFFFFF"/>
              </a:solidFill>
            </a:endParaRPr>
          </a:p>
          <a:p>
            <a:pPr>
              <a:defRPr sz="2400" b="1">
                <a:solidFill>
                  <a:srgbClr val="161616"/>
                </a:solidFill>
                <a:latin typeface="Arial"/>
                <a:ea typeface="Arial"/>
                <a:cs typeface="Arial"/>
                <a:sym typeface="Arial"/>
              </a:defRPr>
            </a:pPr>
            <a:endParaRPr dirty="0">
              <a:solidFill>
                <a:srgbClr val="FFFFFF"/>
              </a:solidFill>
            </a:endParaRPr>
          </a:p>
          <a:p>
            <a:pPr>
              <a:defRPr sz="1600">
                <a:solidFill>
                  <a:srgbClr val="161616"/>
                </a:solidFill>
                <a:latin typeface="Arial"/>
                <a:ea typeface="Arial"/>
                <a:cs typeface="Arial"/>
                <a:sym typeface="Arial"/>
              </a:defRPr>
            </a:pPr>
            <a:r>
              <a:rPr dirty="0" err="1"/>
              <a:t>Biblioteca</a:t>
            </a:r>
            <a:r>
              <a:rPr dirty="0"/>
              <a:t> Nacional </a:t>
            </a:r>
            <a:r>
              <a:rPr dirty="0" err="1"/>
              <a:t>Rusa</a:t>
            </a:r>
            <a:endParaRPr dirty="0">
              <a:solidFill>
                <a:srgbClr val="FFFFFF"/>
              </a:solidFill>
            </a:endParaRPr>
          </a:p>
          <a:p>
            <a:pPr>
              <a:defRPr sz="1600">
                <a:solidFill>
                  <a:srgbClr val="161616"/>
                </a:solidFill>
                <a:latin typeface="Arial"/>
                <a:ea typeface="Arial"/>
                <a:cs typeface="Arial"/>
                <a:sym typeface="Arial"/>
              </a:defRPr>
            </a:pPr>
            <a:r>
              <a:rPr dirty="0"/>
              <a:t>(San </a:t>
            </a:r>
            <a:r>
              <a:rPr dirty="0" err="1"/>
              <a:t>Petersburgo</a:t>
            </a:r>
            <a:r>
              <a:rPr dirty="0"/>
              <a:t>)</a:t>
            </a:r>
          </a:p>
        </p:txBody>
      </p:sp>
      <p:sp>
        <p:nvSpPr>
          <p:cNvPr id="6654" name="Slide Number Placeholder 3"/>
          <p:cNvSpPr txBox="1">
            <a:spLocks noGrp="1"/>
          </p:cNvSpPr>
          <p:nvPr>
            <p:ph type="sldNum" sz="quarter" idx="2"/>
          </p:nvPr>
        </p:nvSpPr>
        <p:spPr>
          <a:xfrm>
            <a:off x="11407628" y="6248400"/>
            <a:ext cx="174772"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7" name="Rectangle 2"/>
          <p:cNvSpPr txBox="1">
            <a:spLocks noGrp="1"/>
          </p:cNvSpPr>
          <p:nvPr>
            <p:ph type="title"/>
          </p:nvPr>
        </p:nvSpPr>
        <p:spPr>
          <a:xfrm>
            <a:off x="1981200" y="432816"/>
            <a:ext cx="8229600" cy="1139826"/>
          </a:xfrm>
          <a:prstGeom prst="rect">
            <a:avLst/>
          </a:prstGeom>
        </p:spPr>
        <p:txBody>
          <a:bodyPr/>
          <a:lstStyle/>
          <a:p>
            <a:pPr>
              <a:defRPr>
                <a:solidFill>
                  <a:srgbClr val="FF6600"/>
                </a:solidFill>
                <a:latin typeface="Alba"/>
                <a:ea typeface="Alba"/>
                <a:cs typeface="Alba"/>
                <a:sym typeface="Alba"/>
              </a:defRPr>
            </a:pPr>
            <a:r>
              <a:t>La Promesa se Cumple por Fin</a:t>
            </a:r>
            <a:br/>
            <a:r>
              <a:rPr sz="2400">
                <a:latin typeface="Arial"/>
                <a:ea typeface="Arial"/>
                <a:cs typeface="Arial"/>
                <a:sym typeface="Arial"/>
              </a:rPr>
              <a:t>(21)</a:t>
            </a:r>
          </a:p>
        </p:txBody>
      </p:sp>
      <p:sp>
        <p:nvSpPr>
          <p:cNvPr id="7088" name="Rectangle 3"/>
          <p:cNvSpPr txBox="1">
            <a:spLocks noGrp="1"/>
          </p:cNvSpPr>
          <p:nvPr>
            <p:ph type="body" idx="1"/>
          </p:nvPr>
        </p:nvSpPr>
        <p:spPr>
          <a:xfrm>
            <a:off x="769620" y="1850135"/>
            <a:ext cx="10652760" cy="4477513"/>
          </a:xfrm>
          <a:prstGeom prst="rect">
            <a:avLst/>
          </a:prstGeom>
        </p:spPr>
        <p:txBody>
          <a:bodyPr/>
          <a:lstStyle/>
          <a:p>
            <a:pPr marL="325754" indent="-325754" defTabSz="868680">
              <a:lnSpc>
                <a:spcPct val="90000"/>
              </a:lnSpc>
              <a:spcBef>
                <a:spcPts val="600"/>
              </a:spcBef>
              <a:buSzTx/>
              <a:buFont typeface="Wingdings"/>
              <a:buNone/>
              <a:defRPr sz="2660">
                <a:solidFill>
                  <a:srgbClr val="FFCC00"/>
                </a:solidFill>
                <a:effectLst>
                  <a:outerShdw blurRad="36195" dist="36195" dir="2700000" rotWithShape="0">
                    <a:srgbClr val="000000"/>
                  </a:outerShdw>
                </a:effectLst>
                <a:latin typeface="Comic Sans MS"/>
                <a:ea typeface="Comic Sans MS"/>
                <a:cs typeface="Comic Sans MS"/>
                <a:sym typeface="Comic Sans MS"/>
              </a:defRPr>
            </a:pPr>
            <a:r>
              <a:t>La construcción de suspenso del capítulo 12 encuentra resolución en el nacimiento de Isaac, llamado “él se ríe”.</a:t>
            </a:r>
          </a:p>
          <a:p>
            <a:pPr marL="325754" indent="-325754" defTabSz="868680">
              <a:lnSpc>
                <a:spcPct val="90000"/>
              </a:lnSpc>
              <a:spcBef>
                <a:spcPts val="500"/>
              </a:spcBef>
              <a:defRPr sz="2280">
                <a:effectLst>
                  <a:outerShdw blurRad="36195" dist="36195" dir="2700000" rotWithShape="0">
                    <a:srgbClr val="000000"/>
                  </a:outerShdw>
                </a:effectLst>
                <a:latin typeface="Comic Sans MS"/>
                <a:ea typeface="Comic Sans MS"/>
                <a:cs typeface="Comic Sans MS"/>
                <a:sym typeface="Comic Sans MS"/>
              </a:defRPr>
            </a:pPr>
            <a:r>
              <a:t>La expulsión de Agar porque Ismael, de 17 años, se burló de Isaac, lo que San Pablo luego interpretó como una forma de persecución (Gálatas 4:29), resultó en la reafirmación de la gracia divina para Ismael.</a:t>
            </a:r>
          </a:p>
          <a:p>
            <a:pPr marL="325754" indent="-325754" defTabSz="868680">
              <a:lnSpc>
                <a:spcPct val="90000"/>
              </a:lnSpc>
              <a:spcBef>
                <a:spcPts val="500"/>
              </a:spcBef>
              <a:defRPr sz="2280">
                <a:effectLst>
                  <a:outerShdw blurRad="36195" dist="36195" dir="2700000" rotWithShape="0">
                    <a:srgbClr val="000000"/>
                  </a:outerShdw>
                </a:effectLst>
                <a:latin typeface="Comic Sans MS"/>
                <a:ea typeface="Comic Sans MS"/>
                <a:cs typeface="Comic Sans MS"/>
                <a:sym typeface="Comic Sans MS"/>
              </a:defRPr>
            </a:pPr>
            <a:r>
              <a:t>Ismael luego se casó con su propia cultura nativa (y se convirtió en el antepasado de un clan árabe, cf. 25: 12-18, que la tradición islámica afirma como su vínculo con Abraham)</a:t>
            </a:r>
          </a:p>
          <a:p>
            <a:pPr marL="325754" indent="-325754" defTabSz="868680">
              <a:lnSpc>
                <a:spcPct val="90000"/>
              </a:lnSpc>
              <a:spcBef>
                <a:spcPts val="500"/>
              </a:spcBef>
              <a:defRPr sz="2280">
                <a:effectLst>
                  <a:outerShdw blurRad="36195" dist="36195" dir="2700000" rotWithShape="0">
                    <a:srgbClr val="000000"/>
                  </a:outerShdw>
                </a:effectLst>
                <a:latin typeface="Comic Sans MS"/>
                <a:ea typeface="Comic Sans MS"/>
                <a:cs typeface="Comic Sans MS"/>
                <a:sym typeface="Comic Sans MS"/>
              </a:defRPr>
            </a:pPr>
            <a:r>
              <a:t>El pacto de Abraham con Abimelec ratificó su estatus como residente legal. Beerseba (=pozo del juramento) significaba que tanto en la posteridad como en la tierra Dios había cumplido las promesas que le había hecho.</a:t>
            </a:r>
          </a:p>
        </p:txBody>
      </p:sp>
      <p:sp>
        <p:nvSpPr>
          <p:cNvPr id="7089"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088">
                                            <p:bg/>
                                          </p:spTgt>
                                        </p:tgtEl>
                                        <p:attrNameLst>
                                          <p:attrName>style.visibility</p:attrName>
                                        </p:attrNameLst>
                                      </p:cBhvr>
                                      <p:to>
                                        <p:strVal val="visible"/>
                                      </p:to>
                                    </p:set>
                                    <p:anim calcmode="lin" valueType="num">
                                      <p:cBhvr>
                                        <p:cTn id="7" dur="500" fill="hold"/>
                                        <p:tgtEl>
                                          <p:spTgt spid="7088">
                                            <p:bg/>
                                          </p:spTgt>
                                        </p:tgtEl>
                                        <p:attrNameLst>
                                          <p:attrName>ppt_w</p:attrName>
                                        </p:attrNameLst>
                                      </p:cBhvr>
                                      <p:tavLst>
                                        <p:tav tm="0">
                                          <p:val>
                                            <p:fltVal val="0"/>
                                          </p:val>
                                        </p:tav>
                                        <p:tav tm="100000">
                                          <p:val>
                                            <p:strVal val="#ppt_w"/>
                                          </p:val>
                                        </p:tav>
                                      </p:tavLst>
                                    </p:anim>
                                    <p:anim calcmode="lin" valueType="num">
                                      <p:cBhvr>
                                        <p:cTn id="8" dur="500" fill="hold"/>
                                        <p:tgtEl>
                                          <p:spTgt spid="708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088">
                                            <p:txEl>
                                              <p:pRg st="0" end="0"/>
                                            </p:txEl>
                                          </p:spTgt>
                                        </p:tgtEl>
                                        <p:attrNameLst>
                                          <p:attrName>style.visibility</p:attrName>
                                        </p:attrNameLst>
                                      </p:cBhvr>
                                      <p:to>
                                        <p:strVal val="visible"/>
                                      </p:to>
                                    </p:set>
                                    <p:anim calcmode="lin" valueType="num">
                                      <p:cBhvr>
                                        <p:cTn id="11" dur="500" fill="hold"/>
                                        <p:tgtEl>
                                          <p:spTgt spid="708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08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088">
                                            <p:txEl>
                                              <p:pRg st="1" end="1"/>
                                            </p:txEl>
                                          </p:spTgt>
                                        </p:tgtEl>
                                        <p:attrNameLst>
                                          <p:attrName>style.visibility</p:attrName>
                                        </p:attrNameLst>
                                      </p:cBhvr>
                                      <p:to>
                                        <p:strVal val="visible"/>
                                      </p:to>
                                    </p:set>
                                    <p:anim calcmode="lin" valueType="num">
                                      <p:cBhvr>
                                        <p:cTn id="17" dur="500" fill="hold"/>
                                        <p:tgtEl>
                                          <p:spTgt spid="708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08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088">
                                            <p:txEl>
                                              <p:pRg st="2" end="2"/>
                                            </p:txEl>
                                          </p:spTgt>
                                        </p:tgtEl>
                                        <p:attrNameLst>
                                          <p:attrName>style.visibility</p:attrName>
                                        </p:attrNameLst>
                                      </p:cBhvr>
                                      <p:to>
                                        <p:strVal val="visible"/>
                                      </p:to>
                                    </p:set>
                                    <p:anim calcmode="lin" valueType="num">
                                      <p:cBhvr>
                                        <p:cTn id="23" dur="500" fill="hold"/>
                                        <p:tgtEl>
                                          <p:spTgt spid="708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08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088">
                                            <p:txEl>
                                              <p:pRg st="3" end="3"/>
                                            </p:txEl>
                                          </p:spTgt>
                                        </p:tgtEl>
                                        <p:attrNameLst>
                                          <p:attrName>style.visibility</p:attrName>
                                        </p:attrNameLst>
                                      </p:cBhvr>
                                      <p:to>
                                        <p:strVal val="visible"/>
                                      </p:to>
                                    </p:set>
                                    <p:anim calcmode="lin" valueType="num">
                                      <p:cBhvr>
                                        <p:cTn id="29" dur="500" fill="hold"/>
                                        <p:tgtEl>
                                          <p:spTgt spid="708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08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8" grpId="1" build="p" animBg="1" advAuto="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1" name="Rectangle 2"/>
          <p:cNvSpPr txBox="1">
            <a:spLocks noGrp="1"/>
          </p:cNvSpPr>
          <p:nvPr>
            <p:ph type="title"/>
          </p:nvPr>
        </p:nvSpPr>
        <p:spPr>
          <a:prstGeom prst="rect">
            <a:avLst/>
          </a:prstGeom>
        </p:spPr>
        <p:txBody>
          <a:bodyPr/>
          <a:lstStyle/>
          <a:p>
            <a:pPr>
              <a:defRPr sz="4000">
                <a:solidFill>
                  <a:srgbClr val="FF6600"/>
                </a:solidFill>
                <a:latin typeface="Alba"/>
                <a:ea typeface="Alba"/>
                <a:cs typeface="Alba"/>
                <a:sym typeface="Alba"/>
              </a:defRPr>
            </a:pPr>
            <a:r>
              <a:t>The Akedah (the Binding)</a:t>
            </a:r>
            <a:br/>
            <a:r>
              <a:rPr sz="2400">
                <a:latin typeface="Arial"/>
                <a:ea typeface="Arial"/>
                <a:cs typeface="Arial"/>
                <a:sym typeface="Arial"/>
              </a:rPr>
              <a:t>(22)</a:t>
            </a:r>
          </a:p>
        </p:txBody>
      </p:sp>
      <p:sp>
        <p:nvSpPr>
          <p:cNvPr id="7092" name="Rectangle 3"/>
          <p:cNvSpPr txBox="1">
            <a:spLocks noGrp="1"/>
          </p:cNvSpPr>
          <p:nvPr>
            <p:ph type="body" idx="1"/>
          </p:nvPr>
        </p:nvSpPr>
        <p:spPr>
          <a:xfrm>
            <a:off x="609600" y="1664527"/>
            <a:ext cx="10972800" cy="5105401"/>
          </a:xfrm>
          <a:prstGeom prst="rect">
            <a:avLst/>
          </a:prstGeom>
        </p:spPr>
        <p:txBody>
          <a:bodyPr/>
          <a:lstStyle/>
          <a:p>
            <a:pPr>
              <a:spcBef>
                <a:spcPts val="600"/>
              </a:spcBef>
              <a:buSzTx/>
              <a:buFont typeface="Wingdings"/>
              <a:buNone/>
              <a:defRPr sz="2800">
                <a:solidFill>
                  <a:srgbClr val="FFCC00"/>
                </a:solidFill>
                <a:latin typeface="Comic Sans MS"/>
                <a:ea typeface="Comic Sans MS"/>
                <a:cs typeface="Comic Sans MS"/>
                <a:sym typeface="Comic Sans MS"/>
              </a:defRPr>
            </a:pPr>
            <a:r>
              <a:t>The God who earlier had called Abraham to give up his past now called upon him to give up his future.</a:t>
            </a:r>
          </a:p>
          <a:p>
            <a:pPr>
              <a:spcBef>
                <a:spcPts val="500"/>
              </a:spcBef>
              <a:defRPr sz="2400">
                <a:latin typeface="Comic Sans MS"/>
                <a:ea typeface="Comic Sans MS"/>
                <a:cs typeface="Comic Sans MS"/>
                <a:sym typeface="Comic Sans MS"/>
              </a:defRPr>
            </a:pPr>
            <a:r>
              <a:t>For the reader, this baffling instruction by Yahweh is “a test;” hence, the reader has a psychological advantage over Abraham.</a:t>
            </a:r>
          </a:p>
          <a:p>
            <a:pPr>
              <a:spcBef>
                <a:spcPts val="500"/>
              </a:spcBef>
              <a:defRPr sz="2400">
                <a:latin typeface="Comic Sans MS"/>
                <a:ea typeface="Comic Sans MS"/>
                <a:cs typeface="Comic Sans MS"/>
                <a:sym typeface="Comic Sans MS"/>
              </a:defRPr>
            </a:pPr>
            <a:r>
              <a:t>Later, the Old Testament will identify Moriah as the same as Mt. Zion (cf. 2 Chr. 3:1), the site of the 1</a:t>
            </a:r>
            <a:r>
              <a:rPr baseline="30000"/>
              <a:t>st</a:t>
            </a:r>
            <a:r>
              <a:t> temple.  The sacrifice of Isaac serves as the prototype for the whole sacrificial system of substitutionary atonement.</a:t>
            </a:r>
          </a:p>
          <a:p>
            <a:pPr>
              <a:spcBef>
                <a:spcPts val="500"/>
              </a:spcBef>
              <a:defRPr sz="2400">
                <a:latin typeface="Comic Sans MS"/>
                <a:ea typeface="Comic Sans MS"/>
                <a:cs typeface="Comic Sans MS"/>
                <a:sym typeface="Comic Sans MS"/>
              </a:defRPr>
            </a:pPr>
            <a:r>
              <a:t>The name “Yahweh-Yireh” (= Yahweh will see) is used idiomatically to mean Yahweh will provide.</a:t>
            </a:r>
          </a:p>
        </p:txBody>
      </p:sp>
      <p:sp>
        <p:nvSpPr>
          <p:cNvPr id="7093"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092">
                                            <p:bg/>
                                          </p:spTgt>
                                        </p:tgtEl>
                                        <p:attrNameLst>
                                          <p:attrName>style.visibility</p:attrName>
                                        </p:attrNameLst>
                                      </p:cBhvr>
                                      <p:to>
                                        <p:strVal val="visible"/>
                                      </p:to>
                                    </p:set>
                                    <p:anim calcmode="lin" valueType="num">
                                      <p:cBhvr>
                                        <p:cTn id="7" dur="500" fill="hold"/>
                                        <p:tgtEl>
                                          <p:spTgt spid="7092">
                                            <p:bg/>
                                          </p:spTgt>
                                        </p:tgtEl>
                                        <p:attrNameLst>
                                          <p:attrName>ppt_w</p:attrName>
                                        </p:attrNameLst>
                                      </p:cBhvr>
                                      <p:tavLst>
                                        <p:tav tm="0">
                                          <p:val>
                                            <p:fltVal val="0"/>
                                          </p:val>
                                        </p:tav>
                                        <p:tav tm="100000">
                                          <p:val>
                                            <p:strVal val="#ppt_w"/>
                                          </p:val>
                                        </p:tav>
                                      </p:tavLst>
                                    </p:anim>
                                    <p:anim calcmode="lin" valueType="num">
                                      <p:cBhvr>
                                        <p:cTn id="8" dur="500" fill="hold"/>
                                        <p:tgtEl>
                                          <p:spTgt spid="709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092">
                                            <p:txEl>
                                              <p:pRg st="0" end="0"/>
                                            </p:txEl>
                                          </p:spTgt>
                                        </p:tgtEl>
                                        <p:attrNameLst>
                                          <p:attrName>style.visibility</p:attrName>
                                        </p:attrNameLst>
                                      </p:cBhvr>
                                      <p:to>
                                        <p:strVal val="visible"/>
                                      </p:to>
                                    </p:set>
                                    <p:anim calcmode="lin" valueType="num">
                                      <p:cBhvr>
                                        <p:cTn id="11" dur="500" fill="hold"/>
                                        <p:tgtEl>
                                          <p:spTgt spid="709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09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092">
                                            <p:txEl>
                                              <p:pRg st="1" end="1"/>
                                            </p:txEl>
                                          </p:spTgt>
                                        </p:tgtEl>
                                        <p:attrNameLst>
                                          <p:attrName>style.visibility</p:attrName>
                                        </p:attrNameLst>
                                      </p:cBhvr>
                                      <p:to>
                                        <p:strVal val="visible"/>
                                      </p:to>
                                    </p:set>
                                    <p:anim calcmode="lin" valueType="num">
                                      <p:cBhvr>
                                        <p:cTn id="17" dur="500" fill="hold"/>
                                        <p:tgtEl>
                                          <p:spTgt spid="709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09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092">
                                            <p:txEl>
                                              <p:pRg st="2" end="2"/>
                                            </p:txEl>
                                          </p:spTgt>
                                        </p:tgtEl>
                                        <p:attrNameLst>
                                          <p:attrName>style.visibility</p:attrName>
                                        </p:attrNameLst>
                                      </p:cBhvr>
                                      <p:to>
                                        <p:strVal val="visible"/>
                                      </p:to>
                                    </p:set>
                                    <p:anim calcmode="lin" valueType="num">
                                      <p:cBhvr>
                                        <p:cTn id="23" dur="500" fill="hold"/>
                                        <p:tgtEl>
                                          <p:spTgt spid="709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09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092">
                                            <p:txEl>
                                              <p:pRg st="3" end="3"/>
                                            </p:txEl>
                                          </p:spTgt>
                                        </p:tgtEl>
                                        <p:attrNameLst>
                                          <p:attrName>style.visibility</p:attrName>
                                        </p:attrNameLst>
                                      </p:cBhvr>
                                      <p:to>
                                        <p:strVal val="visible"/>
                                      </p:to>
                                    </p:set>
                                    <p:anim calcmode="lin" valueType="num">
                                      <p:cBhvr>
                                        <p:cTn id="29" dur="500" fill="hold"/>
                                        <p:tgtEl>
                                          <p:spTgt spid="7092">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09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2" grpId="1" build="p" animBg="1" advAuto="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5" name="Rectangle 2"/>
          <p:cNvSpPr txBox="1">
            <a:spLocks noGrp="1"/>
          </p:cNvSpPr>
          <p:nvPr>
            <p:ph type="title"/>
          </p:nvPr>
        </p:nvSpPr>
        <p:spPr>
          <a:prstGeom prst="rect">
            <a:avLst/>
          </a:prstGeom>
        </p:spPr>
        <p:txBody>
          <a:bodyPr/>
          <a:lstStyle/>
          <a:p>
            <a:pPr>
              <a:defRPr sz="4000">
                <a:solidFill>
                  <a:srgbClr val="FF6600"/>
                </a:solidFill>
                <a:latin typeface="Alba"/>
                <a:ea typeface="Alba"/>
                <a:cs typeface="Alba"/>
                <a:sym typeface="Alba"/>
              </a:defRPr>
            </a:pPr>
            <a:r>
              <a:t>El Akedah (la atadura)</a:t>
            </a:r>
          </a:p>
          <a:p>
            <a:pPr>
              <a:defRPr sz="4000">
                <a:solidFill>
                  <a:srgbClr val="FF6600"/>
                </a:solidFill>
                <a:latin typeface="Alba"/>
                <a:ea typeface="Alba"/>
                <a:cs typeface="Alba"/>
                <a:sym typeface="Alba"/>
              </a:defRPr>
            </a:pPr>
            <a:r>
              <a:rPr sz="2400">
                <a:latin typeface="Arial"/>
                <a:ea typeface="Arial"/>
                <a:cs typeface="Arial"/>
                <a:sym typeface="Arial"/>
              </a:rPr>
              <a:t>(22)</a:t>
            </a:r>
          </a:p>
        </p:txBody>
      </p:sp>
      <p:sp>
        <p:nvSpPr>
          <p:cNvPr id="7096" name="Rectangle 3"/>
          <p:cNvSpPr txBox="1">
            <a:spLocks noGrp="1"/>
          </p:cNvSpPr>
          <p:nvPr>
            <p:ph type="body" idx="1"/>
          </p:nvPr>
        </p:nvSpPr>
        <p:spPr>
          <a:xfrm>
            <a:off x="609600" y="1664527"/>
            <a:ext cx="11257052" cy="5105401"/>
          </a:xfrm>
          <a:prstGeom prst="rect">
            <a:avLst/>
          </a:prstGeom>
        </p:spPr>
        <p:txBody>
          <a:bodyPr/>
          <a:lstStyle/>
          <a:p>
            <a:pPr>
              <a:spcBef>
                <a:spcPts val="600"/>
              </a:spcBef>
              <a:buSzTx/>
              <a:buFont typeface="Wingdings"/>
              <a:buNone/>
              <a:defRPr sz="2800">
                <a:solidFill>
                  <a:srgbClr val="FFCC00"/>
                </a:solidFill>
                <a:latin typeface="Comic Sans MS"/>
                <a:ea typeface="Comic Sans MS"/>
                <a:cs typeface="Comic Sans MS"/>
                <a:sym typeface="Comic Sans MS"/>
              </a:defRPr>
            </a:pPr>
            <a:r>
              <a:rPr dirty="0"/>
              <a:t>El Dios que antes </a:t>
            </a:r>
            <a:r>
              <a:rPr dirty="0" err="1"/>
              <a:t>había</a:t>
            </a:r>
            <a:r>
              <a:rPr dirty="0"/>
              <a:t> </a:t>
            </a:r>
            <a:r>
              <a:rPr dirty="0" err="1"/>
              <a:t>llamado</a:t>
            </a:r>
            <a:r>
              <a:rPr dirty="0"/>
              <a:t> a Abraham a </a:t>
            </a:r>
            <a:r>
              <a:rPr dirty="0" err="1"/>
              <a:t>renunciar</a:t>
            </a:r>
            <a:r>
              <a:rPr dirty="0"/>
              <a:t> a </a:t>
            </a:r>
            <a:r>
              <a:rPr dirty="0" err="1"/>
              <a:t>su</a:t>
            </a:r>
            <a:r>
              <a:rPr dirty="0"/>
              <a:t> </a:t>
            </a:r>
            <a:r>
              <a:rPr dirty="0" err="1"/>
              <a:t>pasado</a:t>
            </a:r>
            <a:r>
              <a:rPr dirty="0"/>
              <a:t>, </a:t>
            </a:r>
            <a:r>
              <a:rPr dirty="0" err="1"/>
              <a:t>ahora</a:t>
            </a:r>
            <a:r>
              <a:rPr dirty="0"/>
              <a:t> lo </a:t>
            </a:r>
            <a:r>
              <a:rPr dirty="0" err="1"/>
              <a:t>llamó</a:t>
            </a:r>
            <a:r>
              <a:rPr dirty="0"/>
              <a:t> a </a:t>
            </a:r>
            <a:r>
              <a:rPr dirty="0" err="1"/>
              <a:t>renunciar</a:t>
            </a:r>
            <a:r>
              <a:rPr dirty="0"/>
              <a:t> a </a:t>
            </a:r>
            <a:r>
              <a:rPr dirty="0" err="1"/>
              <a:t>su</a:t>
            </a:r>
            <a:r>
              <a:rPr dirty="0"/>
              <a:t> </a:t>
            </a:r>
            <a:r>
              <a:rPr dirty="0" err="1"/>
              <a:t>futuro</a:t>
            </a:r>
            <a:r>
              <a:rPr dirty="0"/>
              <a:t>.</a:t>
            </a:r>
          </a:p>
          <a:p>
            <a:pPr>
              <a:spcBef>
                <a:spcPts val="500"/>
              </a:spcBef>
              <a:defRPr sz="2400">
                <a:latin typeface="Comic Sans MS"/>
                <a:ea typeface="Comic Sans MS"/>
                <a:cs typeface="Comic Sans MS"/>
                <a:sym typeface="Comic Sans MS"/>
              </a:defRPr>
            </a:pPr>
            <a:r>
              <a:rPr dirty="0"/>
              <a:t>Para </a:t>
            </a:r>
            <a:r>
              <a:rPr dirty="0" err="1"/>
              <a:t>el</a:t>
            </a:r>
            <a:r>
              <a:rPr dirty="0"/>
              <a:t> lector, </a:t>
            </a:r>
            <a:r>
              <a:rPr dirty="0" err="1"/>
              <a:t>esta</a:t>
            </a:r>
            <a:r>
              <a:rPr dirty="0"/>
              <a:t> </a:t>
            </a:r>
            <a:r>
              <a:rPr dirty="0" err="1"/>
              <a:t>desconcertante</a:t>
            </a:r>
            <a:r>
              <a:rPr dirty="0"/>
              <a:t> </a:t>
            </a:r>
            <a:r>
              <a:rPr dirty="0" err="1"/>
              <a:t>instrucción</a:t>
            </a:r>
            <a:r>
              <a:rPr dirty="0"/>
              <a:t> de Yahweh es “</a:t>
            </a:r>
            <a:r>
              <a:rPr dirty="0" err="1"/>
              <a:t>una</a:t>
            </a:r>
            <a:r>
              <a:rPr dirty="0"/>
              <a:t> </a:t>
            </a:r>
            <a:r>
              <a:rPr dirty="0" err="1"/>
              <a:t>prueba</a:t>
            </a:r>
            <a:r>
              <a:rPr dirty="0"/>
              <a:t>”; </a:t>
            </a:r>
            <a:r>
              <a:rPr dirty="0" err="1"/>
              <a:t>por</a:t>
            </a:r>
            <a:r>
              <a:rPr dirty="0"/>
              <a:t> lo tanto, </a:t>
            </a:r>
            <a:r>
              <a:rPr dirty="0" err="1"/>
              <a:t>el</a:t>
            </a:r>
            <a:r>
              <a:rPr dirty="0"/>
              <a:t> lector </a:t>
            </a:r>
            <a:r>
              <a:rPr dirty="0" err="1"/>
              <a:t>tiene</a:t>
            </a:r>
            <a:r>
              <a:rPr dirty="0"/>
              <a:t> </a:t>
            </a:r>
            <a:r>
              <a:rPr dirty="0" err="1"/>
              <a:t>una</a:t>
            </a:r>
            <a:r>
              <a:rPr dirty="0"/>
              <a:t> </a:t>
            </a:r>
            <a:r>
              <a:rPr dirty="0" err="1"/>
              <a:t>ventaja</a:t>
            </a:r>
            <a:r>
              <a:rPr dirty="0"/>
              <a:t> </a:t>
            </a:r>
            <a:r>
              <a:rPr dirty="0" err="1"/>
              <a:t>psicológica</a:t>
            </a:r>
            <a:r>
              <a:rPr dirty="0"/>
              <a:t> </a:t>
            </a:r>
            <a:r>
              <a:rPr dirty="0" err="1"/>
              <a:t>sobre</a:t>
            </a:r>
            <a:r>
              <a:rPr dirty="0"/>
              <a:t> Abraham.</a:t>
            </a:r>
          </a:p>
          <a:p>
            <a:pPr>
              <a:spcBef>
                <a:spcPts val="500"/>
              </a:spcBef>
              <a:defRPr sz="2400">
                <a:latin typeface="Comic Sans MS"/>
                <a:ea typeface="Comic Sans MS"/>
                <a:cs typeface="Comic Sans MS"/>
                <a:sym typeface="Comic Sans MS"/>
              </a:defRPr>
            </a:pPr>
            <a:r>
              <a:rPr dirty="0" err="1"/>
              <a:t>Posteriormente</a:t>
            </a:r>
            <a:r>
              <a:rPr dirty="0"/>
              <a:t>, </a:t>
            </a:r>
            <a:r>
              <a:rPr dirty="0" err="1"/>
              <a:t>el</a:t>
            </a:r>
            <a:r>
              <a:rPr dirty="0"/>
              <a:t> </a:t>
            </a:r>
            <a:r>
              <a:rPr dirty="0" err="1"/>
              <a:t>Antiguo</a:t>
            </a:r>
            <a:r>
              <a:rPr dirty="0"/>
              <a:t> </a:t>
            </a:r>
            <a:r>
              <a:rPr dirty="0" err="1"/>
              <a:t>Testamento</a:t>
            </a:r>
            <a:r>
              <a:rPr dirty="0"/>
              <a:t> </a:t>
            </a:r>
            <a:r>
              <a:rPr dirty="0" err="1"/>
              <a:t>identificará</a:t>
            </a:r>
            <a:r>
              <a:rPr dirty="0"/>
              <a:t> a Moriah </a:t>
            </a:r>
            <a:r>
              <a:rPr dirty="0" err="1"/>
              <a:t>como</a:t>
            </a:r>
            <a:r>
              <a:rPr dirty="0"/>
              <a:t> lo </a:t>
            </a:r>
            <a:r>
              <a:rPr dirty="0" err="1"/>
              <a:t>mismo</a:t>
            </a:r>
            <a:r>
              <a:rPr dirty="0"/>
              <a:t> que </a:t>
            </a:r>
            <a:r>
              <a:rPr dirty="0" err="1"/>
              <a:t>el</a:t>
            </a:r>
            <a:r>
              <a:rPr dirty="0"/>
              <a:t> Monte Sion (cf. 2 Cr 3:1), </a:t>
            </a:r>
            <a:r>
              <a:rPr dirty="0" err="1"/>
              <a:t>el</a:t>
            </a:r>
            <a:r>
              <a:rPr dirty="0"/>
              <a:t> sitio del 1er </a:t>
            </a:r>
            <a:r>
              <a:rPr dirty="0" err="1"/>
              <a:t>templo</a:t>
            </a:r>
            <a:r>
              <a:rPr dirty="0"/>
              <a:t>. El </a:t>
            </a:r>
            <a:r>
              <a:rPr dirty="0" err="1"/>
              <a:t>sacrificio</a:t>
            </a:r>
            <a:r>
              <a:rPr dirty="0"/>
              <a:t> de Isaac </a:t>
            </a:r>
            <a:r>
              <a:rPr dirty="0" err="1"/>
              <a:t>sirve</a:t>
            </a:r>
            <a:r>
              <a:rPr dirty="0"/>
              <a:t> </a:t>
            </a:r>
            <a:r>
              <a:rPr dirty="0" err="1"/>
              <a:t>como</a:t>
            </a:r>
            <a:r>
              <a:rPr dirty="0"/>
              <a:t> </a:t>
            </a:r>
            <a:r>
              <a:rPr dirty="0" err="1"/>
              <a:t>prototipo</a:t>
            </a:r>
            <a:r>
              <a:rPr dirty="0"/>
              <a:t> de </a:t>
            </a:r>
            <a:r>
              <a:rPr dirty="0" err="1"/>
              <a:t>todo</a:t>
            </a:r>
            <a:r>
              <a:rPr dirty="0"/>
              <a:t> </a:t>
            </a:r>
            <a:r>
              <a:rPr dirty="0" err="1"/>
              <a:t>el</a:t>
            </a:r>
            <a:r>
              <a:rPr dirty="0"/>
              <a:t> </a:t>
            </a:r>
            <a:r>
              <a:rPr dirty="0" err="1"/>
              <a:t>sistema</a:t>
            </a:r>
            <a:r>
              <a:rPr dirty="0"/>
              <a:t> sacrificial de </a:t>
            </a:r>
            <a:r>
              <a:rPr dirty="0" err="1"/>
              <a:t>expiación</a:t>
            </a:r>
            <a:r>
              <a:rPr dirty="0"/>
              <a:t> </a:t>
            </a:r>
            <a:r>
              <a:rPr dirty="0" err="1"/>
              <a:t>sustitutiva</a:t>
            </a:r>
            <a:r>
              <a:rPr dirty="0"/>
              <a:t>.</a:t>
            </a:r>
          </a:p>
          <a:p>
            <a:pPr>
              <a:spcBef>
                <a:spcPts val="500"/>
              </a:spcBef>
              <a:defRPr sz="2400">
                <a:latin typeface="Comic Sans MS"/>
                <a:ea typeface="Comic Sans MS"/>
                <a:cs typeface="Comic Sans MS"/>
                <a:sym typeface="Comic Sans MS"/>
              </a:defRPr>
            </a:pPr>
            <a:r>
              <a:rPr dirty="0"/>
              <a:t>El </a:t>
            </a:r>
            <a:r>
              <a:rPr dirty="0" err="1"/>
              <a:t>nombre</a:t>
            </a:r>
            <a:r>
              <a:rPr dirty="0"/>
              <a:t> “Yahweh-</a:t>
            </a:r>
            <a:r>
              <a:rPr dirty="0" err="1"/>
              <a:t>Yireh</a:t>
            </a:r>
            <a:r>
              <a:rPr dirty="0"/>
              <a:t>” (= Yahweh </a:t>
            </a:r>
            <a:r>
              <a:rPr dirty="0" err="1"/>
              <a:t>verá</a:t>
            </a:r>
            <a:r>
              <a:rPr dirty="0"/>
              <a:t>) se </a:t>
            </a:r>
            <a:r>
              <a:rPr dirty="0" err="1"/>
              <a:t>usa</a:t>
            </a:r>
            <a:r>
              <a:rPr dirty="0"/>
              <a:t> </a:t>
            </a:r>
            <a:r>
              <a:rPr dirty="0" err="1"/>
              <a:t>idiomáticamente</a:t>
            </a:r>
            <a:r>
              <a:rPr dirty="0"/>
              <a:t> para </a:t>
            </a:r>
            <a:r>
              <a:rPr dirty="0" err="1"/>
              <a:t>indicar</a:t>
            </a:r>
            <a:r>
              <a:rPr dirty="0"/>
              <a:t> que Yahweh </a:t>
            </a:r>
            <a:r>
              <a:rPr dirty="0" err="1"/>
              <a:t>proveerá</a:t>
            </a:r>
            <a:r>
              <a:rPr dirty="0"/>
              <a:t>.</a:t>
            </a:r>
          </a:p>
        </p:txBody>
      </p:sp>
      <p:sp>
        <p:nvSpPr>
          <p:cNvPr id="7097"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096">
                                            <p:bg/>
                                          </p:spTgt>
                                        </p:tgtEl>
                                        <p:attrNameLst>
                                          <p:attrName>style.visibility</p:attrName>
                                        </p:attrNameLst>
                                      </p:cBhvr>
                                      <p:to>
                                        <p:strVal val="visible"/>
                                      </p:to>
                                    </p:set>
                                    <p:anim calcmode="lin" valueType="num">
                                      <p:cBhvr>
                                        <p:cTn id="7" dur="500" fill="hold"/>
                                        <p:tgtEl>
                                          <p:spTgt spid="7096">
                                            <p:bg/>
                                          </p:spTgt>
                                        </p:tgtEl>
                                        <p:attrNameLst>
                                          <p:attrName>ppt_w</p:attrName>
                                        </p:attrNameLst>
                                      </p:cBhvr>
                                      <p:tavLst>
                                        <p:tav tm="0">
                                          <p:val>
                                            <p:fltVal val="0"/>
                                          </p:val>
                                        </p:tav>
                                        <p:tav tm="100000">
                                          <p:val>
                                            <p:strVal val="#ppt_w"/>
                                          </p:val>
                                        </p:tav>
                                      </p:tavLst>
                                    </p:anim>
                                    <p:anim calcmode="lin" valueType="num">
                                      <p:cBhvr>
                                        <p:cTn id="8" dur="500" fill="hold"/>
                                        <p:tgtEl>
                                          <p:spTgt spid="709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096">
                                            <p:txEl>
                                              <p:pRg st="0" end="0"/>
                                            </p:txEl>
                                          </p:spTgt>
                                        </p:tgtEl>
                                        <p:attrNameLst>
                                          <p:attrName>style.visibility</p:attrName>
                                        </p:attrNameLst>
                                      </p:cBhvr>
                                      <p:to>
                                        <p:strVal val="visible"/>
                                      </p:to>
                                    </p:set>
                                    <p:anim calcmode="lin" valueType="num">
                                      <p:cBhvr>
                                        <p:cTn id="11" dur="500" fill="hold"/>
                                        <p:tgtEl>
                                          <p:spTgt spid="709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09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096">
                                            <p:txEl>
                                              <p:pRg st="1" end="1"/>
                                            </p:txEl>
                                          </p:spTgt>
                                        </p:tgtEl>
                                        <p:attrNameLst>
                                          <p:attrName>style.visibility</p:attrName>
                                        </p:attrNameLst>
                                      </p:cBhvr>
                                      <p:to>
                                        <p:strVal val="visible"/>
                                      </p:to>
                                    </p:set>
                                    <p:anim calcmode="lin" valueType="num">
                                      <p:cBhvr>
                                        <p:cTn id="17" dur="500" fill="hold"/>
                                        <p:tgtEl>
                                          <p:spTgt spid="709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09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096">
                                            <p:txEl>
                                              <p:pRg st="2" end="2"/>
                                            </p:txEl>
                                          </p:spTgt>
                                        </p:tgtEl>
                                        <p:attrNameLst>
                                          <p:attrName>style.visibility</p:attrName>
                                        </p:attrNameLst>
                                      </p:cBhvr>
                                      <p:to>
                                        <p:strVal val="visible"/>
                                      </p:to>
                                    </p:set>
                                    <p:anim calcmode="lin" valueType="num">
                                      <p:cBhvr>
                                        <p:cTn id="23" dur="500" fill="hold"/>
                                        <p:tgtEl>
                                          <p:spTgt spid="709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09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096">
                                            <p:txEl>
                                              <p:pRg st="3" end="3"/>
                                            </p:txEl>
                                          </p:spTgt>
                                        </p:tgtEl>
                                        <p:attrNameLst>
                                          <p:attrName>style.visibility</p:attrName>
                                        </p:attrNameLst>
                                      </p:cBhvr>
                                      <p:to>
                                        <p:strVal val="visible"/>
                                      </p:to>
                                    </p:set>
                                    <p:anim calcmode="lin" valueType="num">
                                      <p:cBhvr>
                                        <p:cTn id="29" dur="500" fill="hold"/>
                                        <p:tgtEl>
                                          <p:spTgt spid="709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09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6" grpId="1" build="p" animBg="1" advAuto="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9" name="Rectangle 2"/>
          <p:cNvSpPr txBox="1">
            <a:spLocks noGrp="1"/>
          </p:cNvSpPr>
          <p:nvPr>
            <p:ph type="title"/>
          </p:nvPr>
        </p:nvSpPr>
        <p:spPr>
          <a:xfrm>
            <a:off x="1600200" y="152400"/>
            <a:ext cx="8915400" cy="1143000"/>
          </a:xfrm>
          <a:prstGeom prst="rect">
            <a:avLst/>
          </a:prstGeom>
        </p:spPr>
        <p:txBody>
          <a:bodyPr/>
          <a:lstStyle>
            <a:lvl1pPr>
              <a:defRPr>
                <a:solidFill>
                  <a:srgbClr val="FF6600"/>
                </a:solidFill>
                <a:latin typeface="Alba"/>
                <a:ea typeface="Alba"/>
                <a:cs typeface="Alba"/>
                <a:sym typeface="Alba"/>
              </a:defRPr>
            </a:lvl1pPr>
          </a:lstStyle>
          <a:p>
            <a:r>
              <a:t>NT Reflections on Abraham’s Faith</a:t>
            </a:r>
          </a:p>
        </p:txBody>
      </p:sp>
      <p:sp>
        <p:nvSpPr>
          <p:cNvPr id="7100" name="Rectangle 3"/>
          <p:cNvSpPr txBox="1">
            <a:spLocks noGrp="1"/>
          </p:cNvSpPr>
          <p:nvPr>
            <p:ph type="body" idx="1"/>
          </p:nvPr>
        </p:nvSpPr>
        <p:spPr>
          <a:xfrm>
            <a:off x="539495" y="1432560"/>
            <a:ext cx="10954513" cy="5257801"/>
          </a:xfrm>
          <a:prstGeom prst="rect">
            <a:avLst/>
          </a:prstGeom>
        </p:spPr>
        <p:txBody>
          <a:bodyPr/>
          <a:lstStyle/>
          <a:p>
            <a:pPr>
              <a:spcBef>
                <a:spcPts val="600"/>
              </a:spcBef>
              <a:buSzTx/>
              <a:buFont typeface="Wingdings"/>
              <a:buNone/>
              <a:defRPr sz="2800">
                <a:solidFill>
                  <a:srgbClr val="FFCC00"/>
                </a:solidFill>
                <a:latin typeface="Comic Sans MS"/>
                <a:ea typeface="Comic Sans MS"/>
                <a:cs typeface="Comic Sans MS"/>
                <a:sym typeface="Comic Sans MS"/>
              </a:defRPr>
            </a:pPr>
            <a:r>
              <a:t>In the New Testament, the offering of Isaac foreshadows the sacrifice of Christ on the cross.</a:t>
            </a:r>
          </a:p>
          <a:p>
            <a:pPr>
              <a:spcBef>
                <a:spcPts val="500"/>
              </a:spcBef>
              <a:defRPr sz="2400">
                <a:latin typeface="Comic Sans MS"/>
                <a:ea typeface="Comic Sans MS"/>
                <a:cs typeface="Comic Sans MS"/>
                <a:sym typeface="Comic Sans MS"/>
              </a:defRPr>
            </a:pPr>
            <a:r>
              <a:t>The language “your son, your only Son” (22:2), rendered in the LXX as “your beloved son,” anticipates Christ as God’s beloved Son.</a:t>
            </a:r>
          </a:p>
          <a:p>
            <a:pPr>
              <a:spcBef>
                <a:spcPts val="500"/>
              </a:spcBef>
              <a:defRPr sz="2400">
                <a:latin typeface="Comic Sans MS"/>
                <a:ea typeface="Comic Sans MS"/>
                <a:cs typeface="Comic Sans MS"/>
                <a:sym typeface="Comic Sans MS"/>
              </a:defRPr>
            </a:pPr>
            <a:r>
              <a:t>The early church fathers saw a parallel between Isaac carrying the wood and Christ carrying the cross.</a:t>
            </a:r>
          </a:p>
          <a:p>
            <a:pPr>
              <a:spcBef>
                <a:spcPts val="500"/>
              </a:spcBef>
              <a:defRPr sz="2400">
                <a:latin typeface="Comic Sans MS"/>
                <a:ea typeface="Comic Sans MS"/>
                <a:cs typeface="Comic Sans MS"/>
                <a:sym typeface="Comic Sans MS"/>
              </a:defRPr>
            </a:pPr>
            <a:r>
              <a:t>Abraham believed that God could raise Isaac from the dead, even though he would be sacrificed (He. 11:17-19).</a:t>
            </a:r>
          </a:p>
          <a:p>
            <a:pPr>
              <a:spcBef>
                <a:spcPts val="500"/>
              </a:spcBef>
              <a:defRPr sz="2400">
                <a:latin typeface="Comic Sans MS"/>
                <a:ea typeface="Comic Sans MS"/>
                <a:cs typeface="Comic Sans MS"/>
                <a:sym typeface="Comic Sans MS"/>
              </a:defRPr>
            </a:pPr>
            <a:r>
              <a:t>In reconfirming the promises (22:15-18), God took oath upon himself, an act that the writer of Hebrews calls the two unchangeable things, God’s </a:t>
            </a:r>
            <a:r>
              <a:rPr u="sng"/>
              <a:t>promise</a:t>
            </a:r>
            <a:r>
              <a:t> and God’s </a:t>
            </a:r>
            <a:r>
              <a:rPr u="sng"/>
              <a:t>oath</a:t>
            </a:r>
            <a:r>
              <a:t> (He. 6:16-18).</a:t>
            </a:r>
          </a:p>
        </p:txBody>
      </p:sp>
      <p:sp>
        <p:nvSpPr>
          <p:cNvPr id="7101"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100">
                                            <p:bg/>
                                          </p:spTgt>
                                        </p:tgtEl>
                                        <p:attrNameLst>
                                          <p:attrName>style.visibility</p:attrName>
                                        </p:attrNameLst>
                                      </p:cBhvr>
                                      <p:to>
                                        <p:strVal val="visible"/>
                                      </p:to>
                                    </p:set>
                                    <p:anim calcmode="lin" valueType="num">
                                      <p:cBhvr>
                                        <p:cTn id="7" dur="500" fill="hold"/>
                                        <p:tgtEl>
                                          <p:spTgt spid="7100">
                                            <p:bg/>
                                          </p:spTgt>
                                        </p:tgtEl>
                                        <p:attrNameLst>
                                          <p:attrName>ppt_w</p:attrName>
                                        </p:attrNameLst>
                                      </p:cBhvr>
                                      <p:tavLst>
                                        <p:tav tm="0">
                                          <p:val>
                                            <p:fltVal val="0"/>
                                          </p:val>
                                        </p:tav>
                                        <p:tav tm="100000">
                                          <p:val>
                                            <p:strVal val="#ppt_w"/>
                                          </p:val>
                                        </p:tav>
                                      </p:tavLst>
                                    </p:anim>
                                    <p:anim calcmode="lin" valueType="num">
                                      <p:cBhvr>
                                        <p:cTn id="8" dur="500" fill="hold"/>
                                        <p:tgtEl>
                                          <p:spTgt spid="710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100">
                                            <p:txEl>
                                              <p:pRg st="0" end="0"/>
                                            </p:txEl>
                                          </p:spTgt>
                                        </p:tgtEl>
                                        <p:attrNameLst>
                                          <p:attrName>style.visibility</p:attrName>
                                        </p:attrNameLst>
                                      </p:cBhvr>
                                      <p:to>
                                        <p:strVal val="visible"/>
                                      </p:to>
                                    </p:set>
                                    <p:anim calcmode="lin" valueType="num">
                                      <p:cBhvr>
                                        <p:cTn id="11" dur="500" fill="hold"/>
                                        <p:tgtEl>
                                          <p:spTgt spid="710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10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100">
                                            <p:txEl>
                                              <p:pRg st="1" end="1"/>
                                            </p:txEl>
                                          </p:spTgt>
                                        </p:tgtEl>
                                        <p:attrNameLst>
                                          <p:attrName>style.visibility</p:attrName>
                                        </p:attrNameLst>
                                      </p:cBhvr>
                                      <p:to>
                                        <p:strVal val="visible"/>
                                      </p:to>
                                    </p:set>
                                    <p:anim calcmode="lin" valueType="num">
                                      <p:cBhvr>
                                        <p:cTn id="17" dur="500" fill="hold"/>
                                        <p:tgtEl>
                                          <p:spTgt spid="710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10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100">
                                            <p:txEl>
                                              <p:pRg st="2" end="2"/>
                                            </p:txEl>
                                          </p:spTgt>
                                        </p:tgtEl>
                                        <p:attrNameLst>
                                          <p:attrName>style.visibility</p:attrName>
                                        </p:attrNameLst>
                                      </p:cBhvr>
                                      <p:to>
                                        <p:strVal val="visible"/>
                                      </p:to>
                                    </p:set>
                                    <p:anim calcmode="lin" valueType="num">
                                      <p:cBhvr>
                                        <p:cTn id="23" dur="500" fill="hold"/>
                                        <p:tgtEl>
                                          <p:spTgt spid="710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10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100">
                                            <p:txEl>
                                              <p:pRg st="3" end="3"/>
                                            </p:txEl>
                                          </p:spTgt>
                                        </p:tgtEl>
                                        <p:attrNameLst>
                                          <p:attrName>style.visibility</p:attrName>
                                        </p:attrNameLst>
                                      </p:cBhvr>
                                      <p:to>
                                        <p:strVal val="visible"/>
                                      </p:to>
                                    </p:set>
                                    <p:anim calcmode="lin" valueType="num">
                                      <p:cBhvr>
                                        <p:cTn id="29" dur="500" fill="hold"/>
                                        <p:tgtEl>
                                          <p:spTgt spid="7100">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10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7100">
                                            <p:txEl>
                                              <p:pRg st="4" end="4"/>
                                            </p:txEl>
                                          </p:spTgt>
                                        </p:tgtEl>
                                        <p:attrNameLst>
                                          <p:attrName>style.visibility</p:attrName>
                                        </p:attrNameLst>
                                      </p:cBhvr>
                                      <p:to>
                                        <p:strVal val="visible"/>
                                      </p:to>
                                    </p:set>
                                    <p:anim calcmode="lin" valueType="num">
                                      <p:cBhvr>
                                        <p:cTn id="35" dur="500" fill="hold"/>
                                        <p:tgtEl>
                                          <p:spTgt spid="710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10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0" grpId="1" build="p" animBg="1" advAuto="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3" name="Rectangle 2"/>
          <p:cNvSpPr txBox="1">
            <a:spLocks noGrp="1"/>
          </p:cNvSpPr>
          <p:nvPr>
            <p:ph type="title"/>
          </p:nvPr>
        </p:nvSpPr>
        <p:spPr>
          <a:xfrm>
            <a:off x="1600200" y="152400"/>
            <a:ext cx="8915400" cy="1143000"/>
          </a:xfrm>
          <a:prstGeom prst="rect">
            <a:avLst/>
          </a:prstGeom>
        </p:spPr>
        <p:txBody>
          <a:bodyPr/>
          <a:lstStyle>
            <a:lvl1pPr defTabSz="749808">
              <a:defRPr sz="3607">
                <a:solidFill>
                  <a:srgbClr val="FF6600"/>
                </a:solidFill>
                <a:effectLst>
                  <a:outerShdw blurRad="31242" dist="31242" dir="2700000" rotWithShape="0">
                    <a:srgbClr val="000000"/>
                  </a:outerShdw>
                </a:effectLst>
                <a:latin typeface="Alba"/>
                <a:ea typeface="Alba"/>
                <a:cs typeface="Alba"/>
                <a:sym typeface="Alba"/>
              </a:defRPr>
            </a:lvl1pPr>
          </a:lstStyle>
          <a:p>
            <a:r>
              <a:t>Reflexiones del NT sobre la fe de Abraham</a:t>
            </a:r>
          </a:p>
        </p:txBody>
      </p:sp>
      <p:sp>
        <p:nvSpPr>
          <p:cNvPr id="7104" name="Rectangle 3"/>
          <p:cNvSpPr txBox="1">
            <a:spLocks noGrp="1"/>
          </p:cNvSpPr>
          <p:nvPr>
            <p:ph type="body" idx="1"/>
          </p:nvPr>
        </p:nvSpPr>
        <p:spPr>
          <a:xfrm>
            <a:off x="539495" y="1432560"/>
            <a:ext cx="10954513" cy="5257801"/>
          </a:xfrm>
          <a:prstGeom prst="rect">
            <a:avLst/>
          </a:prstGeom>
        </p:spPr>
        <p:txBody>
          <a:bodyPr/>
          <a:lstStyle/>
          <a:p>
            <a:pPr>
              <a:spcBef>
                <a:spcPts val="600"/>
              </a:spcBef>
              <a:buSzTx/>
              <a:buFont typeface="Wingdings"/>
              <a:buNone/>
              <a:defRPr sz="2800">
                <a:solidFill>
                  <a:srgbClr val="FFCC00"/>
                </a:solidFill>
                <a:latin typeface="Comic Sans MS"/>
                <a:ea typeface="Comic Sans MS"/>
                <a:cs typeface="Comic Sans MS"/>
                <a:sym typeface="Comic Sans MS"/>
              </a:defRPr>
            </a:pPr>
            <a:r>
              <a:t>En el Nuevo Testamento, la ofrenda de Isaac presagia el sacrificio de Cristo en la cruz.</a:t>
            </a:r>
          </a:p>
          <a:p>
            <a:pPr>
              <a:spcBef>
                <a:spcPts val="500"/>
              </a:spcBef>
              <a:defRPr sz="2400">
                <a:latin typeface="Comic Sans MS"/>
                <a:ea typeface="Comic Sans MS"/>
                <a:cs typeface="Comic Sans MS"/>
                <a:sym typeface="Comic Sans MS"/>
              </a:defRPr>
            </a:pPr>
            <a:r>
              <a:t>El lenguaje “tu hijo, tu único Hijo” (22:2), traducido en la LXX como “tu hijo amado”, anticipa a Cristo como el Hijo amado de Dios.</a:t>
            </a:r>
          </a:p>
          <a:p>
            <a:pPr>
              <a:spcBef>
                <a:spcPts val="500"/>
              </a:spcBef>
              <a:defRPr sz="2400">
                <a:latin typeface="Comic Sans MS"/>
                <a:ea typeface="Comic Sans MS"/>
                <a:cs typeface="Comic Sans MS"/>
                <a:sym typeface="Comic Sans MS"/>
              </a:defRPr>
            </a:pPr>
            <a:r>
              <a:t>Los primeros padres de la iglesia vieron un paralelo entre Isaac cargando la leña y Cristo cargando la cruz.</a:t>
            </a:r>
          </a:p>
          <a:p>
            <a:pPr>
              <a:spcBef>
                <a:spcPts val="500"/>
              </a:spcBef>
              <a:defRPr sz="2400">
                <a:latin typeface="Comic Sans MS"/>
                <a:ea typeface="Comic Sans MS"/>
                <a:cs typeface="Comic Sans MS"/>
                <a:sym typeface="Comic Sans MS"/>
              </a:defRPr>
            </a:pPr>
            <a:r>
              <a:t>Abraham creía que Dios podía resucitar a Isaac de entre los muertos, aunque sería sacrificado (He. 11:17-19).</a:t>
            </a:r>
          </a:p>
          <a:p>
            <a:pPr>
              <a:spcBef>
                <a:spcPts val="500"/>
              </a:spcBef>
              <a:defRPr sz="2400">
                <a:latin typeface="Comic Sans MS"/>
                <a:ea typeface="Comic Sans MS"/>
                <a:cs typeface="Comic Sans MS"/>
                <a:sym typeface="Comic Sans MS"/>
              </a:defRPr>
            </a:pPr>
            <a:r>
              <a:t>Al reconfirmar las promesas (22:15-18), Dios hizo un juramento sobre sí mismo, un acto que el escritor de Hebreos llama las dos cosas inmutables, la promesa de Dios y el juramento de Dios (Hebreos 6:16-18).</a:t>
            </a:r>
          </a:p>
        </p:txBody>
      </p:sp>
      <p:sp>
        <p:nvSpPr>
          <p:cNvPr id="7105"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104">
                                            <p:bg/>
                                          </p:spTgt>
                                        </p:tgtEl>
                                        <p:attrNameLst>
                                          <p:attrName>style.visibility</p:attrName>
                                        </p:attrNameLst>
                                      </p:cBhvr>
                                      <p:to>
                                        <p:strVal val="visible"/>
                                      </p:to>
                                    </p:set>
                                    <p:anim calcmode="lin" valueType="num">
                                      <p:cBhvr>
                                        <p:cTn id="7" dur="500" fill="hold"/>
                                        <p:tgtEl>
                                          <p:spTgt spid="7104">
                                            <p:bg/>
                                          </p:spTgt>
                                        </p:tgtEl>
                                        <p:attrNameLst>
                                          <p:attrName>ppt_w</p:attrName>
                                        </p:attrNameLst>
                                      </p:cBhvr>
                                      <p:tavLst>
                                        <p:tav tm="0">
                                          <p:val>
                                            <p:fltVal val="0"/>
                                          </p:val>
                                        </p:tav>
                                        <p:tav tm="100000">
                                          <p:val>
                                            <p:strVal val="#ppt_w"/>
                                          </p:val>
                                        </p:tav>
                                      </p:tavLst>
                                    </p:anim>
                                    <p:anim calcmode="lin" valueType="num">
                                      <p:cBhvr>
                                        <p:cTn id="8" dur="500" fill="hold"/>
                                        <p:tgtEl>
                                          <p:spTgt spid="710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104">
                                            <p:txEl>
                                              <p:pRg st="0" end="0"/>
                                            </p:txEl>
                                          </p:spTgt>
                                        </p:tgtEl>
                                        <p:attrNameLst>
                                          <p:attrName>style.visibility</p:attrName>
                                        </p:attrNameLst>
                                      </p:cBhvr>
                                      <p:to>
                                        <p:strVal val="visible"/>
                                      </p:to>
                                    </p:set>
                                    <p:anim calcmode="lin" valueType="num">
                                      <p:cBhvr>
                                        <p:cTn id="11" dur="500" fill="hold"/>
                                        <p:tgtEl>
                                          <p:spTgt spid="710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10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104">
                                            <p:txEl>
                                              <p:pRg st="1" end="1"/>
                                            </p:txEl>
                                          </p:spTgt>
                                        </p:tgtEl>
                                        <p:attrNameLst>
                                          <p:attrName>style.visibility</p:attrName>
                                        </p:attrNameLst>
                                      </p:cBhvr>
                                      <p:to>
                                        <p:strVal val="visible"/>
                                      </p:to>
                                    </p:set>
                                    <p:anim calcmode="lin" valueType="num">
                                      <p:cBhvr>
                                        <p:cTn id="17" dur="500" fill="hold"/>
                                        <p:tgtEl>
                                          <p:spTgt spid="710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10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104">
                                            <p:txEl>
                                              <p:pRg st="2" end="2"/>
                                            </p:txEl>
                                          </p:spTgt>
                                        </p:tgtEl>
                                        <p:attrNameLst>
                                          <p:attrName>style.visibility</p:attrName>
                                        </p:attrNameLst>
                                      </p:cBhvr>
                                      <p:to>
                                        <p:strVal val="visible"/>
                                      </p:to>
                                    </p:set>
                                    <p:anim calcmode="lin" valueType="num">
                                      <p:cBhvr>
                                        <p:cTn id="23" dur="500" fill="hold"/>
                                        <p:tgtEl>
                                          <p:spTgt spid="710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10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104">
                                            <p:txEl>
                                              <p:pRg st="3" end="3"/>
                                            </p:txEl>
                                          </p:spTgt>
                                        </p:tgtEl>
                                        <p:attrNameLst>
                                          <p:attrName>style.visibility</p:attrName>
                                        </p:attrNameLst>
                                      </p:cBhvr>
                                      <p:to>
                                        <p:strVal val="visible"/>
                                      </p:to>
                                    </p:set>
                                    <p:anim calcmode="lin" valueType="num">
                                      <p:cBhvr>
                                        <p:cTn id="29" dur="500" fill="hold"/>
                                        <p:tgtEl>
                                          <p:spTgt spid="710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10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7104">
                                            <p:txEl>
                                              <p:pRg st="4" end="4"/>
                                            </p:txEl>
                                          </p:spTgt>
                                        </p:tgtEl>
                                        <p:attrNameLst>
                                          <p:attrName>style.visibility</p:attrName>
                                        </p:attrNameLst>
                                      </p:cBhvr>
                                      <p:to>
                                        <p:strVal val="visible"/>
                                      </p:to>
                                    </p:set>
                                    <p:anim calcmode="lin" valueType="num">
                                      <p:cBhvr>
                                        <p:cTn id="35" dur="500" fill="hold"/>
                                        <p:tgtEl>
                                          <p:spTgt spid="710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10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4" grpId="1" build="p" animBg="1" advAuto="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7" name="Title 1"/>
          <p:cNvSpPr txBox="1">
            <a:spLocks noGrp="1"/>
          </p:cNvSpPr>
          <p:nvPr>
            <p:ph type="title"/>
          </p:nvPr>
        </p:nvSpPr>
        <p:spPr>
          <a:xfrm>
            <a:off x="914400" y="882650"/>
            <a:ext cx="10363200" cy="1555750"/>
          </a:xfrm>
          <a:prstGeom prst="rect">
            <a:avLst/>
          </a:prstGeom>
        </p:spPr>
        <p:txBody>
          <a:bodyPr lIns="45719" tIns="45720" rIns="45719" bIns="45720" anchor="ctr">
            <a:normAutofit/>
          </a:bodyPr>
          <a:lstStyle/>
          <a:p>
            <a:pPr defTabSz="676655">
              <a:defRPr sz="3552">
                <a:solidFill>
                  <a:srgbClr val="FF3300"/>
                </a:solidFill>
                <a:effectLst>
                  <a:outerShdw blurRad="28194" dist="28194" dir="2700000" rotWithShape="0">
                    <a:srgbClr val="000000"/>
                  </a:outerShdw>
                </a:effectLst>
                <a:latin typeface="Matura MT Script Capitals"/>
                <a:ea typeface="Matura MT Script Capitals"/>
                <a:cs typeface="Matura MT Script Capitals"/>
                <a:sym typeface="Matura MT Script Capitals"/>
              </a:defRPr>
            </a:pPr>
            <a:r>
              <a:rPr sz="3550" dirty="0"/>
              <a:t>Joseph, the Model for Forgiveness</a:t>
            </a:r>
          </a:p>
          <a:p>
            <a:pPr defTabSz="676655">
              <a:defRPr sz="3552">
                <a:solidFill>
                  <a:srgbClr val="FF3300"/>
                </a:solidFill>
                <a:effectLst>
                  <a:outerShdw blurRad="28194" dist="28194" dir="2700000" rotWithShape="0">
                    <a:srgbClr val="000000"/>
                  </a:outerShdw>
                </a:effectLst>
                <a:latin typeface="Matura MT Script Capitals"/>
                <a:ea typeface="Matura MT Script Capitals"/>
                <a:cs typeface="Matura MT Script Capitals"/>
                <a:sym typeface="Matura MT Script Capitals"/>
              </a:defRPr>
            </a:pPr>
            <a:r>
              <a:rPr sz="3550" dirty="0">
                <a:solidFill>
                  <a:srgbClr val="FF7300"/>
                </a:solidFill>
              </a:rPr>
              <a:t>José, </a:t>
            </a:r>
            <a:r>
              <a:rPr sz="3550" dirty="0" err="1">
                <a:solidFill>
                  <a:srgbClr val="FF7300"/>
                </a:solidFill>
              </a:rPr>
              <a:t>el</a:t>
            </a:r>
            <a:r>
              <a:rPr sz="3550" dirty="0">
                <a:solidFill>
                  <a:srgbClr val="FF7300"/>
                </a:solidFill>
              </a:rPr>
              <a:t> </a:t>
            </a:r>
            <a:r>
              <a:rPr sz="3550" dirty="0" err="1">
                <a:solidFill>
                  <a:srgbClr val="FF7300"/>
                </a:solidFill>
              </a:rPr>
              <a:t>Modelo</a:t>
            </a:r>
            <a:r>
              <a:rPr sz="3550" dirty="0">
                <a:solidFill>
                  <a:srgbClr val="FF7300"/>
                </a:solidFill>
              </a:rPr>
              <a:t> para </a:t>
            </a:r>
            <a:r>
              <a:rPr sz="3550" dirty="0" err="1">
                <a:solidFill>
                  <a:srgbClr val="FF7300"/>
                </a:solidFill>
              </a:rPr>
              <a:t>el</a:t>
            </a:r>
            <a:r>
              <a:rPr sz="3550" dirty="0">
                <a:solidFill>
                  <a:srgbClr val="FF7300"/>
                </a:solidFill>
              </a:rPr>
              <a:t> </a:t>
            </a:r>
            <a:r>
              <a:rPr sz="3550" dirty="0" err="1">
                <a:solidFill>
                  <a:srgbClr val="FF7300"/>
                </a:solidFill>
              </a:rPr>
              <a:t>Perdón</a:t>
            </a:r>
            <a:endParaRPr sz="3550">
              <a:solidFill>
                <a:srgbClr val="FF7300"/>
              </a:solidFill>
            </a:endParaRPr>
          </a:p>
        </p:txBody>
      </p:sp>
      <p:sp>
        <p:nvSpPr>
          <p:cNvPr id="7108" name="Subtitle 2"/>
          <p:cNvSpPr txBox="1">
            <a:spLocks noGrp="1"/>
          </p:cNvSpPr>
          <p:nvPr>
            <p:ph type="body" sz="half" idx="1"/>
          </p:nvPr>
        </p:nvSpPr>
        <p:spPr>
          <a:xfrm>
            <a:off x="2324100" y="2540000"/>
            <a:ext cx="8534400" cy="3556000"/>
          </a:xfrm>
          <a:prstGeom prst="rect">
            <a:avLst/>
          </a:prstGeom>
        </p:spPr>
        <p:txBody>
          <a:bodyPr lIns="45719" tIns="45720" rIns="45719" bIns="45720" anchor="t">
            <a:normAutofit/>
          </a:bodyPr>
          <a:lstStyle/>
          <a:p>
            <a:pPr algn="r" defTabSz="722376">
              <a:spcBef>
                <a:spcPts val="500"/>
              </a:spcBef>
              <a:defRPr sz="2212" i="1">
                <a:effectLst>
                  <a:outerShdw blurRad="30099" dist="30099" dir="2700000" rotWithShape="0">
                    <a:srgbClr val="000000"/>
                  </a:outerShdw>
                </a:effectLst>
              </a:defRPr>
            </a:pPr>
            <a:r>
              <a:rPr sz="2200" dirty="0">
                <a:solidFill>
                  <a:srgbClr val="FFFF00"/>
                </a:solidFill>
              </a:rPr>
              <a:t>Disowned by his brothers and sold by them to slave-traders, Joseph still maintained a life of faithfulness to God. In time, God blessed Joseph and elevated him in Egypt. Eventually, he would have the opportunity to avenge himself of his brothers’ treachery, but instead, Joseph chose the high road of forgiveness.</a:t>
            </a:r>
          </a:p>
          <a:p>
            <a:pPr algn="r" defTabSz="722376">
              <a:spcBef>
                <a:spcPts val="500"/>
              </a:spcBef>
              <a:defRPr sz="2212" i="1">
                <a:effectLst>
                  <a:outerShdw blurRad="30099" dist="30099" dir="2700000" rotWithShape="0">
                    <a:srgbClr val="000000"/>
                  </a:outerShdw>
                </a:effectLst>
              </a:defRPr>
            </a:pPr>
            <a:r>
              <a:rPr sz="2200" dirty="0" err="1"/>
              <a:t>Repudiado</a:t>
            </a:r>
            <a:r>
              <a:rPr sz="2200" dirty="0"/>
              <a:t> </a:t>
            </a:r>
            <a:r>
              <a:rPr sz="2200" dirty="0" err="1"/>
              <a:t>por</a:t>
            </a:r>
            <a:r>
              <a:rPr sz="2200" dirty="0"/>
              <a:t> sus </a:t>
            </a:r>
            <a:r>
              <a:rPr sz="2200" dirty="0" err="1"/>
              <a:t>hermanos</a:t>
            </a:r>
            <a:r>
              <a:rPr sz="2200" dirty="0"/>
              <a:t> y </a:t>
            </a:r>
            <a:r>
              <a:rPr sz="2200" dirty="0" err="1"/>
              <a:t>vendido</a:t>
            </a:r>
            <a:r>
              <a:rPr sz="2200" dirty="0"/>
              <a:t> </a:t>
            </a:r>
            <a:r>
              <a:rPr sz="2200" dirty="0" err="1"/>
              <a:t>por</a:t>
            </a:r>
            <a:r>
              <a:rPr sz="2200" dirty="0"/>
              <a:t> </a:t>
            </a:r>
            <a:r>
              <a:rPr sz="2200" dirty="0" err="1"/>
              <a:t>ellos</a:t>
            </a:r>
            <a:r>
              <a:rPr sz="2200" dirty="0"/>
              <a:t> a </a:t>
            </a:r>
            <a:r>
              <a:rPr sz="2200" dirty="0" err="1"/>
              <a:t>traficantes</a:t>
            </a:r>
            <a:r>
              <a:rPr sz="2200" dirty="0"/>
              <a:t> de </a:t>
            </a:r>
            <a:r>
              <a:rPr sz="2200" dirty="0" err="1"/>
              <a:t>esclavos</a:t>
            </a:r>
            <a:r>
              <a:rPr sz="2200" dirty="0"/>
              <a:t>, José </a:t>
            </a:r>
            <a:r>
              <a:rPr sz="2200" dirty="0" err="1"/>
              <a:t>todavía</a:t>
            </a:r>
            <a:r>
              <a:rPr sz="2200" dirty="0"/>
              <a:t> </a:t>
            </a:r>
            <a:r>
              <a:rPr sz="2200" dirty="0" err="1"/>
              <a:t>mantuvo</a:t>
            </a:r>
            <a:r>
              <a:rPr sz="2200" dirty="0"/>
              <a:t> </a:t>
            </a:r>
            <a:r>
              <a:rPr sz="2200" dirty="0" err="1"/>
              <a:t>una</a:t>
            </a:r>
            <a:r>
              <a:rPr sz="2200" dirty="0"/>
              <a:t> </a:t>
            </a:r>
            <a:r>
              <a:rPr sz="2200" dirty="0" err="1"/>
              <a:t>vida</a:t>
            </a:r>
            <a:r>
              <a:rPr sz="2200" dirty="0"/>
              <a:t> de </a:t>
            </a:r>
            <a:r>
              <a:rPr sz="2200" dirty="0" err="1"/>
              <a:t>fidelidad</a:t>
            </a:r>
            <a:r>
              <a:rPr sz="2200" dirty="0"/>
              <a:t> a Dios. Con </a:t>
            </a:r>
            <a:r>
              <a:rPr sz="2200" dirty="0" err="1"/>
              <a:t>el</a:t>
            </a:r>
            <a:r>
              <a:rPr sz="2200" dirty="0"/>
              <a:t> </a:t>
            </a:r>
            <a:r>
              <a:rPr sz="2200" dirty="0" err="1"/>
              <a:t>tiempo</a:t>
            </a:r>
            <a:r>
              <a:rPr sz="2200" dirty="0"/>
              <a:t>, Dios </a:t>
            </a:r>
            <a:r>
              <a:rPr sz="2200" dirty="0" err="1"/>
              <a:t>bendijo</a:t>
            </a:r>
            <a:r>
              <a:rPr sz="2200" dirty="0"/>
              <a:t> a José y lo </a:t>
            </a:r>
            <a:r>
              <a:rPr sz="2200" dirty="0" err="1"/>
              <a:t>elevó</a:t>
            </a:r>
            <a:r>
              <a:rPr sz="2200" dirty="0"/>
              <a:t> </a:t>
            </a:r>
            <a:r>
              <a:rPr sz="2200" dirty="0" err="1"/>
              <a:t>en</a:t>
            </a:r>
            <a:r>
              <a:rPr sz="2200" dirty="0"/>
              <a:t> </a:t>
            </a:r>
            <a:r>
              <a:rPr sz="2200" dirty="0" err="1"/>
              <a:t>Egipto</a:t>
            </a:r>
            <a:r>
              <a:rPr sz="2200" dirty="0"/>
              <a:t>. </a:t>
            </a:r>
            <a:r>
              <a:rPr sz="2200" dirty="0" err="1"/>
              <a:t>Eventualmente</a:t>
            </a:r>
            <a:r>
              <a:rPr sz="2200" dirty="0"/>
              <a:t>, </a:t>
            </a:r>
            <a:r>
              <a:rPr sz="2200" dirty="0" err="1"/>
              <a:t>tendría</a:t>
            </a:r>
            <a:r>
              <a:rPr sz="2200" dirty="0"/>
              <a:t> la </a:t>
            </a:r>
            <a:r>
              <a:rPr sz="2200" dirty="0" err="1"/>
              <a:t>oportunidad</a:t>
            </a:r>
            <a:r>
              <a:rPr sz="2200" dirty="0"/>
              <a:t> de </a:t>
            </a:r>
            <a:r>
              <a:rPr sz="2200" dirty="0" err="1"/>
              <a:t>vengarse</a:t>
            </a:r>
            <a:r>
              <a:rPr sz="2200" dirty="0"/>
              <a:t> de la </a:t>
            </a:r>
            <a:r>
              <a:rPr sz="2200" dirty="0" err="1"/>
              <a:t>traición</a:t>
            </a:r>
            <a:r>
              <a:rPr sz="2200" dirty="0"/>
              <a:t> de sus </a:t>
            </a:r>
            <a:r>
              <a:rPr sz="2200" dirty="0" err="1"/>
              <a:t>hermanos</a:t>
            </a:r>
            <a:r>
              <a:rPr sz="2200" dirty="0"/>
              <a:t>, </a:t>
            </a:r>
            <a:r>
              <a:rPr sz="2200" dirty="0" err="1"/>
              <a:t>pero</a:t>
            </a:r>
            <a:r>
              <a:rPr sz="2200" dirty="0"/>
              <a:t> </a:t>
            </a:r>
            <a:r>
              <a:rPr sz="2200" dirty="0" err="1"/>
              <a:t>en</a:t>
            </a:r>
            <a:r>
              <a:rPr sz="2200" dirty="0"/>
              <a:t> </a:t>
            </a:r>
            <a:r>
              <a:rPr sz="2200" dirty="0" err="1"/>
              <a:t>cambio</a:t>
            </a:r>
            <a:r>
              <a:rPr sz="2200" dirty="0"/>
              <a:t>, José </a:t>
            </a:r>
            <a:r>
              <a:rPr sz="2200" dirty="0" err="1"/>
              <a:t>eligió</a:t>
            </a:r>
            <a:r>
              <a:rPr sz="2200" dirty="0"/>
              <a:t> </a:t>
            </a:r>
            <a:r>
              <a:rPr sz="2200" dirty="0" err="1"/>
              <a:t>el</a:t>
            </a:r>
            <a:r>
              <a:rPr sz="2200" dirty="0"/>
              <a:t> </a:t>
            </a:r>
            <a:r>
              <a:rPr sz="2200" dirty="0" err="1"/>
              <a:t>camino</a:t>
            </a:r>
            <a:r>
              <a:rPr sz="2200" dirty="0"/>
              <a:t> </a:t>
            </a:r>
            <a:r>
              <a:rPr sz="2200" dirty="0" err="1"/>
              <a:t>elevado</a:t>
            </a:r>
            <a:r>
              <a:rPr sz="2200" dirty="0"/>
              <a:t> del </a:t>
            </a:r>
            <a:r>
              <a:rPr sz="2200" dirty="0" err="1"/>
              <a:t>perdón</a:t>
            </a:r>
            <a:r>
              <a:rPr sz="2200" dirty="0"/>
              <a:t>.</a:t>
            </a:r>
          </a:p>
        </p:txBody>
      </p:sp>
      <p:sp>
        <p:nvSpPr>
          <p:cNvPr id="7109" name="Slide Number Placeholder 3"/>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125</a:t>
            </a:fld>
            <a:endParaRP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1" name="Rectangle 2"/>
          <p:cNvSpPr txBox="1">
            <a:spLocks noGrp="1"/>
          </p:cNvSpPr>
          <p:nvPr>
            <p:ph type="title"/>
          </p:nvPr>
        </p:nvSpPr>
        <p:spPr>
          <a:prstGeom prst="rect">
            <a:avLst/>
          </a:prstGeom>
        </p:spPr>
        <p:txBody>
          <a:bodyPr lIns="45719" tIns="45720" rIns="45719" bIns="45720" anchor="ctr">
            <a:normAutofit/>
          </a:bodyPr>
          <a:lstStyle/>
          <a:p>
            <a:pPr>
              <a:defRPr sz="4000">
                <a:solidFill>
                  <a:srgbClr val="CC9900"/>
                </a:solidFill>
                <a:latin typeface="Berlin Sans FB"/>
                <a:ea typeface="Berlin Sans FB"/>
                <a:cs typeface="Berlin Sans FB"/>
                <a:sym typeface="Berlin Sans FB"/>
              </a:defRPr>
            </a:pPr>
            <a:r>
              <a:rPr dirty="0">
                <a:solidFill>
                  <a:srgbClr val="FF7300"/>
                </a:solidFill>
              </a:rPr>
              <a:t>Joseph’s Dreams</a:t>
            </a:r>
            <a:r>
              <a:rPr dirty="0"/>
              <a:t> / Los </a:t>
            </a:r>
            <a:r>
              <a:rPr dirty="0" err="1"/>
              <a:t>Sueños</a:t>
            </a:r>
            <a:r>
              <a:rPr dirty="0"/>
              <a:t> de José</a:t>
            </a:r>
            <a:br>
              <a:rPr dirty="0"/>
            </a:br>
            <a:r>
              <a:rPr sz="2400" dirty="0">
                <a:solidFill>
                  <a:srgbClr val="FFD147"/>
                </a:solidFill>
                <a:latin typeface="Arial"/>
                <a:ea typeface="Arial"/>
                <a:cs typeface="Arial"/>
                <a:sym typeface="Arial"/>
              </a:rPr>
              <a:t>(37)</a:t>
            </a:r>
          </a:p>
        </p:txBody>
      </p:sp>
      <p:sp>
        <p:nvSpPr>
          <p:cNvPr id="7112" name="Rectangle 3"/>
          <p:cNvSpPr txBox="1">
            <a:spLocks noGrp="1"/>
          </p:cNvSpPr>
          <p:nvPr>
            <p:ph type="body" idx="1"/>
          </p:nvPr>
        </p:nvSpPr>
        <p:spPr>
          <a:xfrm>
            <a:off x="818146" y="1600200"/>
            <a:ext cx="10764254" cy="5029200"/>
          </a:xfrm>
          <a:prstGeom prst="rect">
            <a:avLst/>
          </a:prstGeom>
        </p:spPr>
        <p:txBody>
          <a:bodyPr lIns="45719" tIns="45720" rIns="45719" bIns="45720" anchor="t">
            <a:normAutofit/>
          </a:bodyPr>
          <a:lstStyle/>
          <a:p>
            <a:pPr marL="260350" indent="-260350" defTabSz="694944">
              <a:spcBef>
                <a:spcPts val="500"/>
              </a:spcBef>
              <a:buSzTx/>
              <a:buFont typeface="Wingdings"/>
              <a:buNone/>
              <a:defRPr sz="2432" b="1">
                <a:solidFill>
                  <a:srgbClr val="FFC000"/>
                </a:solidFill>
                <a:effectLst>
                  <a:outerShdw blurRad="28956" dist="28956" dir="2700000" rotWithShape="0">
                    <a:srgbClr val="000000"/>
                  </a:outerShdw>
                </a:effectLst>
                <a:latin typeface="Berlin Sans FB Demi"/>
                <a:ea typeface="Berlin Sans FB Demi"/>
                <a:cs typeface="Berlin Sans FB Demi"/>
                <a:sym typeface="Berlin Sans FB Demi"/>
              </a:defRPr>
            </a:pPr>
            <a:r>
              <a:rPr sz="2400" dirty="0">
                <a:solidFill>
                  <a:srgbClr val="FF7300"/>
                </a:solidFill>
              </a:rPr>
              <a:t>The promise that had been confirmed to only one male offspring in earlier generations now was confirmed to Jacob’s entire family line of 12 sons. /</a:t>
            </a:r>
            <a:r>
              <a:rPr sz="2400" dirty="0"/>
              <a:t> La </a:t>
            </a:r>
            <a:r>
              <a:rPr sz="2400" dirty="0" err="1"/>
              <a:t>promesa</a:t>
            </a:r>
            <a:r>
              <a:rPr sz="2400" dirty="0"/>
              <a:t> que se </a:t>
            </a:r>
            <a:r>
              <a:rPr sz="2400" dirty="0" err="1"/>
              <a:t>había</a:t>
            </a:r>
            <a:r>
              <a:rPr sz="2400" dirty="0"/>
              <a:t> </a:t>
            </a:r>
            <a:r>
              <a:rPr sz="2400" dirty="0" err="1"/>
              <a:t>confirmado</a:t>
            </a:r>
            <a:r>
              <a:rPr sz="2400" dirty="0"/>
              <a:t> a un solo </a:t>
            </a:r>
            <a:r>
              <a:rPr sz="2400" dirty="0" err="1"/>
              <a:t>hijo</a:t>
            </a:r>
            <a:r>
              <a:rPr sz="2400" dirty="0"/>
              <a:t> </a:t>
            </a:r>
            <a:r>
              <a:rPr sz="2400" dirty="0" err="1"/>
              <a:t>varón</a:t>
            </a:r>
            <a:r>
              <a:rPr sz="2400" dirty="0"/>
              <a:t> </a:t>
            </a:r>
            <a:r>
              <a:rPr sz="2400" dirty="0" err="1"/>
              <a:t>en</a:t>
            </a:r>
            <a:r>
              <a:rPr sz="2400" dirty="0"/>
              <a:t> </a:t>
            </a:r>
            <a:r>
              <a:rPr sz="2400" dirty="0" err="1"/>
              <a:t>generaciones</a:t>
            </a:r>
            <a:r>
              <a:rPr sz="2400" dirty="0"/>
              <a:t> </a:t>
            </a:r>
            <a:r>
              <a:rPr sz="2400" dirty="0" err="1"/>
              <a:t>anteriores</a:t>
            </a:r>
            <a:r>
              <a:rPr sz="2400" dirty="0"/>
              <a:t> </a:t>
            </a:r>
            <a:r>
              <a:rPr sz="2400" dirty="0" err="1"/>
              <a:t>ahora</a:t>
            </a:r>
            <a:r>
              <a:rPr sz="2400" dirty="0"/>
              <a:t> se </a:t>
            </a:r>
            <a:r>
              <a:rPr sz="2400" dirty="0" err="1"/>
              <a:t>confirmó</a:t>
            </a:r>
            <a:r>
              <a:rPr sz="2400" dirty="0"/>
              <a:t> a </a:t>
            </a:r>
            <a:r>
              <a:rPr sz="2400" dirty="0" err="1"/>
              <a:t>toda</a:t>
            </a:r>
            <a:r>
              <a:rPr sz="2400" dirty="0"/>
              <a:t> la </a:t>
            </a:r>
            <a:r>
              <a:rPr sz="2400" dirty="0" err="1"/>
              <a:t>línea</a:t>
            </a:r>
            <a:r>
              <a:rPr sz="2400" dirty="0"/>
              <a:t> familiar de 12 </a:t>
            </a:r>
            <a:r>
              <a:rPr sz="2400" dirty="0" err="1"/>
              <a:t>hijos</a:t>
            </a:r>
            <a:r>
              <a:rPr sz="2400" dirty="0"/>
              <a:t> de Jacob.</a:t>
            </a:r>
            <a:endParaRPr lang="en-US" sz="2400" dirty="0"/>
          </a:p>
          <a:p>
            <a:pPr marL="260350" indent="-260350" defTabSz="694944">
              <a:spcBef>
                <a:spcPts val="500"/>
              </a:spcBef>
              <a:defRPr sz="2128" b="1" i="1">
                <a:effectLst>
                  <a:outerShdw blurRad="28956" dist="28956" dir="2700000" rotWithShape="0">
                    <a:srgbClr val="000000"/>
                  </a:outerShdw>
                </a:effectLst>
                <a:latin typeface="Book Antiqua"/>
                <a:ea typeface="Book Antiqua"/>
                <a:cs typeface="Book Antiqua"/>
                <a:sym typeface="Book Antiqua"/>
              </a:defRPr>
            </a:pPr>
            <a:r>
              <a:rPr sz="2100" dirty="0">
                <a:solidFill>
                  <a:srgbClr val="FFFF00"/>
                </a:solidFill>
              </a:rPr>
              <a:t>The meaning of the word describing Joseph’s coat is unknown. The idea that it was a “coat of many colors” is an interpretive translation from the LXX and the Latin Vulgate.</a:t>
            </a:r>
            <a:r>
              <a:rPr sz="2100" dirty="0"/>
              <a:t> / Se </a:t>
            </a:r>
            <a:r>
              <a:rPr sz="2100" dirty="0" err="1"/>
              <a:t>desconoce</a:t>
            </a:r>
            <a:r>
              <a:rPr sz="2100" dirty="0"/>
              <a:t> </a:t>
            </a:r>
            <a:r>
              <a:rPr sz="2100" dirty="0" err="1"/>
              <a:t>el</a:t>
            </a:r>
            <a:r>
              <a:rPr sz="2100" dirty="0"/>
              <a:t> </a:t>
            </a:r>
            <a:r>
              <a:rPr sz="2100" dirty="0" err="1"/>
              <a:t>significado</a:t>
            </a:r>
            <a:r>
              <a:rPr sz="2100" dirty="0"/>
              <a:t> de la palabra que describe la </a:t>
            </a:r>
            <a:r>
              <a:rPr sz="2100" dirty="0" err="1"/>
              <a:t>túnica</a:t>
            </a:r>
            <a:r>
              <a:rPr sz="2100" dirty="0"/>
              <a:t> de José. La idea de que </a:t>
            </a:r>
            <a:r>
              <a:rPr sz="2100" dirty="0" err="1"/>
              <a:t>era</a:t>
            </a:r>
            <a:r>
              <a:rPr sz="2100" dirty="0"/>
              <a:t> </a:t>
            </a:r>
            <a:r>
              <a:rPr sz="2100" dirty="0" err="1"/>
              <a:t>una</a:t>
            </a:r>
            <a:r>
              <a:rPr sz="2100" dirty="0"/>
              <a:t> “</a:t>
            </a:r>
            <a:r>
              <a:rPr sz="2100" dirty="0" err="1"/>
              <a:t>túnica</a:t>
            </a:r>
            <a:r>
              <a:rPr sz="2100" dirty="0"/>
              <a:t> de </a:t>
            </a:r>
            <a:r>
              <a:rPr sz="2100" dirty="0" err="1"/>
              <a:t>muchos</a:t>
            </a:r>
            <a:r>
              <a:rPr sz="2100" dirty="0"/>
              <a:t> </a:t>
            </a:r>
            <a:r>
              <a:rPr sz="2100" dirty="0" err="1"/>
              <a:t>colores</a:t>
            </a:r>
            <a:r>
              <a:rPr sz="2100" dirty="0"/>
              <a:t>” es </a:t>
            </a:r>
            <a:r>
              <a:rPr sz="2100" dirty="0" err="1"/>
              <a:t>una</a:t>
            </a:r>
            <a:r>
              <a:rPr sz="2100" dirty="0"/>
              <a:t> </a:t>
            </a:r>
            <a:r>
              <a:rPr sz="2100" dirty="0" err="1"/>
              <a:t>traducción</a:t>
            </a:r>
            <a:r>
              <a:rPr sz="2100" dirty="0"/>
              <a:t> </a:t>
            </a:r>
            <a:r>
              <a:rPr sz="2100" dirty="0" err="1"/>
              <a:t>interpretativa</a:t>
            </a:r>
            <a:r>
              <a:rPr sz="2100" dirty="0"/>
              <a:t> de la LXX y la </a:t>
            </a:r>
            <a:r>
              <a:rPr sz="2100" dirty="0" err="1"/>
              <a:t>Vulgata</a:t>
            </a:r>
            <a:r>
              <a:rPr sz="2100" dirty="0"/>
              <a:t> </a:t>
            </a:r>
            <a:r>
              <a:rPr sz="2100" dirty="0" err="1"/>
              <a:t>latina</a:t>
            </a:r>
            <a:r>
              <a:rPr sz="2100" dirty="0"/>
              <a:t>.</a:t>
            </a:r>
          </a:p>
          <a:p>
            <a:pPr marL="260350" indent="-260350" defTabSz="694944">
              <a:spcBef>
                <a:spcPts val="500"/>
              </a:spcBef>
              <a:defRPr sz="2128" b="1" i="1">
                <a:effectLst>
                  <a:outerShdw blurRad="28956" dist="28956" dir="2700000" rotWithShape="0">
                    <a:srgbClr val="000000"/>
                  </a:outerShdw>
                </a:effectLst>
                <a:latin typeface="Book Antiqua"/>
                <a:ea typeface="Book Antiqua"/>
                <a:cs typeface="Book Antiqua"/>
                <a:sym typeface="Book Antiqua"/>
              </a:defRPr>
            </a:pPr>
            <a:r>
              <a:rPr sz="2100" dirty="0">
                <a:solidFill>
                  <a:srgbClr val="FFFF00"/>
                </a:solidFill>
              </a:rPr>
              <a:t>The tribal name “Ishmaelites” to whom Joseph was sold is seemingly interchangeable with “Midianites” (cf. Jg. 8:22-24).</a:t>
            </a:r>
            <a:r>
              <a:rPr sz="2100" dirty="0"/>
              <a:t> / El </a:t>
            </a:r>
            <a:r>
              <a:rPr sz="2100" dirty="0" err="1"/>
              <a:t>nombre</a:t>
            </a:r>
            <a:r>
              <a:rPr sz="2100" dirty="0"/>
              <a:t> tribal “</a:t>
            </a:r>
            <a:r>
              <a:rPr sz="2100" dirty="0" err="1"/>
              <a:t>Ismaelitas</a:t>
            </a:r>
            <a:r>
              <a:rPr sz="2100" dirty="0"/>
              <a:t>” a </a:t>
            </a:r>
            <a:r>
              <a:rPr sz="2100" dirty="0" err="1"/>
              <a:t>quien</a:t>
            </a:r>
            <a:r>
              <a:rPr sz="2100" dirty="0"/>
              <a:t> José </a:t>
            </a:r>
            <a:r>
              <a:rPr sz="2100" dirty="0" err="1"/>
              <a:t>fue</a:t>
            </a:r>
            <a:r>
              <a:rPr sz="2100" dirty="0"/>
              <a:t> </a:t>
            </a:r>
            <a:r>
              <a:rPr sz="2100" dirty="0" err="1"/>
              <a:t>vendido</a:t>
            </a:r>
            <a:r>
              <a:rPr sz="2100" dirty="0"/>
              <a:t> </a:t>
            </a:r>
            <a:r>
              <a:rPr sz="2100" dirty="0" err="1"/>
              <a:t>aparentemente</a:t>
            </a:r>
            <a:r>
              <a:rPr sz="2100" dirty="0"/>
              <a:t> es </a:t>
            </a:r>
            <a:r>
              <a:rPr sz="2100" dirty="0" err="1"/>
              <a:t>intercambiable</a:t>
            </a:r>
            <a:r>
              <a:rPr sz="2100" dirty="0"/>
              <a:t> con “</a:t>
            </a:r>
            <a:r>
              <a:rPr sz="2100" dirty="0" err="1"/>
              <a:t>Madianitas</a:t>
            </a:r>
            <a:r>
              <a:rPr sz="2100" dirty="0"/>
              <a:t>” (cf. </a:t>
            </a:r>
            <a:r>
              <a:rPr sz="2100" dirty="0" err="1"/>
              <a:t>Jueces</a:t>
            </a:r>
            <a:r>
              <a:rPr sz="2100" dirty="0"/>
              <a:t> 8:22-24).</a:t>
            </a:r>
          </a:p>
        </p:txBody>
      </p:sp>
      <p:sp>
        <p:nvSpPr>
          <p:cNvPr id="7113"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112">
                                            <p:bg/>
                                          </p:spTgt>
                                        </p:tgtEl>
                                        <p:attrNameLst>
                                          <p:attrName>style.visibility</p:attrName>
                                        </p:attrNameLst>
                                      </p:cBhvr>
                                      <p:to>
                                        <p:strVal val="visible"/>
                                      </p:to>
                                    </p:set>
                                    <p:anim calcmode="lin" valueType="num">
                                      <p:cBhvr>
                                        <p:cTn id="7" dur="500" fill="hold"/>
                                        <p:tgtEl>
                                          <p:spTgt spid="7112">
                                            <p:bg/>
                                          </p:spTgt>
                                        </p:tgtEl>
                                        <p:attrNameLst>
                                          <p:attrName>ppt_w</p:attrName>
                                        </p:attrNameLst>
                                      </p:cBhvr>
                                      <p:tavLst>
                                        <p:tav tm="0">
                                          <p:val>
                                            <p:fltVal val="0"/>
                                          </p:val>
                                        </p:tav>
                                        <p:tav tm="100000">
                                          <p:val>
                                            <p:strVal val="#ppt_w"/>
                                          </p:val>
                                        </p:tav>
                                      </p:tavLst>
                                    </p:anim>
                                    <p:anim calcmode="lin" valueType="num">
                                      <p:cBhvr>
                                        <p:cTn id="8" dur="500" fill="hold"/>
                                        <p:tgtEl>
                                          <p:spTgt spid="711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112">
                                            <p:txEl>
                                              <p:pRg st="0" end="0"/>
                                            </p:txEl>
                                          </p:spTgt>
                                        </p:tgtEl>
                                        <p:attrNameLst>
                                          <p:attrName>style.visibility</p:attrName>
                                        </p:attrNameLst>
                                      </p:cBhvr>
                                      <p:to>
                                        <p:strVal val="visible"/>
                                      </p:to>
                                    </p:set>
                                    <p:anim calcmode="lin" valueType="num">
                                      <p:cBhvr>
                                        <p:cTn id="11" dur="500" fill="hold"/>
                                        <p:tgtEl>
                                          <p:spTgt spid="711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11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112">
                                            <p:txEl>
                                              <p:pRg st="1" end="1"/>
                                            </p:txEl>
                                          </p:spTgt>
                                        </p:tgtEl>
                                        <p:attrNameLst>
                                          <p:attrName>style.visibility</p:attrName>
                                        </p:attrNameLst>
                                      </p:cBhvr>
                                      <p:to>
                                        <p:strVal val="visible"/>
                                      </p:to>
                                    </p:set>
                                    <p:anim calcmode="lin" valueType="num">
                                      <p:cBhvr>
                                        <p:cTn id="17" dur="500" fill="hold"/>
                                        <p:tgtEl>
                                          <p:spTgt spid="711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11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112">
                                            <p:txEl>
                                              <p:pRg st="2" end="2"/>
                                            </p:txEl>
                                          </p:spTgt>
                                        </p:tgtEl>
                                        <p:attrNameLst>
                                          <p:attrName>style.visibility</p:attrName>
                                        </p:attrNameLst>
                                      </p:cBhvr>
                                      <p:to>
                                        <p:strVal val="visible"/>
                                      </p:to>
                                    </p:set>
                                    <p:anim calcmode="lin" valueType="num">
                                      <p:cBhvr>
                                        <p:cTn id="23" dur="500" fill="hold"/>
                                        <p:tgtEl>
                                          <p:spTgt spid="711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11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2" grpId="1" build="p" animBg="1" advAuto="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5" name="Rectangle 2"/>
          <p:cNvSpPr txBox="1">
            <a:spLocks noGrp="1"/>
          </p:cNvSpPr>
          <p:nvPr>
            <p:ph type="title"/>
          </p:nvPr>
        </p:nvSpPr>
        <p:spPr>
          <a:xfrm>
            <a:off x="1981200" y="-58361"/>
            <a:ext cx="8458200" cy="914401"/>
          </a:xfrm>
          <a:prstGeom prst="rect">
            <a:avLst/>
          </a:prstGeom>
        </p:spPr>
        <p:txBody>
          <a:bodyPr lIns="45719" tIns="45720" rIns="45719" bIns="45720" anchor="ctr">
            <a:normAutofit fontScale="90000"/>
          </a:bodyPr>
          <a:lstStyle/>
          <a:p>
            <a:pPr defTabSz="630936">
              <a:defRPr sz="2760">
                <a:solidFill>
                  <a:srgbClr val="CC9900"/>
                </a:solidFill>
                <a:effectLst>
                  <a:outerShdw blurRad="26289" dist="26289" dir="2700000" rotWithShape="0">
                    <a:srgbClr val="000000"/>
                  </a:outerShdw>
                </a:effectLst>
                <a:latin typeface="Berlin Sans FB"/>
                <a:ea typeface="Berlin Sans FB"/>
                <a:cs typeface="Berlin Sans FB"/>
                <a:sym typeface="Berlin Sans FB"/>
              </a:defRPr>
            </a:pPr>
            <a:r>
              <a:rPr sz="2750" dirty="0">
                <a:solidFill>
                  <a:srgbClr val="FF7300"/>
                </a:solidFill>
              </a:rPr>
              <a:t>The Sons of Israel Seek Grain in Egypt</a:t>
            </a:r>
          </a:p>
          <a:p>
            <a:pPr defTabSz="630936">
              <a:defRPr sz="2760">
                <a:solidFill>
                  <a:srgbClr val="CC9900"/>
                </a:solidFill>
                <a:effectLst>
                  <a:outerShdw blurRad="26289" dist="26289" dir="2700000" rotWithShape="0">
                    <a:srgbClr val="000000"/>
                  </a:outerShdw>
                </a:effectLst>
                <a:latin typeface="Berlin Sans FB"/>
                <a:ea typeface="Berlin Sans FB"/>
                <a:cs typeface="Berlin Sans FB"/>
                <a:sym typeface="Berlin Sans FB"/>
              </a:defRPr>
            </a:pPr>
            <a:r>
              <a:rPr sz="2750" dirty="0"/>
              <a:t>Los Hijos de Israel </a:t>
            </a:r>
            <a:r>
              <a:rPr sz="2750" dirty="0" err="1"/>
              <a:t>Buscan</a:t>
            </a:r>
            <a:r>
              <a:rPr sz="2750" dirty="0"/>
              <a:t> Grano </a:t>
            </a:r>
            <a:r>
              <a:rPr sz="2750" dirty="0" err="1"/>
              <a:t>en</a:t>
            </a:r>
            <a:r>
              <a:rPr sz="2750" dirty="0"/>
              <a:t> </a:t>
            </a:r>
            <a:r>
              <a:rPr sz="2750" dirty="0" err="1"/>
              <a:t>Egipto</a:t>
            </a:r>
          </a:p>
        </p:txBody>
      </p:sp>
      <p:pic>
        <p:nvPicPr>
          <p:cNvPr id="7116" name="Picture 5" descr="Picture 5"/>
          <p:cNvPicPr>
            <a:picLocks noChangeAspect="1"/>
          </p:cNvPicPr>
          <p:nvPr/>
        </p:nvPicPr>
        <p:blipFill>
          <a:blip r:embed="rId2"/>
          <a:stretch>
            <a:fillRect/>
          </a:stretch>
        </p:blipFill>
        <p:spPr>
          <a:xfrm>
            <a:off x="443751" y="817940"/>
            <a:ext cx="11304497" cy="4464886"/>
          </a:xfrm>
          <a:prstGeom prst="rect">
            <a:avLst/>
          </a:prstGeom>
          <a:ln w="12700">
            <a:miter lim="400000"/>
          </a:ln>
        </p:spPr>
      </p:pic>
      <p:sp>
        <p:nvSpPr>
          <p:cNvPr id="7117" name="Text Box 6"/>
          <p:cNvSpPr txBox="1"/>
          <p:nvPr/>
        </p:nvSpPr>
        <p:spPr>
          <a:xfrm>
            <a:off x="462815" y="5232024"/>
            <a:ext cx="11266370" cy="1631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algn="ctr" defTabSz="914400">
              <a:spcBef>
                <a:spcPts val="1200"/>
              </a:spcBef>
              <a:defRPr sz="2000" b="1">
                <a:solidFill>
                  <a:srgbClr val="FFFFFF"/>
                </a:solidFill>
                <a:latin typeface="Arial Narrow"/>
                <a:ea typeface="Arial Narrow"/>
                <a:cs typeface="Arial Narrow"/>
                <a:sym typeface="Arial Narrow"/>
              </a:defRPr>
            </a:pPr>
            <a:r>
              <a:rPr dirty="0">
                <a:solidFill>
                  <a:srgbClr val="FFFF00"/>
                </a:solidFill>
              </a:rPr>
              <a:t>The Beni Hasan mural (19</a:t>
            </a:r>
            <a:r>
              <a:rPr baseline="30000" dirty="0">
                <a:solidFill>
                  <a:srgbClr val="FFFF00"/>
                </a:solidFill>
              </a:rPr>
              <a:t>th</a:t>
            </a:r>
            <a:r>
              <a:rPr dirty="0">
                <a:solidFill>
                  <a:srgbClr val="FFFF00"/>
                </a:solidFill>
              </a:rPr>
              <a:t> century BC) depicts Semitics entering Egypt to trade or negotiate. The presence of </a:t>
            </a:r>
            <a:r>
              <a:rPr dirty="0" err="1">
                <a:solidFill>
                  <a:srgbClr val="FFFF00"/>
                </a:solidFill>
              </a:rPr>
              <a:t>Asiatics</a:t>
            </a:r>
            <a:r>
              <a:rPr dirty="0">
                <a:solidFill>
                  <a:srgbClr val="FFFF00"/>
                </a:solidFill>
              </a:rPr>
              <a:t> in Egypt increased during the Hyksos Period (17</a:t>
            </a:r>
            <a:r>
              <a:rPr baseline="30000" dirty="0">
                <a:solidFill>
                  <a:srgbClr val="FFFF00"/>
                </a:solidFill>
              </a:rPr>
              <a:t>th</a:t>
            </a:r>
            <a:r>
              <a:rPr dirty="0">
                <a:solidFill>
                  <a:srgbClr val="FFFF00"/>
                </a:solidFill>
              </a:rPr>
              <a:t> and 16</a:t>
            </a:r>
            <a:r>
              <a:rPr baseline="30000" dirty="0">
                <a:solidFill>
                  <a:srgbClr val="FFFF00"/>
                </a:solidFill>
              </a:rPr>
              <a:t>th</a:t>
            </a:r>
            <a:r>
              <a:rPr dirty="0">
                <a:solidFill>
                  <a:srgbClr val="FFFF00"/>
                </a:solidFill>
              </a:rPr>
              <a:t> centuries BC), the probable time of the migration of Jacob’s family. </a:t>
            </a:r>
            <a:r>
              <a:rPr dirty="0"/>
              <a:t>/ El mural de Beni Hasan (</a:t>
            </a:r>
            <a:r>
              <a:rPr dirty="0" err="1"/>
              <a:t>siglo</a:t>
            </a:r>
            <a:r>
              <a:rPr dirty="0"/>
              <a:t> XIX a. C.) </a:t>
            </a:r>
            <a:r>
              <a:rPr dirty="0" err="1"/>
              <a:t>muestra</a:t>
            </a:r>
            <a:r>
              <a:rPr dirty="0"/>
              <a:t> a </a:t>
            </a:r>
            <a:r>
              <a:rPr dirty="0" err="1"/>
              <a:t>los</a:t>
            </a:r>
            <a:r>
              <a:rPr dirty="0"/>
              <a:t> </a:t>
            </a:r>
            <a:r>
              <a:rPr dirty="0" err="1"/>
              <a:t>semíticos</a:t>
            </a:r>
            <a:r>
              <a:rPr dirty="0"/>
              <a:t> </a:t>
            </a:r>
            <a:r>
              <a:rPr dirty="0" err="1"/>
              <a:t>entrando</a:t>
            </a:r>
            <a:r>
              <a:rPr dirty="0"/>
              <a:t> </a:t>
            </a:r>
            <a:r>
              <a:rPr dirty="0" err="1"/>
              <a:t>en</a:t>
            </a:r>
            <a:r>
              <a:rPr dirty="0"/>
              <a:t> </a:t>
            </a:r>
            <a:r>
              <a:rPr dirty="0" err="1"/>
              <a:t>Egipto</a:t>
            </a:r>
            <a:r>
              <a:rPr dirty="0"/>
              <a:t> para </a:t>
            </a:r>
            <a:r>
              <a:rPr dirty="0" err="1"/>
              <a:t>comerciar</a:t>
            </a:r>
            <a:r>
              <a:rPr dirty="0"/>
              <a:t> o </a:t>
            </a:r>
            <a:r>
              <a:rPr dirty="0" err="1"/>
              <a:t>negociar</a:t>
            </a:r>
            <a:r>
              <a:rPr dirty="0"/>
              <a:t>. La </a:t>
            </a:r>
            <a:r>
              <a:rPr dirty="0" err="1"/>
              <a:t>presencia</a:t>
            </a:r>
            <a:r>
              <a:rPr dirty="0"/>
              <a:t> de </a:t>
            </a:r>
            <a:r>
              <a:rPr dirty="0" err="1"/>
              <a:t>asiáticos</a:t>
            </a:r>
            <a:r>
              <a:rPr dirty="0"/>
              <a:t> </a:t>
            </a:r>
            <a:r>
              <a:rPr dirty="0" err="1"/>
              <a:t>en</a:t>
            </a:r>
            <a:r>
              <a:rPr dirty="0"/>
              <a:t> </a:t>
            </a:r>
            <a:r>
              <a:rPr dirty="0" err="1"/>
              <a:t>Egipto</a:t>
            </a:r>
            <a:r>
              <a:rPr dirty="0"/>
              <a:t> </a:t>
            </a:r>
            <a:r>
              <a:rPr dirty="0" err="1"/>
              <a:t>aumentó</a:t>
            </a:r>
            <a:r>
              <a:rPr dirty="0"/>
              <a:t> </a:t>
            </a:r>
            <a:r>
              <a:rPr dirty="0" err="1"/>
              <a:t>durante</a:t>
            </a:r>
            <a:r>
              <a:rPr dirty="0"/>
              <a:t> </a:t>
            </a:r>
            <a:r>
              <a:rPr dirty="0" err="1"/>
              <a:t>el</a:t>
            </a:r>
            <a:r>
              <a:rPr dirty="0"/>
              <a:t> </a:t>
            </a:r>
            <a:r>
              <a:rPr dirty="0" err="1"/>
              <a:t>Período</a:t>
            </a:r>
            <a:r>
              <a:rPr dirty="0"/>
              <a:t> de </a:t>
            </a:r>
            <a:r>
              <a:rPr dirty="0" err="1"/>
              <a:t>los</a:t>
            </a:r>
            <a:r>
              <a:rPr dirty="0"/>
              <a:t> </a:t>
            </a:r>
            <a:r>
              <a:rPr dirty="0" err="1"/>
              <a:t>Hicsos</a:t>
            </a:r>
            <a:r>
              <a:rPr dirty="0"/>
              <a:t> (siglos XVII y XVI a. C.), </a:t>
            </a:r>
            <a:r>
              <a:rPr dirty="0" err="1"/>
              <a:t>época</a:t>
            </a:r>
            <a:r>
              <a:rPr dirty="0"/>
              <a:t> probable de la </a:t>
            </a:r>
            <a:r>
              <a:rPr dirty="0" err="1"/>
              <a:t>migración</a:t>
            </a:r>
            <a:r>
              <a:rPr dirty="0"/>
              <a:t> de la </a:t>
            </a:r>
            <a:r>
              <a:rPr dirty="0" err="1"/>
              <a:t>familia</a:t>
            </a:r>
            <a:r>
              <a:rPr dirty="0"/>
              <a:t> de Jacob.</a:t>
            </a:r>
          </a:p>
        </p:txBody>
      </p:sp>
      <p:sp>
        <p:nvSpPr>
          <p:cNvPr id="7118"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127</a:t>
            </a:fld>
            <a:endParaRPr/>
          </a:p>
        </p:txBody>
      </p:sp>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0" name="Rectangle 2"/>
          <p:cNvSpPr txBox="1">
            <a:spLocks noGrp="1"/>
          </p:cNvSpPr>
          <p:nvPr>
            <p:ph type="title"/>
          </p:nvPr>
        </p:nvSpPr>
        <p:spPr>
          <a:prstGeom prst="rect">
            <a:avLst/>
          </a:prstGeom>
        </p:spPr>
        <p:txBody>
          <a:bodyPr lIns="45719" tIns="45720" rIns="45719" bIns="45720" anchor="ctr">
            <a:normAutofit/>
          </a:bodyPr>
          <a:lstStyle/>
          <a:p>
            <a:pPr defTabSz="658368">
              <a:defRPr sz="2880">
                <a:solidFill>
                  <a:srgbClr val="CC9900"/>
                </a:solidFill>
                <a:effectLst>
                  <a:outerShdw blurRad="27432" dist="27432" dir="2700000" rotWithShape="0">
                    <a:srgbClr val="000000"/>
                  </a:outerShdw>
                </a:effectLst>
                <a:latin typeface="Berlin Sans FB"/>
                <a:ea typeface="Berlin Sans FB"/>
                <a:cs typeface="Berlin Sans FB"/>
                <a:sym typeface="Berlin Sans FB"/>
              </a:defRPr>
            </a:pPr>
            <a:r>
              <a:rPr sz="2850" dirty="0">
                <a:solidFill>
                  <a:srgbClr val="FF7300"/>
                </a:solidFill>
              </a:rPr>
              <a:t>Joseph Meets His Brothers</a:t>
            </a:r>
            <a:r>
              <a:rPr sz="2850" dirty="0"/>
              <a:t> / José se </a:t>
            </a:r>
            <a:r>
              <a:rPr sz="2850" dirty="0" err="1"/>
              <a:t>Encuentra</a:t>
            </a:r>
            <a:r>
              <a:rPr sz="2850" dirty="0"/>
              <a:t> con sus Hermanos</a:t>
            </a:r>
            <a:br>
              <a:rPr sz="2850" dirty="0"/>
            </a:br>
            <a:r>
              <a:rPr sz="2850" dirty="0"/>
              <a:t> </a:t>
            </a:r>
            <a:r>
              <a:rPr sz="1700" dirty="0">
                <a:solidFill>
                  <a:srgbClr val="DDDDDD"/>
                </a:solidFill>
                <a:latin typeface="Arial"/>
                <a:ea typeface="Arial"/>
                <a:cs typeface="Arial"/>
                <a:sym typeface="Arial"/>
              </a:rPr>
              <a:t>(42)</a:t>
            </a:r>
          </a:p>
        </p:txBody>
      </p:sp>
      <p:sp>
        <p:nvSpPr>
          <p:cNvPr id="7121" name="Rectangle 3"/>
          <p:cNvSpPr txBox="1">
            <a:spLocks noGrp="1"/>
          </p:cNvSpPr>
          <p:nvPr>
            <p:ph type="body" idx="1"/>
          </p:nvPr>
        </p:nvSpPr>
        <p:spPr>
          <a:xfrm>
            <a:off x="609598" y="1600200"/>
            <a:ext cx="10972801" cy="4704348"/>
          </a:xfrm>
          <a:prstGeom prst="rect">
            <a:avLst/>
          </a:prstGeom>
        </p:spPr>
        <p:txBody>
          <a:bodyPr lIns="45719" tIns="45720" rIns="45719" bIns="45720" anchor="t">
            <a:normAutofit/>
          </a:bodyPr>
          <a:lstStyle/>
          <a:p>
            <a:pPr marL="243205" indent="-243205" defTabSz="649223">
              <a:spcBef>
                <a:spcPts val="500"/>
              </a:spcBef>
              <a:buSzTx/>
              <a:buFont typeface="Wingdings"/>
              <a:buNone/>
              <a:defRPr sz="2272" b="1">
                <a:solidFill>
                  <a:srgbClr val="FFCC00"/>
                </a:solidFill>
                <a:effectLst>
                  <a:outerShdw blurRad="27050" dist="27050" dir="2700000" rotWithShape="0">
                    <a:srgbClr val="000000"/>
                  </a:outerShdw>
                </a:effectLst>
                <a:latin typeface="Berlin Sans FB Demi"/>
                <a:ea typeface="Berlin Sans FB Demi"/>
                <a:cs typeface="Berlin Sans FB Demi"/>
                <a:sym typeface="Berlin Sans FB Demi"/>
              </a:defRPr>
            </a:pPr>
            <a:r>
              <a:rPr sz="2250" dirty="0">
                <a:solidFill>
                  <a:srgbClr val="FF7300"/>
                </a:solidFill>
              </a:rPr>
              <a:t>Many years later, when Joseph’s brothers came to Egypt to buy grain, they bowed low to the ground before Joseph, fulfilling Joseph’s childhood dreams / Mu</a:t>
            </a:r>
            <a:r>
              <a:rPr sz="2250" dirty="0"/>
              <a:t>chos </a:t>
            </a:r>
            <a:r>
              <a:rPr sz="2250" dirty="0" err="1"/>
              <a:t>años</a:t>
            </a:r>
            <a:r>
              <a:rPr sz="2250" dirty="0"/>
              <a:t> </a:t>
            </a:r>
            <a:r>
              <a:rPr sz="2250" dirty="0" err="1"/>
              <a:t>después</a:t>
            </a:r>
            <a:r>
              <a:rPr sz="2250" dirty="0"/>
              <a:t>, </a:t>
            </a:r>
            <a:r>
              <a:rPr sz="2250" dirty="0" err="1"/>
              <a:t>cuando</a:t>
            </a:r>
            <a:r>
              <a:rPr sz="2250" dirty="0"/>
              <a:t> </a:t>
            </a:r>
            <a:r>
              <a:rPr sz="2250" dirty="0" err="1"/>
              <a:t>los</a:t>
            </a:r>
            <a:r>
              <a:rPr sz="2250" dirty="0"/>
              <a:t> </a:t>
            </a:r>
            <a:r>
              <a:rPr sz="2250" dirty="0" err="1"/>
              <a:t>hermanos</a:t>
            </a:r>
            <a:r>
              <a:rPr sz="2250" dirty="0"/>
              <a:t> de José </a:t>
            </a:r>
            <a:r>
              <a:rPr sz="2250" dirty="0" err="1"/>
              <a:t>llegaron</a:t>
            </a:r>
            <a:r>
              <a:rPr sz="2250" dirty="0"/>
              <a:t> a </a:t>
            </a:r>
            <a:r>
              <a:rPr sz="2250" dirty="0" err="1"/>
              <a:t>Egipto</a:t>
            </a:r>
            <a:r>
              <a:rPr sz="2250" dirty="0"/>
              <a:t> para </a:t>
            </a:r>
            <a:r>
              <a:rPr sz="2250" dirty="0" err="1"/>
              <a:t>comprar</a:t>
            </a:r>
            <a:r>
              <a:rPr sz="2250" dirty="0"/>
              <a:t> </a:t>
            </a:r>
            <a:r>
              <a:rPr sz="2250" dirty="0" err="1"/>
              <a:t>grano</a:t>
            </a:r>
            <a:r>
              <a:rPr sz="2250" dirty="0"/>
              <a:t>, se </a:t>
            </a:r>
            <a:r>
              <a:rPr sz="2250" dirty="0" err="1"/>
              <a:t>inclinaron</a:t>
            </a:r>
            <a:r>
              <a:rPr sz="2250" dirty="0"/>
              <a:t> hasta </a:t>
            </a:r>
            <a:r>
              <a:rPr sz="2250" dirty="0" err="1"/>
              <a:t>el</a:t>
            </a:r>
            <a:r>
              <a:rPr sz="2250" dirty="0"/>
              <a:t> </a:t>
            </a:r>
            <a:r>
              <a:rPr sz="2250" dirty="0" err="1"/>
              <a:t>suelo</a:t>
            </a:r>
            <a:r>
              <a:rPr sz="2250" dirty="0"/>
              <a:t> ante José, </a:t>
            </a:r>
            <a:r>
              <a:rPr sz="2250" dirty="0" err="1"/>
              <a:t>cumpliendo</a:t>
            </a:r>
            <a:r>
              <a:rPr sz="2250" dirty="0"/>
              <a:t> </a:t>
            </a:r>
            <a:r>
              <a:rPr sz="2250" dirty="0" err="1"/>
              <a:t>los</a:t>
            </a:r>
            <a:r>
              <a:rPr sz="2250" dirty="0"/>
              <a:t> </a:t>
            </a:r>
            <a:r>
              <a:rPr sz="2250" dirty="0" err="1"/>
              <a:t>sueños</a:t>
            </a:r>
            <a:r>
              <a:rPr sz="2250" dirty="0"/>
              <a:t> de la </a:t>
            </a:r>
            <a:r>
              <a:rPr sz="2250" dirty="0" err="1"/>
              <a:t>infancia</a:t>
            </a:r>
            <a:r>
              <a:rPr sz="2250" dirty="0"/>
              <a:t> de José </a:t>
            </a:r>
            <a:r>
              <a:rPr sz="1700" b="0" dirty="0">
                <a:latin typeface="Arial"/>
                <a:ea typeface="Arial"/>
                <a:cs typeface="Arial"/>
                <a:sym typeface="Arial"/>
              </a:rPr>
              <a:t>(42:6; cf. 37:7, 9).</a:t>
            </a:r>
            <a:endParaRPr lang="en-US" sz="1700" dirty="0"/>
          </a:p>
          <a:p>
            <a:pPr marL="243205" indent="-243205" defTabSz="649223">
              <a:spcBef>
                <a:spcPts val="400"/>
              </a:spcBef>
              <a:defRPr sz="1987" b="1" i="1">
                <a:effectLst>
                  <a:outerShdw blurRad="27050" dist="27050" dir="2700000" rotWithShape="0">
                    <a:srgbClr val="000000"/>
                  </a:outerShdw>
                </a:effectLst>
                <a:latin typeface="Book Antiqua"/>
                <a:ea typeface="Book Antiqua"/>
                <a:cs typeface="Book Antiqua"/>
                <a:sym typeface="Book Antiqua"/>
              </a:defRPr>
            </a:pPr>
            <a:r>
              <a:rPr sz="1950" dirty="0">
                <a:solidFill>
                  <a:srgbClr val="FFFF00"/>
                </a:solidFill>
              </a:rPr>
              <a:t>Joseph’s lack of facial hair, his Egyptian dress and status, his age, and the fact that he took oath “as Pharaoh lives” (implying the divinity of Pharaoh) made him unrecognizable to them.</a:t>
            </a:r>
            <a:r>
              <a:rPr sz="1950" dirty="0"/>
              <a:t> / La </a:t>
            </a:r>
            <a:r>
              <a:rPr sz="1950" dirty="0" err="1"/>
              <a:t>falta</a:t>
            </a:r>
            <a:r>
              <a:rPr sz="1950" dirty="0"/>
              <a:t> de </a:t>
            </a:r>
            <a:r>
              <a:rPr sz="1950" dirty="0" err="1"/>
              <a:t>vello</a:t>
            </a:r>
            <a:r>
              <a:rPr sz="1950" dirty="0"/>
              <a:t> facial de José, </a:t>
            </a:r>
            <a:r>
              <a:rPr sz="1950" dirty="0" err="1"/>
              <a:t>su</a:t>
            </a:r>
            <a:r>
              <a:rPr sz="1950" dirty="0"/>
              <a:t> </a:t>
            </a:r>
            <a:r>
              <a:rPr sz="1950" dirty="0" err="1"/>
              <a:t>vestimenta</a:t>
            </a:r>
            <a:r>
              <a:rPr sz="1950" dirty="0"/>
              <a:t> y </a:t>
            </a:r>
            <a:r>
              <a:rPr sz="1950" dirty="0" err="1"/>
              <a:t>estatus</a:t>
            </a:r>
            <a:r>
              <a:rPr sz="1950" dirty="0"/>
              <a:t> </a:t>
            </a:r>
            <a:r>
              <a:rPr sz="1950" dirty="0" err="1"/>
              <a:t>egipcios</a:t>
            </a:r>
            <a:r>
              <a:rPr sz="1950" dirty="0"/>
              <a:t>, </a:t>
            </a:r>
            <a:r>
              <a:rPr sz="1950" dirty="0" err="1"/>
              <a:t>su</a:t>
            </a:r>
            <a:r>
              <a:rPr sz="1950" dirty="0"/>
              <a:t> </a:t>
            </a:r>
            <a:r>
              <a:rPr sz="1950" dirty="0" err="1"/>
              <a:t>edad</a:t>
            </a:r>
            <a:r>
              <a:rPr sz="1950" dirty="0"/>
              <a:t> y </a:t>
            </a:r>
            <a:r>
              <a:rPr sz="1950" dirty="0" err="1"/>
              <a:t>el</a:t>
            </a:r>
            <a:r>
              <a:rPr sz="1950" dirty="0"/>
              <a:t> </a:t>
            </a:r>
            <a:r>
              <a:rPr sz="1950" dirty="0" err="1"/>
              <a:t>hecho</a:t>
            </a:r>
            <a:r>
              <a:rPr sz="1950" dirty="0"/>
              <a:t> de que </a:t>
            </a:r>
            <a:r>
              <a:rPr sz="1950" dirty="0" err="1"/>
              <a:t>prestó</a:t>
            </a:r>
            <a:r>
              <a:rPr sz="1950" dirty="0"/>
              <a:t> </a:t>
            </a:r>
            <a:r>
              <a:rPr sz="1950" dirty="0" err="1"/>
              <a:t>juramento</a:t>
            </a:r>
            <a:r>
              <a:rPr sz="1950" dirty="0"/>
              <a:t> "</a:t>
            </a:r>
            <a:r>
              <a:rPr sz="1950" dirty="0" err="1"/>
              <a:t>como</a:t>
            </a:r>
            <a:r>
              <a:rPr sz="1950" dirty="0"/>
              <a:t> </a:t>
            </a:r>
            <a:r>
              <a:rPr sz="1950" dirty="0" err="1"/>
              <a:t>vive</a:t>
            </a:r>
            <a:r>
              <a:rPr sz="1950" dirty="0"/>
              <a:t> </a:t>
            </a:r>
            <a:r>
              <a:rPr sz="1950" dirty="0" err="1"/>
              <a:t>Faraón</a:t>
            </a:r>
            <a:r>
              <a:rPr sz="1950" dirty="0"/>
              <a:t>" (lo que </a:t>
            </a:r>
            <a:r>
              <a:rPr sz="1950" dirty="0" err="1"/>
              <a:t>implica</a:t>
            </a:r>
            <a:r>
              <a:rPr sz="1950" dirty="0"/>
              <a:t> la </a:t>
            </a:r>
            <a:r>
              <a:rPr sz="1950" dirty="0" err="1"/>
              <a:t>divinidad</a:t>
            </a:r>
            <a:r>
              <a:rPr sz="1950" dirty="0"/>
              <a:t> de </a:t>
            </a:r>
            <a:r>
              <a:rPr sz="1950" dirty="0" err="1"/>
              <a:t>Faraón</a:t>
            </a:r>
            <a:r>
              <a:rPr sz="1950" dirty="0"/>
              <a:t>) lo </a:t>
            </a:r>
            <a:r>
              <a:rPr sz="1950" dirty="0" err="1"/>
              <a:t>hicieron</a:t>
            </a:r>
            <a:r>
              <a:rPr sz="1950" dirty="0"/>
              <a:t> </a:t>
            </a:r>
            <a:r>
              <a:rPr sz="1950" dirty="0" err="1"/>
              <a:t>irreconocible</a:t>
            </a:r>
            <a:r>
              <a:rPr sz="1950" dirty="0"/>
              <a:t> para </a:t>
            </a:r>
            <a:r>
              <a:rPr sz="1950" dirty="0" err="1"/>
              <a:t>ellos</a:t>
            </a:r>
            <a:r>
              <a:rPr sz="1950" dirty="0"/>
              <a:t>.</a:t>
            </a:r>
          </a:p>
          <a:p>
            <a:pPr marL="243205" indent="-243205" defTabSz="649223">
              <a:spcBef>
                <a:spcPts val="400"/>
              </a:spcBef>
              <a:defRPr sz="1987" b="1" i="1">
                <a:effectLst>
                  <a:outerShdw blurRad="27050" dist="27050" dir="2700000" rotWithShape="0">
                    <a:srgbClr val="000000"/>
                  </a:outerShdw>
                </a:effectLst>
                <a:latin typeface="Book Antiqua"/>
                <a:ea typeface="Book Antiqua"/>
                <a:cs typeface="Book Antiqua"/>
                <a:sym typeface="Book Antiqua"/>
              </a:defRPr>
            </a:pPr>
            <a:r>
              <a:rPr sz="1950" dirty="0">
                <a:solidFill>
                  <a:srgbClr val="FFFF00"/>
                </a:solidFill>
              </a:rPr>
              <a:t>The secret return of their money and the requirement that they bring back their youngest brother (Benjamin) was Joseph’s stratagem to keep them tied to Egypt.</a:t>
            </a:r>
            <a:r>
              <a:rPr sz="1950" dirty="0"/>
              <a:t> / La </a:t>
            </a:r>
            <a:r>
              <a:rPr sz="1950" dirty="0" err="1"/>
              <a:t>devolución</a:t>
            </a:r>
            <a:r>
              <a:rPr sz="1950" dirty="0"/>
              <a:t> secreta de </a:t>
            </a:r>
            <a:r>
              <a:rPr sz="1950" dirty="0" err="1"/>
              <a:t>su</a:t>
            </a:r>
            <a:r>
              <a:rPr sz="1950" dirty="0"/>
              <a:t> dinero y </a:t>
            </a:r>
            <a:r>
              <a:rPr sz="1950" dirty="0" err="1"/>
              <a:t>el</a:t>
            </a:r>
            <a:r>
              <a:rPr sz="1950" dirty="0"/>
              <a:t> </a:t>
            </a:r>
            <a:r>
              <a:rPr sz="1950" dirty="0" err="1"/>
              <a:t>requisito</a:t>
            </a:r>
            <a:r>
              <a:rPr sz="1950" dirty="0"/>
              <a:t> de que </a:t>
            </a:r>
            <a:r>
              <a:rPr sz="1950" dirty="0" err="1"/>
              <a:t>trajeran</a:t>
            </a:r>
            <a:r>
              <a:rPr sz="1950" dirty="0"/>
              <a:t> de </a:t>
            </a:r>
            <a:r>
              <a:rPr sz="1950" dirty="0" err="1"/>
              <a:t>vuelta</a:t>
            </a:r>
            <a:r>
              <a:rPr sz="1950" dirty="0"/>
              <a:t> a </a:t>
            </a:r>
            <a:r>
              <a:rPr sz="1950" dirty="0" err="1"/>
              <a:t>su</a:t>
            </a:r>
            <a:r>
              <a:rPr sz="1950" dirty="0"/>
              <a:t> </a:t>
            </a:r>
            <a:r>
              <a:rPr sz="1950" dirty="0" err="1"/>
              <a:t>hermano</a:t>
            </a:r>
            <a:r>
              <a:rPr sz="1950" dirty="0"/>
              <a:t> </a:t>
            </a:r>
            <a:r>
              <a:rPr sz="1950" dirty="0" err="1"/>
              <a:t>menor</a:t>
            </a:r>
            <a:r>
              <a:rPr sz="1950" dirty="0"/>
              <a:t> (Benjamín) </a:t>
            </a:r>
            <a:r>
              <a:rPr sz="1950" dirty="0" err="1"/>
              <a:t>fue</a:t>
            </a:r>
            <a:r>
              <a:rPr sz="1950" dirty="0"/>
              <a:t> la </a:t>
            </a:r>
            <a:r>
              <a:rPr sz="1950" dirty="0" err="1"/>
              <a:t>estratagema</a:t>
            </a:r>
            <a:r>
              <a:rPr sz="1950" dirty="0"/>
              <a:t> de José para </a:t>
            </a:r>
            <a:r>
              <a:rPr sz="1950" dirty="0" err="1"/>
              <a:t>mantenerlos</a:t>
            </a:r>
            <a:r>
              <a:rPr sz="1950" dirty="0"/>
              <a:t> </a:t>
            </a:r>
            <a:r>
              <a:rPr sz="1950" dirty="0" err="1"/>
              <a:t>atados</a:t>
            </a:r>
            <a:r>
              <a:rPr sz="1950" dirty="0"/>
              <a:t> a </a:t>
            </a:r>
            <a:r>
              <a:rPr sz="1950" dirty="0" err="1"/>
              <a:t>Egipto</a:t>
            </a:r>
            <a:r>
              <a:rPr sz="1950" dirty="0"/>
              <a:t>.</a:t>
            </a:r>
          </a:p>
        </p:txBody>
      </p:sp>
      <p:sp>
        <p:nvSpPr>
          <p:cNvPr id="7122"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121">
                                            <p:bg/>
                                          </p:spTgt>
                                        </p:tgtEl>
                                        <p:attrNameLst>
                                          <p:attrName>style.visibility</p:attrName>
                                        </p:attrNameLst>
                                      </p:cBhvr>
                                      <p:to>
                                        <p:strVal val="visible"/>
                                      </p:to>
                                    </p:set>
                                    <p:anim calcmode="lin" valueType="num">
                                      <p:cBhvr>
                                        <p:cTn id="7" dur="500" fill="hold"/>
                                        <p:tgtEl>
                                          <p:spTgt spid="7121">
                                            <p:bg/>
                                          </p:spTgt>
                                        </p:tgtEl>
                                        <p:attrNameLst>
                                          <p:attrName>ppt_w</p:attrName>
                                        </p:attrNameLst>
                                      </p:cBhvr>
                                      <p:tavLst>
                                        <p:tav tm="0">
                                          <p:val>
                                            <p:fltVal val="0"/>
                                          </p:val>
                                        </p:tav>
                                        <p:tav tm="100000">
                                          <p:val>
                                            <p:strVal val="#ppt_w"/>
                                          </p:val>
                                        </p:tav>
                                      </p:tavLst>
                                    </p:anim>
                                    <p:anim calcmode="lin" valueType="num">
                                      <p:cBhvr>
                                        <p:cTn id="8" dur="500" fill="hold"/>
                                        <p:tgtEl>
                                          <p:spTgt spid="712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121">
                                            <p:txEl>
                                              <p:pRg st="0" end="0"/>
                                            </p:txEl>
                                          </p:spTgt>
                                        </p:tgtEl>
                                        <p:attrNameLst>
                                          <p:attrName>style.visibility</p:attrName>
                                        </p:attrNameLst>
                                      </p:cBhvr>
                                      <p:to>
                                        <p:strVal val="visible"/>
                                      </p:to>
                                    </p:set>
                                    <p:anim calcmode="lin" valueType="num">
                                      <p:cBhvr>
                                        <p:cTn id="11" dur="500" fill="hold"/>
                                        <p:tgtEl>
                                          <p:spTgt spid="712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12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121">
                                            <p:txEl>
                                              <p:pRg st="1" end="1"/>
                                            </p:txEl>
                                          </p:spTgt>
                                        </p:tgtEl>
                                        <p:attrNameLst>
                                          <p:attrName>style.visibility</p:attrName>
                                        </p:attrNameLst>
                                      </p:cBhvr>
                                      <p:to>
                                        <p:strVal val="visible"/>
                                      </p:to>
                                    </p:set>
                                    <p:anim calcmode="lin" valueType="num">
                                      <p:cBhvr>
                                        <p:cTn id="17" dur="500" fill="hold"/>
                                        <p:tgtEl>
                                          <p:spTgt spid="712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12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121">
                                            <p:txEl>
                                              <p:pRg st="2" end="2"/>
                                            </p:txEl>
                                          </p:spTgt>
                                        </p:tgtEl>
                                        <p:attrNameLst>
                                          <p:attrName>style.visibility</p:attrName>
                                        </p:attrNameLst>
                                      </p:cBhvr>
                                      <p:to>
                                        <p:strVal val="visible"/>
                                      </p:to>
                                    </p:set>
                                    <p:anim calcmode="lin" valueType="num">
                                      <p:cBhvr>
                                        <p:cTn id="23" dur="500" fill="hold"/>
                                        <p:tgtEl>
                                          <p:spTgt spid="712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12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1" grpId="1" build="p" animBg="1" advAuto="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4" name="Rectangle 2"/>
          <p:cNvSpPr txBox="1">
            <a:spLocks noGrp="1"/>
          </p:cNvSpPr>
          <p:nvPr>
            <p:ph type="title"/>
          </p:nvPr>
        </p:nvSpPr>
        <p:spPr>
          <a:xfrm>
            <a:off x="6934199" y="277814"/>
            <a:ext cx="5065296" cy="1139826"/>
          </a:xfrm>
          <a:prstGeom prst="rect">
            <a:avLst/>
          </a:prstGeom>
        </p:spPr>
        <p:txBody>
          <a:bodyPr lIns="45719" tIns="45720" rIns="45719" bIns="45720" anchor="ctr">
            <a:normAutofit/>
          </a:bodyPr>
          <a:lstStyle>
            <a:lvl1pPr defTabSz="576072">
              <a:defRPr sz="2268" b="1">
                <a:solidFill>
                  <a:srgbClr val="CC9900"/>
                </a:solidFill>
                <a:effectLst>
                  <a:outerShdw blurRad="24003" dist="24003" dir="2700000" rotWithShape="0">
                    <a:srgbClr val="000000"/>
                  </a:outerShdw>
                </a:effectLst>
                <a:latin typeface="Berlin Sans FB Demi"/>
                <a:ea typeface="Berlin Sans FB Demi"/>
                <a:cs typeface="Berlin Sans FB Demi"/>
                <a:sym typeface="Berlin Sans FB Demi"/>
              </a:defRPr>
            </a:lvl1pPr>
          </a:lstStyle>
          <a:p>
            <a:r>
              <a:rPr sz="2250" dirty="0">
                <a:solidFill>
                  <a:srgbClr val="FF7300"/>
                </a:solidFill>
              </a:rPr>
              <a:t>The Goblet in Benjamin’s Grain Sack</a:t>
            </a:r>
            <a:r>
              <a:rPr sz="2250" dirty="0"/>
              <a:t> / El </a:t>
            </a:r>
            <a:r>
              <a:rPr sz="2250" dirty="0" err="1"/>
              <a:t>Cáliz</a:t>
            </a:r>
            <a:r>
              <a:rPr sz="2250" dirty="0"/>
              <a:t> </a:t>
            </a:r>
            <a:r>
              <a:rPr sz="2250" dirty="0" err="1"/>
              <a:t>en</a:t>
            </a:r>
            <a:r>
              <a:rPr sz="2250" dirty="0"/>
              <a:t> </a:t>
            </a:r>
            <a:r>
              <a:rPr sz="2250" dirty="0" err="1"/>
              <a:t>el</a:t>
            </a:r>
            <a:r>
              <a:rPr sz="2250" dirty="0"/>
              <a:t> Saco de Grano de Benjamín</a:t>
            </a:r>
          </a:p>
        </p:txBody>
      </p:sp>
      <p:sp>
        <p:nvSpPr>
          <p:cNvPr id="7125" name="Rectangle 5"/>
          <p:cNvSpPr txBox="1">
            <a:spLocks noGrp="1"/>
          </p:cNvSpPr>
          <p:nvPr>
            <p:ph type="body" sz="half" idx="1"/>
          </p:nvPr>
        </p:nvSpPr>
        <p:spPr>
          <a:xfrm>
            <a:off x="7415462" y="1627185"/>
            <a:ext cx="3505201" cy="4953001"/>
          </a:xfrm>
          <a:prstGeom prst="rect">
            <a:avLst/>
          </a:prstGeom>
        </p:spPr>
        <p:txBody>
          <a:bodyPr lIns="45719" tIns="45720" rIns="45719" bIns="45720" anchor="t">
            <a:normAutofit lnSpcReduction="10000"/>
          </a:bodyPr>
          <a:lstStyle/>
          <a:p>
            <a:pPr marL="257175" indent="-257175" defTabSz="685800">
              <a:spcBef>
                <a:spcPts val="500"/>
              </a:spcBef>
              <a:buSzTx/>
              <a:buFont typeface="Wingdings"/>
              <a:buNone/>
              <a:defRPr sz="2100">
                <a:effectLst>
                  <a:outerShdw blurRad="28575" dist="28575" dir="2700000" rotWithShape="0">
                    <a:srgbClr val="000000"/>
                  </a:outerShdw>
                </a:effectLst>
              </a:defRPr>
            </a:pPr>
            <a:r>
              <a:rPr dirty="0">
                <a:solidFill>
                  <a:srgbClr val="FFFF00"/>
                </a:solidFill>
              </a:rPr>
              <a:t>Golden tableware from the royal tombs at Tanis (21</a:t>
            </a:r>
            <a:r>
              <a:rPr baseline="29333" dirty="0">
                <a:solidFill>
                  <a:srgbClr val="FFFF00"/>
                </a:solidFill>
              </a:rPr>
              <a:t>st</a:t>
            </a:r>
            <a:r>
              <a:rPr dirty="0">
                <a:solidFill>
                  <a:srgbClr val="FFFF00"/>
                </a:solidFill>
              </a:rPr>
              <a:t> Dynasty).</a:t>
            </a:r>
            <a:r>
              <a:rPr dirty="0"/>
              <a:t> / </a:t>
            </a:r>
            <a:r>
              <a:rPr dirty="0" err="1"/>
              <a:t>Vajilla</a:t>
            </a:r>
            <a:r>
              <a:rPr dirty="0"/>
              <a:t> </a:t>
            </a:r>
            <a:r>
              <a:rPr dirty="0" err="1"/>
              <a:t>dorada</a:t>
            </a:r>
            <a:r>
              <a:rPr dirty="0"/>
              <a:t> de las </a:t>
            </a:r>
            <a:r>
              <a:rPr dirty="0" err="1"/>
              <a:t>tumbas</a:t>
            </a:r>
            <a:r>
              <a:rPr dirty="0"/>
              <a:t> </a:t>
            </a:r>
            <a:r>
              <a:rPr dirty="0" err="1"/>
              <a:t>reales</a:t>
            </a:r>
            <a:r>
              <a:rPr dirty="0"/>
              <a:t> de Tanis (21ª </a:t>
            </a:r>
            <a:r>
              <a:rPr dirty="0" err="1"/>
              <a:t>dinastía</a:t>
            </a:r>
            <a:r>
              <a:rPr dirty="0"/>
              <a:t>).</a:t>
            </a:r>
          </a:p>
          <a:p>
            <a:pPr marL="257175" indent="-257175" defTabSz="685800">
              <a:spcBef>
                <a:spcPts val="500"/>
              </a:spcBef>
              <a:buSzTx/>
              <a:buFont typeface="Wingdings"/>
              <a:buNone/>
              <a:defRPr sz="2100">
                <a:effectLst>
                  <a:outerShdw blurRad="28575" dist="28575" dir="2700000" rotWithShape="0">
                    <a:srgbClr val="000000"/>
                  </a:outerShdw>
                </a:effectLst>
              </a:defRPr>
            </a:pPr>
            <a:r>
              <a:rPr dirty="0">
                <a:solidFill>
                  <a:srgbClr val="FFFF00"/>
                </a:solidFill>
              </a:rPr>
              <a:t>Though the cup that features so prominently in the Joseph stories was silver, it may have resem</a:t>
            </a:r>
            <a:r>
              <a:rPr dirty="0"/>
              <a:t>bled these. / </a:t>
            </a:r>
            <a:r>
              <a:rPr err="1"/>
              <a:t>Aunque</a:t>
            </a:r>
            <a:r>
              <a:rPr dirty="0"/>
              <a:t> la </a:t>
            </a:r>
            <a:r>
              <a:rPr err="1"/>
              <a:t>copa</a:t>
            </a:r>
            <a:r>
              <a:rPr dirty="0"/>
              <a:t> que </a:t>
            </a:r>
            <a:r>
              <a:rPr err="1"/>
              <a:t>ocupa</a:t>
            </a:r>
            <a:r>
              <a:rPr dirty="0"/>
              <a:t> un </a:t>
            </a:r>
            <a:r>
              <a:rPr err="1"/>
              <a:t>lugar</a:t>
            </a:r>
            <a:r>
              <a:rPr dirty="0"/>
              <a:t> tan </a:t>
            </a:r>
            <a:r>
              <a:rPr err="1"/>
              <a:t>destacado</a:t>
            </a:r>
            <a:r>
              <a:rPr dirty="0"/>
              <a:t> </a:t>
            </a:r>
            <a:r>
              <a:rPr err="1"/>
              <a:t>en</a:t>
            </a:r>
            <a:r>
              <a:rPr dirty="0"/>
              <a:t> las </a:t>
            </a:r>
            <a:r>
              <a:rPr err="1"/>
              <a:t>historias</a:t>
            </a:r>
            <a:r>
              <a:rPr dirty="0"/>
              <a:t> de José era de </a:t>
            </a:r>
            <a:r>
              <a:rPr err="1"/>
              <a:t>plata</a:t>
            </a:r>
            <a:r>
              <a:rPr dirty="0"/>
              <a:t>, es </a:t>
            </a:r>
            <a:r>
              <a:rPr err="1"/>
              <a:t>posible</a:t>
            </a:r>
            <a:r>
              <a:rPr dirty="0"/>
              <a:t> que se </a:t>
            </a:r>
            <a:r>
              <a:rPr err="1"/>
              <a:t>pareciera</a:t>
            </a:r>
            <a:r>
              <a:rPr dirty="0"/>
              <a:t> a </a:t>
            </a:r>
            <a:r>
              <a:rPr err="1"/>
              <a:t>estas</a:t>
            </a:r>
            <a:r>
              <a:rPr dirty="0"/>
              <a:t>.</a:t>
            </a:r>
          </a:p>
        </p:txBody>
      </p:sp>
      <p:pic>
        <p:nvPicPr>
          <p:cNvPr id="7126" name="Picture 6" descr="Picture 6"/>
          <p:cNvPicPr>
            <a:picLocks noChangeAspect="1"/>
          </p:cNvPicPr>
          <p:nvPr/>
        </p:nvPicPr>
        <p:blipFill>
          <a:blip r:embed="rId2"/>
          <a:stretch>
            <a:fillRect/>
          </a:stretch>
        </p:blipFill>
        <p:spPr>
          <a:xfrm>
            <a:off x="24304" y="0"/>
            <a:ext cx="6636225" cy="6858000"/>
          </a:xfrm>
          <a:prstGeom prst="rect">
            <a:avLst/>
          </a:prstGeom>
          <a:ln w="12700">
            <a:miter lim="400000"/>
          </a:ln>
        </p:spPr>
      </p:pic>
      <p:sp>
        <p:nvSpPr>
          <p:cNvPr id="7127"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129</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pic>
        <p:nvPicPr>
          <p:cNvPr id="11266" name="Picture 1">
            <a:extLst>
              <a:ext uri="{FF2B5EF4-FFF2-40B4-BE49-F238E27FC236}">
                <a16:creationId xmlns:a16="http://schemas.microsoft.com/office/drawing/2014/main" id="{2B9416E2-A6BE-9CE5-9E0A-EB01273E169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0" y="12725"/>
            <a:ext cx="12120879" cy="575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2">
            <a:extLst>
              <a:ext uri="{FF2B5EF4-FFF2-40B4-BE49-F238E27FC236}">
                <a16:creationId xmlns:a16="http://schemas.microsoft.com/office/drawing/2014/main" id="{4DC84AD5-FA7B-44FA-5AF8-33E231053B72}"/>
              </a:ext>
            </a:extLst>
          </p:cNvPr>
          <p:cNvSpPr txBox="1">
            <a:spLocks noChangeArrowheads="1"/>
          </p:cNvSpPr>
          <p:nvPr/>
        </p:nvSpPr>
        <p:spPr bwMode="auto">
          <a:xfrm>
            <a:off x="0" y="5976934"/>
            <a:ext cx="12192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Codex Sinaiticus, 4</a:t>
            </a:r>
            <a:r>
              <a:rPr kumimoji="0" lang="en-US" altLang="en-US" sz="2400"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th</a:t>
            </a: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century Septuagint and New Testament</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(British Library, London)</a:t>
            </a:r>
          </a:p>
        </p:txBody>
      </p:sp>
      <p:sp>
        <p:nvSpPr>
          <p:cNvPr id="2" name="Slide Number Placeholder 1">
            <a:extLst>
              <a:ext uri="{FF2B5EF4-FFF2-40B4-BE49-F238E27FC236}">
                <a16:creationId xmlns:a16="http://schemas.microsoft.com/office/drawing/2014/main" id="{F160106A-EE38-4625-53B2-97AB02DCD81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573754-D2D4-45A1-88E8-4AB0F93E9D49}"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9" name="Rectangle 2"/>
          <p:cNvSpPr txBox="1">
            <a:spLocks noGrp="1"/>
          </p:cNvSpPr>
          <p:nvPr>
            <p:ph type="title"/>
          </p:nvPr>
        </p:nvSpPr>
        <p:spPr>
          <a:xfrm>
            <a:off x="2057400" y="152400"/>
            <a:ext cx="8153400" cy="1017588"/>
          </a:xfrm>
          <a:prstGeom prst="rect">
            <a:avLst/>
          </a:prstGeom>
        </p:spPr>
        <p:txBody>
          <a:bodyPr lIns="45719" tIns="45720" rIns="45719" bIns="45720" anchor="ctr">
            <a:normAutofit/>
          </a:bodyPr>
          <a:lstStyle/>
          <a:p>
            <a:pPr defTabSz="548640">
              <a:lnSpc>
                <a:spcPct val="85000"/>
              </a:lnSpc>
              <a:defRPr sz="2400">
                <a:solidFill>
                  <a:srgbClr val="CC9900"/>
                </a:solidFill>
                <a:effectLst>
                  <a:outerShdw blurRad="22860" dist="22860" dir="2700000" rotWithShape="0">
                    <a:srgbClr val="000000"/>
                  </a:outerShdw>
                </a:effectLst>
                <a:latin typeface="Berlin Sans FB"/>
                <a:ea typeface="Berlin Sans FB"/>
                <a:cs typeface="Berlin Sans FB"/>
                <a:sym typeface="Berlin Sans FB"/>
              </a:defRPr>
            </a:pPr>
            <a:r>
              <a:rPr dirty="0">
                <a:solidFill>
                  <a:srgbClr val="FF7300"/>
                </a:solidFill>
              </a:rPr>
              <a:t>Joseph’s Clever Ruse</a:t>
            </a:r>
            <a:r>
              <a:rPr dirty="0"/>
              <a:t> / La </a:t>
            </a:r>
            <a:r>
              <a:rPr dirty="0" err="1"/>
              <a:t>Estratagema</a:t>
            </a:r>
            <a:r>
              <a:rPr dirty="0"/>
              <a:t> </a:t>
            </a:r>
            <a:r>
              <a:rPr dirty="0" err="1"/>
              <a:t>Inteligente</a:t>
            </a:r>
            <a:r>
              <a:rPr dirty="0"/>
              <a:t> de José</a:t>
            </a:r>
            <a:br>
              <a:rPr dirty="0"/>
            </a:br>
            <a:r>
              <a:rPr sz="1400" dirty="0">
                <a:solidFill>
                  <a:srgbClr val="DDDDDD"/>
                </a:solidFill>
                <a:latin typeface="Arial"/>
                <a:ea typeface="Arial"/>
                <a:cs typeface="Arial"/>
                <a:sym typeface="Arial"/>
              </a:rPr>
              <a:t>(44)</a:t>
            </a:r>
            <a:r>
              <a:rPr lang="en-US" dirty="0"/>
              <a:t> </a:t>
            </a:r>
            <a:endParaRPr>
              <a:solidFill>
                <a:srgbClr val="DDDDDD"/>
              </a:solidFill>
              <a:latin typeface="Arial"/>
              <a:ea typeface="Arial"/>
              <a:cs typeface="Arial"/>
              <a:sym typeface="Arial"/>
            </a:endParaRPr>
          </a:p>
        </p:txBody>
      </p:sp>
      <p:sp>
        <p:nvSpPr>
          <p:cNvPr id="7130" name="Rectangle 3"/>
          <p:cNvSpPr txBox="1">
            <a:spLocks noGrp="1"/>
          </p:cNvSpPr>
          <p:nvPr>
            <p:ph type="body" idx="1"/>
          </p:nvPr>
        </p:nvSpPr>
        <p:spPr>
          <a:xfrm>
            <a:off x="705852" y="1295400"/>
            <a:ext cx="11004886" cy="5334000"/>
          </a:xfrm>
          <a:prstGeom prst="rect">
            <a:avLst/>
          </a:prstGeom>
        </p:spPr>
        <p:txBody>
          <a:bodyPr lIns="45719" tIns="45720" rIns="45719" bIns="45720" anchor="t">
            <a:normAutofit/>
          </a:bodyPr>
          <a:lstStyle/>
          <a:p>
            <a:pPr marL="280670" indent="-280670" defTabSz="749808">
              <a:lnSpc>
                <a:spcPct val="90000"/>
              </a:lnSpc>
              <a:spcBef>
                <a:spcPts val="600"/>
              </a:spcBef>
              <a:buSzTx/>
              <a:buFont typeface="Wingdings"/>
              <a:buNone/>
              <a:defRPr sz="2624" b="1">
                <a:solidFill>
                  <a:srgbClr val="FFCC00"/>
                </a:solidFill>
                <a:effectLst>
                  <a:outerShdw blurRad="31242" dist="31242" dir="2700000" rotWithShape="0">
                    <a:srgbClr val="000000"/>
                  </a:outerShdw>
                </a:effectLst>
                <a:latin typeface="Berlin Sans FB Demi"/>
                <a:ea typeface="Berlin Sans FB Demi"/>
                <a:cs typeface="Berlin Sans FB Demi"/>
                <a:sym typeface="Berlin Sans FB Demi"/>
              </a:defRPr>
            </a:pPr>
            <a:r>
              <a:rPr sz="2600" dirty="0">
                <a:solidFill>
                  <a:srgbClr val="FF7300"/>
                </a:solidFill>
              </a:rPr>
              <a:t>Joseph carefully engineered his scheme so as to once more put his brothers in as nearly the same position as they had been so many years before when they had sold him to the Ishmaelites.</a:t>
            </a:r>
            <a:r>
              <a:rPr sz="2600" dirty="0"/>
              <a:t> / José </a:t>
            </a:r>
            <a:r>
              <a:rPr sz="2600" dirty="0" err="1"/>
              <a:t>diseñó</a:t>
            </a:r>
            <a:r>
              <a:rPr sz="2600" dirty="0"/>
              <a:t> </a:t>
            </a:r>
            <a:r>
              <a:rPr sz="2600" dirty="0" err="1"/>
              <a:t>cuidadosamente</a:t>
            </a:r>
            <a:r>
              <a:rPr sz="2600" dirty="0"/>
              <a:t> </a:t>
            </a:r>
            <a:r>
              <a:rPr sz="2600" dirty="0" err="1"/>
              <a:t>su</a:t>
            </a:r>
            <a:r>
              <a:rPr sz="2600" dirty="0"/>
              <a:t> </a:t>
            </a:r>
            <a:r>
              <a:rPr sz="2600" dirty="0" err="1"/>
              <a:t>esquema</a:t>
            </a:r>
            <a:r>
              <a:rPr sz="2600" dirty="0"/>
              <a:t> para </a:t>
            </a:r>
            <a:r>
              <a:rPr sz="2600" dirty="0" err="1"/>
              <a:t>poner</a:t>
            </a:r>
            <a:r>
              <a:rPr sz="2600" dirty="0"/>
              <a:t> </a:t>
            </a:r>
            <a:r>
              <a:rPr sz="2600" dirty="0" err="1"/>
              <a:t>una</a:t>
            </a:r>
            <a:r>
              <a:rPr sz="2600" dirty="0"/>
              <a:t> </a:t>
            </a:r>
            <a:r>
              <a:rPr sz="2600" dirty="0" err="1"/>
              <a:t>vez</a:t>
            </a:r>
            <a:r>
              <a:rPr sz="2600" dirty="0"/>
              <a:t> </a:t>
            </a:r>
            <a:r>
              <a:rPr sz="2600" dirty="0" err="1"/>
              <a:t>más</a:t>
            </a:r>
            <a:r>
              <a:rPr sz="2600" dirty="0"/>
              <a:t> a sus </a:t>
            </a:r>
            <a:r>
              <a:rPr sz="2600" dirty="0" err="1"/>
              <a:t>hermanos</a:t>
            </a:r>
            <a:r>
              <a:rPr sz="2600" dirty="0"/>
              <a:t> </a:t>
            </a:r>
            <a:r>
              <a:rPr sz="2600" dirty="0" err="1"/>
              <a:t>en</a:t>
            </a:r>
            <a:r>
              <a:rPr sz="2600" dirty="0"/>
              <a:t> la </a:t>
            </a:r>
            <a:r>
              <a:rPr sz="2600" dirty="0" err="1"/>
              <a:t>misma</a:t>
            </a:r>
            <a:r>
              <a:rPr sz="2600" dirty="0"/>
              <a:t> </a:t>
            </a:r>
            <a:r>
              <a:rPr sz="2600" dirty="0" err="1"/>
              <a:t>posición</a:t>
            </a:r>
            <a:r>
              <a:rPr sz="2600" dirty="0"/>
              <a:t> </a:t>
            </a:r>
            <a:r>
              <a:rPr sz="2600" dirty="0" err="1"/>
              <a:t>en</a:t>
            </a:r>
            <a:r>
              <a:rPr sz="2600" dirty="0"/>
              <a:t> la que </a:t>
            </a:r>
            <a:r>
              <a:rPr sz="2600" dirty="0" err="1"/>
              <a:t>habían</a:t>
            </a:r>
            <a:r>
              <a:rPr sz="2600" dirty="0"/>
              <a:t> </a:t>
            </a:r>
            <a:r>
              <a:rPr sz="2600" dirty="0" err="1"/>
              <a:t>estado</a:t>
            </a:r>
            <a:r>
              <a:rPr sz="2600" dirty="0"/>
              <a:t> tantos </a:t>
            </a:r>
            <a:r>
              <a:rPr sz="2600" dirty="0" err="1"/>
              <a:t>años</a:t>
            </a:r>
            <a:r>
              <a:rPr sz="2600" dirty="0"/>
              <a:t> antes </a:t>
            </a:r>
            <a:r>
              <a:rPr sz="2600" dirty="0" err="1"/>
              <a:t>cuando</a:t>
            </a:r>
            <a:r>
              <a:rPr sz="2600" dirty="0"/>
              <a:t> lo </a:t>
            </a:r>
            <a:r>
              <a:rPr sz="2600" dirty="0" err="1"/>
              <a:t>vendieron</a:t>
            </a:r>
            <a:r>
              <a:rPr sz="2600" dirty="0"/>
              <a:t> a </a:t>
            </a:r>
            <a:r>
              <a:rPr sz="2600" dirty="0" err="1"/>
              <a:t>los</a:t>
            </a:r>
            <a:r>
              <a:rPr sz="2600" dirty="0"/>
              <a:t> </a:t>
            </a:r>
            <a:r>
              <a:rPr sz="2600" dirty="0" err="1"/>
              <a:t>ismaelitas</a:t>
            </a:r>
            <a:r>
              <a:rPr sz="2600" dirty="0"/>
              <a:t>.</a:t>
            </a:r>
            <a:endParaRPr lang="en-US" sz="2600" dirty="0"/>
          </a:p>
          <a:p>
            <a:pPr marL="280670" indent="-280670" defTabSz="749808">
              <a:lnSpc>
                <a:spcPct val="90000"/>
              </a:lnSpc>
              <a:spcBef>
                <a:spcPts val="500"/>
              </a:spcBef>
              <a:defRPr sz="2296" b="1" i="1">
                <a:effectLst>
                  <a:outerShdw blurRad="31242" dist="31242" dir="2700000" rotWithShape="0">
                    <a:srgbClr val="000000"/>
                  </a:outerShdw>
                </a:effectLst>
                <a:latin typeface="Book Antiqua"/>
                <a:ea typeface="Book Antiqua"/>
                <a:cs typeface="Book Antiqua"/>
                <a:sym typeface="Book Antiqua"/>
              </a:defRPr>
            </a:pPr>
            <a:r>
              <a:rPr sz="2250" dirty="0">
                <a:solidFill>
                  <a:srgbClr val="FFFF00"/>
                </a:solidFill>
              </a:rPr>
              <a:t>The question, of course, was whether they would respond now like they did then.</a:t>
            </a:r>
            <a:r>
              <a:rPr sz="2250" dirty="0"/>
              <a:t> / La </a:t>
            </a:r>
            <a:r>
              <a:rPr sz="2250" dirty="0" err="1"/>
              <a:t>pregunta</a:t>
            </a:r>
            <a:r>
              <a:rPr sz="2250" dirty="0"/>
              <a:t>, </a:t>
            </a:r>
            <a:r>
              <a:rPr sz="2250" dirty="0" err="1"/>
              <a:t>por</a:t>
            </a:r>
            <a:r>
              <a:rPr sz="2250" dirty="0"/>
              <a:t> </a:t>
            </a:r>
            <a:r>
              <a:rPr sz="2250" dirty="0" err="1"/>
              <a:t>supuesto</a:t>
            </a:r>
            <a:r>
              <a:rPr sz="2250" dirty="0"/>
              <a:t>, era </a:t>
            </a:r>
            <a:r>
              <a:rPr sz="2250" dirty="0" err="1"/>
              <a:t>si</a:t>
            </a:r>
            <a:r>
              <a:rPr sz="2250" dirty="0"/>
              <a:t> </a:t>
            </a:r>
            <a:r>
              <a:rPr sz="2250" dirty="0" err="1"/>
              <a:t>responderían</a:t>
            </a:r>
            <a:r>
              <a:rPr sz="2250" dirty="0"/>
              <a:t> </a:t>
            </a:r>
            <a:r>
              <a:rPr sz="2250" dirty="0" err="1"/>
              <a:t>ahora</a:t>
            </a:r>
            <a:r>
              <a:rPr sz="2250" dirty="0"/>
              <a:t> </a:t>
            </a:r>
            <a:r>
              <a:rPr sz="2250" dirty="0" err="1"/>
              <a:t>como</a:t>
            </a:r>
            <a:r>
              <a:rPr sz="2250" dirty="0"/>
              <a:t> lo </a:t>
            </a:r>
            <a:r>
              <a:rPr sz="2250" dirty="0" err="1"/>
              <a:t>hicieron</a:t>
            </a:r>
            <a:r>
              <a:rPr sz="2250" dirty="0"/>
              <a:t> </a:t>
            </a:r>
            <a:r>
              <a:rPr sz="2250" dirty="0" err="1"/>
              <a:t>entonces</a:t>
            </a:r>
            <a:r>
              <a:rPr sz="2250" dirty="0"/>
              <a:t>.</a:t>
            </a:r>
          </a:p>
          <a:p>
            <a:pPr marL="280670" indent="-280670" defTabSz="749808">
              <a:lnSpc>
                <a:spcPct val="90000"/>
              </a:lnSpc>
              <a:spcBef>
                <a:spcPts val="500"/>
              </a:spcBef>
              <a:defRPr sz="2296" b="1" i="1">
                <a:effectLst>
                  <a:outerShdw blurRad="31242" dist="31242" dir="2700000" rotWithShape="0">
                    <a:srgbClr val="000000"/>
                  </a:outerShdw>
                </a:effectLst>
                <a:latin typeface="Book Antiqua"/>
                <a:ea typeface="Book Antiqua"/>
                <a:cs typeface="Book Antiqua"/>
                <a:sym typeface="Book Antiqua"/>
              </a:defRPr>
            </a:pPr>
            <a:r>
              <a:rPr sz="2250" dirty="0">
                <a:solidFill>
                  <a:srgbClr val="FFFF00"/>
                </a:solidFill>
              </a:rPr>
              <a:t>The most convenient solution would be to deny any connection with the theft of the cup and leave Benjamin to face the consequences.</a:t>
            </a:r>
            <a:r>
              <a:rPr sz="2250" dirty="0"/>
              <a:t> / La </a:t>
            </a:r>
            <a:r>
              <a:rPr sz="2250" dirty="0" err="1"/>
              <a:t>solución</a:t>
            </a:r>
            <a:r>
              <a:rPr sz="2250" dirty="0"/>
              <a:t> </a:t>
            </a:r>
            <a:r>
              <a:rPr sz="2250" dirty="0" err="1"/>
              <a:t>más</a:t>
            </a:r>
            <a:r>
              <a:rPr sz="2250" dirty="0"/>
              <a:t> </a:t>
            </a:r>
            <a:r>
              <a:rPr sz="2250" dirty="0" err="1"/>
              <a:t>conveniente</a:t>
            </a:r>
            <a:r>
              <a:rPr sz="2250" dirty="0"/>
              <a:t> </a:t>
            </a:r>
            <a:r>
              <a:rPr sz="2250" dirty="0" err="1"/>
              <a:t>sería</a:t>
            </a:r>
            <a:r>
              <a:rPr sz="2250" dirty="0"/>
              <a:t> </a:t>
            </a:r>
            <a:r>
              <a:rPr sz="2250" dirty="0" err="1"/>
              <a:t>negar</a:t>
            </a:r>
            <a:r>
              <a:rPr sz="2250" dirty="0"/>
              <a:t> </a:t>
            </a:r>
            <a:r>
              <a:rPr sz="2250" dirty="0" err="1"/>
              <a:t>cualquier</a:t>
            </a:r>
            <a:r>
              <a:rPr sz="2250" dirty="0"/>
              <a:t> </a:t>
            </a:r>
            <a:r>
              <a:rPr sz="2250" dirty="0" err="1"/>
              <a:t>conexión</a:t>
            </a:r>
            <a:r>
              <a:rPr sz="2250" dirty="0"/>
              <a:t> con </a:t>
            </a:r>
            <a:r>
              <a:rPr sz="2250" dirty="0" err="1"/>
              <a:t>el</a:t>
            </a:r>
            <a:r>
              <a:rPr sz="2250" dirty="0"/>
              <a:t> </a:t>
            </a:r>
            <a:r>
              <a:rPr sz="2250" dirty="0" err="1"/>
              <a:t>robo</a:t>
            </a:r>
            <a:r>
              <a:rPr sz="2250" dirty="0"/>
              <a:t> de la </a:t>
            </a:r>
            <a:r>
              <a:rPr sz="2250" dirty="0" err="1"/>
              <a:t>copa</a:t>
            </a:r>
            <a:r>
              <a:rPr sz="2250" dirty="0"/>
              <a:t> y </a:t>
            </a:r>
            <a:r>
              <a:rPr sz="2250" dirty="0" err="1"/>
              <a:t>dejar</a:t>
            </a:r>
            <a:r>
              <a:rPr sz="2250" dirty="0"/>
              <a:t> que Benjamín se </a:t>
            </a:r>
            <a:r>
              <a:rPr sz="2250" dirty="0" err="1"/>
              <a:t>hiciera</a:t>
            </a:r>
            <a:r>
              <a:rPr sz="2250" dirty="0"/>
              <a:t> cargo de las </a:t>
            </a:r>
            <a:r>
              <a:rPr sz="2250" dirty="0" err="1"/>
              <a:t>consecuencias</a:t>
            </a:r>
            <a:r>
              <a:rPr sz="2250" dirty="0"/>
              <a:t>.</a:t>
            </a:r>
          </a:p>
          <a:p>
            <a:pPr marL="280670" indent="-280670" defTabSz="749808">
              <a:lnSpc>
                <a:spcPct val="90000"/>
              </a:lnSpc>
              <a:spcBef>
                <a:spcPts val="500"/>
              </a:spcBef>
              <a:defRPr sz="2296" b="1" i="1">
                <a:effectLst>
                  <a:outerShdw blurRad="31242" dist="31242" dir="2700000" rotWithShape="0">
                    <a:srgbClr val="000000"/>
                  </a:outerShdw>
                </a:effectLst>
                <a:latin typeface="Book Antiqua"/>
                <a:ea typeface="Book Antiqua"/>
                <a:cs typeface="Book Antiqua"/>
                <a:sym typeface="Book Antiqua"/>
              </a:defRPr>
            </a:pPr>
            <a:r>
              <a:rPr sz="2250" dirty="0">
                <a:solidFill>
                  <a:srgbClr val="FFFF00"/>
                </a:solidFill>
              </a:rPr>
              <a:t>It was precisely this potential escape route that Joseph wished to create in order to test them.</a:t>
            </a:r>
            <a:r>
              <a:rPr sz="2250" dirty="0"/>
              <a:t> / Era </a:t>
            </a:r>
            <a:r>
              <a:rPr sz="2250" dirty="0" err="1"/>
              <a:t>precisamente</a:t>
            </a:r>
            <a:r>
              <a:rPr sz="2250" dirty="0"/>
              <a:t> </a:t>
            </a:r>
            <a:r>
              <a:rPr sz="2250" dirty="0" err="1"/>
              <a:t>esta</a:t>
            </a:r>
            <a:r>
              <a:rPr sz="2250" dirty="0"/>
              <a:t> </a:t>
            </a:r>
            <a:r>
              <a:rPr sz="2250" dirty="0" err="1"/>
              <a:t>vía</a:t>
            </a:r>
            <a:r>
              <a:rPr sz="2250" dirty="0"/>
              <a:t> de escape </a:t>
            </a:r>
            <a:r>
              <a:rPr sz="2250" dirty="0" err="1"/>
              <a:t>potencial</a:t>
            </a:r>
            <a:r>
              <a:rPr sz="2250" dirty="0"/>
              <a:t> la que Joseph </a:t>
            </a:r>
            <a:r>
              <a:rPr sz="2250" dirty="0" err="1"/>
              <a:t>deseaba</a:t>
            </a:r>
            <a:r>
              <a:rPr sz="2250" dirty="0"/>
              <a:t> </a:t>
            </a:r>
            <a:r>
              <a:rPr sz="2250" dirty="0" err="1"/>
              <a:t>crear</a:t>
            </a:r>
            <a:r>
              <a:rPr sz="2250" dirty="0"/>
              <a:t> para </a:t>
            </a:r>
            <a:r>
              <a:rPr sz="2250" dirty="0" err="1"/>
              <a:t>ponerlos</a:t>
            </a:r>
            <a:r>
              <a:rPr sz="2250" dirty="0"/>
              <a:t> a </a:t>
            </a:r>
            <a:r>
              <a:rPr sz="2250" dirty="0" err="1"/>
              <a:t>prueba</a:t>
            </a:r>
            <a:r>
              <a:rPr sz="2250" dirty="0"/>
              <a:t>.</a:t>
            </a:r>
          </a:p>
        </p:txBody>
      </p:sp>
      <p:sp>
        <p:nvSpPr>
          <p:cNvPr id="7131" name="Slide Number Placeholder 1"/>
          <p:cNvSpPr txBox="1">
            <a:spLocks noGrp="1"/>
          </p:cNvSpPr>
          <p:nvPr>
            <p:ph type="sldNum" sz="quarter" idx="2"/>
          </p:nvPr>
        </p:nvSpPr>
        <p:spPr>
          <a:xfrm>
            <a:off x="11266365" y="6248400"/>
            <a:ext cx="316036"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130">
                                            <p:bg/>
                                          </p:spTgt>
                                        </p:tgtEl>
                                        <p:attrNameLst>
                                          <p:attrName>style.visibility</p:attrName>
                                        </p:attrNameLst>
                                      </p:cBhvr>
                                      <p:to>
                                        <p:strVal val="visible"/>
                                      </p:to>
                                    </p:set>
                                    <p:anim calcmode="lin" valueType="num">
                                      <p:cBhvr>
                                        <p:cTn id="7" dur="500" fill="hold"/>
                                        <p:tgtEl>
                                          <p:spTgt spid="7130">
                                            <p:bg/>
                                          </p:spTgt>
                                        </p:tgtEl>
                                        <p:attrNameLst>
                                          <p:attrName>ppt_w</p:attrName>
                                        </p:attrNameLst>
                                      </p:cBhvr>
                                      <p:tavLst>
                                        <p:tav tm="0">
                                          <p:val>
                                            <p:fltVal val="0"/>
                                          </p:val>
                                        </p:tav>
                                        <p:tav tm="100000">
                                          <p:val>
                                            <p:strVal val="#ppt_w"/>
                                          </p:val>
                                        </p:tav>
                                      </p:tavLst>
                                    </p:anim>
                                    <p:anim calcmode="lin" valueType="num">
                                      <p:cBhvr>
                                        <p:cTn id="8" dur="500" fill="hold"/>
                                        <p:tgtEl>
                                          <p:spTgt spid="713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130">
                                            <p:txEl>
                                              <p:pRg st="0" end="0"/>
                                            </p:txEl>
                                          </p:spTgt>
                                        </p:tgtEl>
                                        <p:attrNameLst>
                                          <p:attrName>style.visibility</p:attrName>
                                        </p:attrNameLst>
                                      </p:cBhvr>
                                      <p:to>
                                        <p:strVal val="visible"/>
                                      </p:to>
                                    </p:set>
                                    <p:anim calcmode="lin" valueType="num">
                                      <p:cBhvr>
                                        <p:cTn id="11" dur="500" fill="hold"/>
                                        <p:tgtEl>
                                          <p:spTgt spid="713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13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130">
                                            <p:txEl>
                                              <p:pRg st="1" end="1"/>
                                            </p:txEl>
                                          </p:spTgt>
                                        </p:tgtEl>
                                        <p:attrNameLst>
                                          <p:attrName>style.visibility</p:attrName>
                                        </p:attrNameLst>
                                      </p:cBhvr>
                                      <p:to>
                                        <p:strVal val="visible"/>
                                      </p:to>
                                    </p:set>
                                    <p:anim calcmode="lin" valueType="num">
                                      <p:cBhvr>
                                        <p:cTn id="17" dur="500" fill="hold"/>
                                        <p:tgtEl>
                                          <p:spTgt spid="713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13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130">
                                            <p:txEl>
                                              <p:pRg st="2" end="2"/>
                                            </p:txEl>
                                          </p:spTgt>
                                        </p:tgtEl>
                                        <p:attrNameLst>
                                          <p:attrName>style.visibility</p:attrName>
                                        </p:attrNameLst>
                                      </p:cBhvr>
                                      <p:to>
                                        <p:strVal val="visible"/>
                                      </p:to>
                                    </p:set>
                                    <p:anim calcmode="lin" valueType="num">
                                      <p:cBhvr>
                                        <p:cTn id="23" dur="500" fill="hold"/>
                                        <p:tgtEl>
                                          <p:spTgt spid="713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13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130">
                                            <p:txEl>
                                              <p:pRg st="3" end="3"/>
                                            </p:txEl>
                                          </p:spTgt>
                                        </p:tgtEl>
                                        <p:attrNameLst>
                                          <p:attrName>style.visibility</p:attrName>
                                        </p:attrNameLst>
                                      </p:cBhvr>
                                      <p:to>
                                        <p:strVal val="visible"/>
                                      </p:to>
                                    </p:set>
                                    <p:anim calcmode="lin" valueType="num">
                                      <p:cBhvr>
                                        <p:cTn id="29" dur="500" fill="hold"/>
                                        <p:tgtEl>
                                          <p:spTgt spid="7130">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13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0" grpId="1" build="p" animBg="1" advAuto="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3" name="Rectangle 2"/>
          <p:cNvSpPr txBox="1">
            <a:spLocks noGrp="1"/>
          </p:cNvSpPr>
          <p:nvPr>
            <p:ph type="title"/>
          </p:nvPr>
        </p:nvSpPr>
        <p:spPr>
          <a:xfrm>
            <a:off x="1981200" y="421105"/>
            <a:ext cx="8229600" cy="1295401"/>
          </a:xfrm>
          <a:prstGeom prst="rect">
            <a:avLst/>
          </a:prstGeom>
        </p:spPr>
        <p:txBody>
          <a:bodyPr lIns="45719" tIns="45720" rIns="45719" bIns="45720" anchor="ctr">
            <a:normAutofit/>
          </a:bodyPr>
          <a:lstStyle/>
          <a:p>
            <a:pPr defTabSz="630936">
              <a:defRPr sz="3036">
                <a:solidFill>
                  <a:srgbClr val="CC9900"/>
                </a:solidFill>
                <a:effectLst>
                  <a:outerShdw blurRad="26289" dist="26289" dir="2700000" rotWithShape="0">
                    <a:srgbClr val="000000"/>
                  </a:outerShdw>
                </a:effectLst>
                <a:latin typeface="Berlin Sans FB"/>
                <a:ea typeface="Berlin Sans FB"/>
                <a:cs typeface="Berlin Sans FB"/>
                <a:sym typeface="Berlin Sans FB"/>
              </a:defRPr>
            </a:pPr>
            <a:r>
              <a:rPr sz="3000" dirty="0">
                <a:solidFill>
                  <a:srgbClr val="FF7300"/>
                </a:solidFill>
              </a:rPr>
              <a:t>The Brother’s Response</a:t>
            </a:r>
          </a:p>
          <a:p>
            <a:pPr defTabSz="630936">
              <a:defRPr sz="3036">
                <a:solidFill>
                  <a:srgbClr val="CC9900"/>
                </a:solidFill>
                <a:effectLst>
                  <a:outerShdw blurRad="26289" dist="26289" dir="2700000" rotWithShape="0">
                    <a:srgbClr val="000000"/>
                  </a:outerShdw>
                </a:effectLst>
                <a:latin typeface="Berlin Sans FB"/>
                <a:ea typeface="Berlin Sans FB"/>
                <a:cs typeface="Berlin Sans FB"/>
                <a:sym typeface="Berlin Sans FB"/>
              </a:defRPr>
            </a:pPr>
            <a:r>
              <a:rPr sz="3000" dirty="0"/>
              <a:t>La Respuesta de </a:t>
            </a:r>
            <a:r>
              <a:rPr sz="3000" dirty="0" err="1"/>
              <a:t>los</a:t>
            </a:r>
            <a:r>
              <a:rPr sz="3000" dirty="0"/>
              <a:t> Hermanos</a:t>
            </a:r>
            <a:br>
              <a:rPr sz="3000" dirty="0"/>
            </a:br>
            <a:r>
              <a:rPr sz="1900" dirty="0">
                <a:solidFill>
                  <a:srgbClr val="DDDDDD"/>
                </a:solidFill>
                <a:latin typeface="Arial"/>
                <a:ea typeface="Arial"/>
                <a:cs typeface="Arial"/>
                <a:sym typeface="Arial"/>
              </a:rPr>
              <a:t>(45)</a:t>
            </a:r>
            <a:endParaRPr sz="1900" dirty="0">
              <a:solidFill>
                <a:srgbClr val="DDDDDD"/>
              </a:solidFill>
              <a:latin typeface="Arial"/>
              <a:ea typeface="Arial"/>
              <a:cs typeface="Arial"/>
            </a:endParaRPr>
          </a:p>
        </p:txBody>
      </p:sp>
      <p:sp>
        <p:nvSpPr>
          <p:cNvPr id="7134" name="Rectangle 3"/>
          <p:cNvSpPr txBox="1">
            <a:spLocks noGrp="1"/>
          </p:cNvSpPr>
          <p:nvPr>
            <p:ph type="body" idx="1"/>
          </p:nvPr>
        </p:nvSpPr>
        <p:spPr>
          <a:xfrm>
            <a:off x="641684" y="1764632"/>
            <a:ext cx="10940716" cy="5093369"/>
          </a:xfrm>
          <a:prstGeom prst="rect">
            <a:avLst/>
          </a:prstGeom>
        </p:spPr>
        <p:txBody>
          <a:bodyPr lIns="45719" tIns="45720" rIns="45719" bIns="45720" anchor="t">
            <a:normAutofit/>
          </a:bodyPr>
          <a:lstStyle/>
          <a:p>
            <a:pPr marL="267335" indent="-267335" defTabSz="713231">
              <a:spcBef>
                <a:spcPts val="500"/>
              </a:spcBef>
              <a:buSzTx/>
              <a:buFont typeface="Wingdings"/>
              <a:buNone/>
              <a:defRPr sz="2496" b="1">
                <a:solidFill>
                  <a:srgbClr val="FFCC00"/>
                </a:solidFill>
                <a:effectLst>
                  <a:outerShdw blurRad="29717" dist="29717" dir="2700000" rotWithShape="0">
                    <a:srgbClr val="000000"/>
                  </a:outerShdw>
                </a:effectLst>
                <a:latin typeface="Berlin Sans FB Demi"/>
                <a:ea typeface="Berlin Sans FB Demi"/>
                <a:cs typeface="Berlin Sans FB Demi"/>
                <a:sym typeface="Berlin Sans FB Demi"/>
              </a:defRPr>
            </a:pPr>
            <a:r>
              <a:rPr sz="2450" dirty="0">
                <a:solidFill>
                  <a:srgbClr val="FF7300"/>
                </a:solidFill>
              </a:rPr>
              <a:t>That the brothers refused to abandon Benjamin, and particularly, that Judah offered himself for slavery in his brother’s stead demonstrated not only his willingness to save his younger brother, but also his willingness to expiate his own crime in selling Joseph</a:t>
            </a:r>
            <a:r>
              <a:rPr sz="2450" dirty="0"/>
              <a:t> / </a:t>
            </a:r>
            <a:r>
              <a:rPr lang="en-US" sz="2450" dirty="0"/>
              <a:t>Que </a:t>
            </a:r>
            <a:r>
              <a:rPr lang="en-US" sz="2450" dirty="0" err="1"/>
              <a:t>los</a:t>
            </a:r>
            <a:r>
              <a:rPr lang="en-US" sz="2450" dirty="0"/>
              <a:t> </a:t>
            </a:r>
            <a:r>
              <a:rPr lang="en-US" sz="2450" dirty="0" err="1"/>
              <a:t>hermanos</a:t>
            </a:r>
            <a:r>
              <a:rPr lang="en-US" sz="2450" dirty="0"/>
              <a:t> se </a:t>
            </a:r>
            <a:r>
              <a:rPr lang="en-US" sz="2450" dirty="0" err="1"/>
              <a:t>rehusaran</a:t>
            </a:r>
            <a:r>
              <a:rPr lang="en-US" sz="2450" dirty="0"/>
              <a:t> a abandoner a </a:t>
            </a:r>
            <a:r>
              <a:rPr lang="en-US" sz="2450" dirty="0" err="1"/>
              <a:t>Benjam</a:t>
            </a:r>
            <a:r>
              <a:rPr lang="es-CR" sz="2450" dirty="0"/>
              <a:t>í, y particularmente, que Judá se ofreciera a sí mismo para ser esclavo en lugar de su hermano, demostró no sólo su disposición de salvar al hermano menor, si no también su disposición para expiar su propio crimen al vender a José</a:t>
            </a:r>
            <a:r>
              <a:rPr sz="2450" dirty="0"/>
              <a:t> (cf. 37:26-27).</a:t>
            </a:r>
            <a:endParaRPr lang="en-US" sz="2450" dirty="0"/>
          </a:p>
          <a:p>
            <a:pPr marL="267335" indent="-267335" defTabSz="713231">
              <a:spcBef>
                <a:spcPts val="500"/>
              </a:spcBef>
              <a:defRPr sz="2184" b="1" i="1">
                <a:effectLst>
                  <a:outerShdw blurRad="29717" dist="29717" dir="2700000" rotWithShape="0">
                    <a:srgbClr val="000000"/>
                  </a:outerShdw>
                </a:effectLst>
                <a:latin typeface="Book Antiqua"/>
                <a:ea typeface="Book Antiqua"/>
                <a:cs typeface="Book Antiqua"/>
                <a:sym typeface="Book Antiqua"/>
              </a:defRPr>
            </a:pPr>
            <a:r>
              <a:rPr sz="2150" dirty="0">
                <a:solidFill>
                  <a:srgbClr val="FFFF00"/>
                </a:solidFill>
              </a:rPr>
              <a:t>With this, Joseph knew his brothers had changed. They had passed his test! </a:t>
            </a:r>
            <a:r>
              <a:rPr lang="en-US" sz="2150" dirty="0"/>
              <a:t>/Con</a:t>
            </a:r>
            <a:r>
              <a:rPr sz="2150" dirty="0"/>
              <a:t> </a:t>
            </a:r>
            <a:r>
              <a:rPr sz="2150" dirty="0" err="1"/>
              <a:t>esto</a:t>
            </a:r>
            <a:r>
              <a:rPr sz="2150" dirty="0"/>
              <a:t>, José </a:t>
            </a:r>
            <a:r>
              <a:rPr sz="2150" dirty="0" err="1"/>
              <a:t>supo</a:t>
            </a:r>
            <a:r>
              <a:rPr sz="2150" dirty="0"/>
              <a:t> que sus </a:t>
            </a:r>
            <a:r>
              <a:rPr sz="2150" dirty="0" err="1"/>
              <a:t>hermanos</a:t>
            </a:r>
            <a:r>
              <a:rPr sz="2150" dirty="0"/>
              <a:t> </a:t>
            </a:r>
            <a:r>
              <a:rPr sz="2150" dirty="0" err="1"/>
              <a:t>habían</a:t>
            </a:r>
            <a:r>
              <a:rPr sz="2150" dirty="0"/>
              <a:t> </a:t>
            </a:r>
            <a:r>
              <a:rPr sz="2150" dirty="0" err="1"/>
              <a:t>cambiado</a:t>
            </a:r>
            <a:r>
              <a:rPr sz="2150" dirty="0"/>
              <a:t>. ¡</a:t>
            </a:r>
            <a:r>
              <a:rPr sz="2150" dirty="0" err="1"/>
              <a:t>Habían</a:t>
            </a:r>
            <a:r>
              <a:rPr sz="2150" dirty="0"/>
              <a:t> </a:t>
            </a:r>
            <a:r>
              <a:rPr sz="2150" dirty="0" err="1"/>
              <a:t>pasado</a:t>
            </a:r>
            <a:r>
              <a:rPr sz="2150" dirty="0"/>
              <a:t> </a:t>
            </a:r>
            <a:r>
              <a:rPr sz="2150" dirty="0" err="1"/>
              <a:t>su</a:t>
            </a:r>
            <a:r>
              <a:rPr sz="2150" dirty="0"/>
              <a:t> </a:t>
            </a:r>
            <a:r>
              <a:rPr sz="2150" dirty="0" err="1"/>
              <a:t>prueba</a:t>
            </a:r>
            <a:r>
              <a:rPr sz="2150" dirty="0"/>
              <a:t>!</a:t>
            </a:r>
          </a:p>
          <a:p>
            <a:pPr marL="267335" indent="-267335" defTabSz="713231">
              <a:spcBef>
                <a:spcPts val="500"/>
              </a:spcBef>
              <a:defRPr sz="2184" b="1" i="1">
                <a:effectLst>
                  <a:outerShdw blurRad="29717" dist="29717" dir="2700000" rotWithShape="0">
                    <a:srgbClr val="000000"/>
                  </a:outerShdw>
                </a:effectLst>
                <a:latin typeface="Book Antiqua"/>
                <a:ea typeface="Book Antiqua"/>
                <a:cs typeface="Book Antiqua"/>
                <a:sym typeface="Book Antiqua"/>
              </a:defRPr>
            </a:pPr>
            <a:r>
              <a:rPr sz="2150" dirty="0">
                <a:solidFill>
                  <a:srgbClr val="FFFF00"/>
                </a:solidFill>
              </a:rPr>
              <a:t>Hence, Joseph now revealed his identity, urging that “you sold me” but “God sent me.”</a:t>
            </a:r>
            <a:r>
              <a:rPr sz="2150" dirty="0"/>
              <a:t> / Por lo tanto, José </a:t>
            </a:r>
            <a:r>
              <a:rPr sz="2150" dirty="0" err="1"/>
              <a:t>ahora</a:t>
            </a:r>
            <a:r>
              <a:rPr sz="2150" dirty="0"/>
              <a:t> </a:t>
            </a:r>
            <a:r>
              <a:rPr sz="2150" dirty="0" err="1"/>
              <a:t>reveló</a:t>
            </a:r>
            <a:r>
              <a:rPr sz="2150" dirty="0"/>
              <a:t> </a:t>
            </a:r>
            <a:r>
              <a:rPr sz="2150" dirty="0" err="1"/>
              <a:t>su</a:t>
            </a:r>
            <a:r>
              <a:rPr sz="2150" dirty="0"/>
              <a:t> </a:t>
            </a:r>
            <a:r>
              <a:rPr sz="2150" dirty="0" err="1"/>
              <a:t>identidad</a:t>
            </a:r>
            <a:r>
              <a:rPr sz="2150" dirty="0"/>
              <a:t>, </a:t>
            </a:r>
            <a:r>
              <a:rPr sz="2150" dirty="0" err="1"/>
              <a:t>instando</a:t>
            </a:r>
            <a:r>
              <a:rPr sz="2150" dirty="0"/>
              <a:t> a que “</a:t>
            </a:r>
            <a:r>
              <a:rPr sz="2150" dirty="0" err="1"/>
              <a:t>ustedes</a:t>
            </a:r>
            <a:r>
              <a:rPr sz="2150" dirty="0"/>
              <a:t> me </a:t>
            </a:r>
            <a:r>
              <a:rPr sz="2150" dirty="0" err="1"/>
              <a:t>vendieron</a:t>
            </a:r>
            <a:r>
              <a:rPr sz="2150" dirty="0"/>
              <a:t>”, </a:t>
            </a:r>
            <a:r>
              <a:rPr sz="2150" dirty="0" err="1"/>
              <a:t>pero</a:t>
            </a:r>
            <a:r>
              <a:rPr sz="2150" dirty="0"/>
              <a:t> “Dios me </a:t>
            </a:r>
            <a:r>
              <a:rPr sz="2150" dirty="0" err="1"/>
              <a:t>envió</a:t>
            </a:r>
            <a:r>
              <a:rPr sz="2150" dirty="0"/>
              <a:t>”.</a:t>
            </a:r>
          </a:p>
        </p:txBody>
      </p:sp>
      <p:sp>
        <p:nvSpPr>
          <p:cNvPr id="7135" name="Slide Number Placeholder 1"/>
          <p:cNvSpPr txBox="1">
            <a:spLocks noGrp="1"/>
          </p:cNvSpPr>
          <p:nvPr>
            <p:ph type="sldNum" sz="quarter" idx="2"/>
          </p:nvPr>
        </p:nvSpPr>
        <p:spPr>
          <a:xfrm>
            <a:off x="11266365" y="6248400"/>
            <a:ext cx="316036"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134">
                                            <p:bg/>
                                          </p:spTgt>
                                        </p:tgtEl>
                                        <p:attrNameLst>
                                          <p:attrName>style.visibility</p:attrName>
                                        </p:attrNameLst>
                                      </p:cBhvr>
                                      <p:to>
                                        <p:strVal val="visible"/>
                                      </p:to>
                                    </p:set>
                                    <p:anim calcmode="lin" valueType="num">
                                      <p:cBhvr>
                                        <p:cTn id="7" dur="500" fill="hold"/>
                                        <p:tgtEl>
                                          <p:spTgt spid="7134">
                                            <p:bg/>
                                          </p:spTgt>
                                        </p:tgtEl>
                                        <p:attrNameLst>
                                          <p:attrName>ppt_w</p:attrName>
                                        </p:attrNameLst>
                                      </p:cBhvr>
                                      <p:tavLst>
                                        <p:tav tm="0">
                                          <p:val>
                                            <p:fltVal val="0"/>
                                          </p:val>
                                        </p:tav>
                                        <p:tav tm="100000">
                                          <p:val>
                                            <p:strVal val="#ppt_w"/>
                                          </p:val>
                                        </p:tav>
                                      </p:tavLst>
                                    </p:anim>
                                    <p:anim calcmode="lin" valueType="num">
                                      <p:cBhvr>
                                        <p:cTn id="8" dur="500" fill="hold"/>
                                        <p:tgtEl>
                                          <p:spTgt spid="713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134">
                                            <p:txEl>
                                              <p:pRg st="0" end="0"/>
                                            </p:txEl>
                                          </p:spTgt>
                                        </p:tgtEl>
                                        <p:attrNameLst>
                                          <p:attrName>style.visibility</p:attrName>
                                        </p:attrNameLst>
                                      </p:cBhvr>
                                      <p:to>
                                        <p:strVal val="visible"/>
                                      </p:to>
                                    </p:set>
                                    <p:anim calcmode="lin" valueType="num">
                                      <p:cBhvr>
                                        <p:cTn id="11" dur="500" fill="hold"/>
                                        <p:tgtEl>
                                          <p:spTgt spid="713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13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134">
                                            <p:txEl>
                                              <p:pRg st="1" end="1"/>
                                            </p:txEl>
                                          </p:spTgt>
                                        </p:tgtEl>
                                        <p:attrNameLst>
                                          <p:attrName>style.visibility</p:attrName>
                                        </p:attrNameLst>
                                      </p:cBhvr>
                                      <p:to>
                                        <p:strVal val="visible"/>
                                      </p:to>
                                    </p:set>
                                    <p:anim calcmode="lin" valueType="num">
                                      <p:cBhvr>
                                        <p:cTn id="17" dur="500" fill="hold"/>
                                        <p:tgtEl>
                                          <p:spTgt spid="713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13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134">
                                            <p:txEl>
                                              <p:pRg st="2" end="2"/>
                                            </p:txEl>
                                          </p:spTgt>
                                        </p:tgtEl>
                                        <p:attrNameLst>
                                          <p:attrName>style.visibility</p:attrName>
                                        </p:attrNameLst>
                                      </p:cBhvr>
                                      <p:to>
                                        <p:strVal val="visible"/>
                                      </p:to>
                                    </p:set>
                                    <p:anim calcmode="lin" valueType="num">
                                      <p:cBhvr>
                                        <p:cTn id="23" dur="500" fill="hold"/>
                                        <p:tgtEl>
                                          <p:spTgt spid="713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13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4" grpId="1" build="p" animBg="1" advAuto="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 name="Rectangle 2"/>
          <p:cNvSpPr txBox="1">
            <a:spLocks noGrp="1"/>
          </p:cNvSpPr>
          <p:nvPr>
            <p:ph type="title"/>
          </p:nvPr>
        </p:nvSpPr>
        <p:spPr>
          <a:prstGeom prst="rect">
            <a:avLst/>
          </a:prstGeom>
        </p:spPr>
        <p:txBody>
          <a:bodyPr lIns="45719" tIns="45720" rIns="45719" bIns="45720" anchor="ctr">
            <a:normAutofit/>
          </a:bodyPr>
          <a:lstStyle/>
          <a:p>
            <a:pPr defTabSz="704087">
              <a:defRPr sz="3387">
                <a:solidFill>
                  <a:srgbClr val="00FFFF"/>
                </a:solidFill>
                <a:effectLst>
                  <a:outerShdw blurRad="29337" dist="29337" dir="2700000" rotWithShape="0">
                    <a:srgbClr val="000000"/>
                  </a:outerShdw>
                </a:effectLst>
                <a:latin typeface="Impact"/>
                <a:ea typeface="Impact"/>
                <a:cs typeface="Impact"/>
                <a:sym typeface="Impact"/>
              </a:defRPr>
            </a:pPr>
            <a:r>
              <a:rPr sz="3350" dirty="0"/>
              <a:t>The Character of Salvation-History</a:t>
            </a:r>
          </a:p>
          <a:p>
            <a:pPr defTabSz="704087">
              <a:defRPr sz="3387">
                <a:solidFill>
                  <a:srgbClr val="00FFFF"/>
                </a:solidFill>
                <a:effectLst>
                  <a:outerShdw blurRad="29337" dist="29337" dir="2700000" rotWithShape="0">
                    <a:srgbClr val="000000"/>
                  </a:outerShdw>
                </a:effectLst>
                <a:latin typeface="Impact"/>
                <a:ea typeface="Impact"/>
                <a:cs typeface="Impact"/>
                <a:sym typeface="Impact"/>
              </a:defRPr>
            </a:pPr>
            <a:r>
              <a:rPr sz="3350" dirty="0">
                <a:solidFill>
                  <a:schemeClr val="accent6">
                    <a:lumMod val="20000"/>
                    <a:lumOff val="80000"/>
                  </a:schemeClr>
                </a:solidFill>
              </a:rPr>
              <a:t>El </a:t>
            </a:r>
            <a:r>
              <a:rPr sz="3350" dirty="0" err="1">
                <a:solidFill>
                  <a:schemeClr val="accent6">
                    <a:lumMod val="20000"/>
                    <a:lumOff val="80000"/>
                  </a:schemeClr>
                </a:solidFill>
              </a:rPr>
              <a:t>Carácter</a:t>
            </a:r>
            <a:r>
              <a:rPr sz="3350" dirty="0">
                <a:solidFill>
                  <a:schemeClr val="accent6">
                    <a:lumMod val="20000"/>
                    <a:lumOff val="80000"/>
                  </a:schemeClr>
                </a:solidFill>
              </a:rPr>
              <a:t> de la </a:t>
            </a:r>
            <a:r>
              <a:rPr sz="3350" dirty="0" err="1">
                <a:solidFill>
                  <a:schemeClr val="accent6">
                    <a:lumMod val="20000"/>
                    <a:lumOff val="80000"/>
                  </a:schemeClr>
                </a:solidFill>
              </a:rPr>
              <a:t>Salvación</a:t>
            </a:r>
            <a:r>
              <a:rPr sz="3350" dirty="0">
                <a:solidFill>
                  <a:schemeClr val="accent6">
                    <a:lumMod val="20000"/>
                    <a:lumOff val="80000"/>
                  </a:schemeClr>
                </a:solidFill>
              </a:rPr>
              <a:t> - Historia</a:t>
            </a:r>
          </a:p>
        </p:txBody>
      </p:sp>
      <p:sp>
        <p:nvSpPr>
          <p:cNvPr id="7138" name="Rectangle 3"/>
          <p:cNvSpPr txBox="1">
            <a:spLocks noGrp="1"/>
          </p:cNvSpPr>
          <p:nvPr>
            <p:ph type="body" sz="half" idx="1"/>
          </p:nvPr>
        </p:nvSpPr>
        <p:spPr>
          <a:xfrm>
            <a:off x="834189" y="1600200"/>
            <a:ext cx="10539664" cy="2009275"/>
          </a:xfrm>
          <a:prstGeom prst="rect">
            <a:avLst/>
          </a:prstGeom>
          <a:solidFill>
            <a:srgbClr val="006666"/>
          </a:solidFill>
          <a:ln>
            <a:solidFill>
              <a:srgbClr val="FFFFFF"/>
            </a:solidFill>
            <a:miter lim="800000"/>
          </a:ln>
        </p:spPr>
        <p:txBody>
          <a:bodyPr lIns="45719" tIns="45720" rIns="45719" bIns="45720" anchor="t">
            <a:normAutofit/>
          </a:bodyPr>
          <a:lstStyle>
            <a:lvl1pPr marL="246888" indent="-246888" defTabSz="658368">
              <a:spcBef>
                <a:spcPts val="400"/>
              </a:spcBef>
              <a:buSzTx/>
              <a:buFont typeface="Wingdings"/>
              <a:buNone/>
              <a:defRPr sz="2016" b="1">
                <a:solidFill>
                  <a:srgbClr val="FFFFBD"/>
                </a:solidFill>
                <a:effectLst>
                  <a:outerShdw blurRad="27432" dist="27432" dir="2700000" rotWithShape="0">
                    <a:srgbClr val="000000"/>
                  </a:outerShdw>
                </a:effectLst>
                <a:latin typeface="Eras Demi ITC"/>
                <a:ea typeface="Eras Demi ITC"/>
                <a:cs typeface="Eras Demi ITC"/>
                <a:sym typeface="Eras Demi ITC"/>
              </a:defRPr>
            </a:lvl1pPr>
          </a:lstStyle>
          <a:p>
            <a:pPr marL="246380" indent="-246380"/>
            <a:r>
              <a:rPr sz="2000" dirty="0">
                <a:solidFill>
                  <a:srgbClr val="FFFF00"/>
                </a:solidFill>
              </a:rPr>
              <a:t>Joseph’s explanation (47:4-8a), which is repeated later (50:18-21), becomes the paradox upon which the narratives of Genesis are built (and, indeed, much of the history in the Hebrew Bible). </a:t>
            </a:r>
            <a:r>
              <a:rPr sz="2000" dirty="0"/>
              <a:t>/ La </a:t>
            </a:r>
            <a:r>
              <a:rPr sz="2000" dirty="0" err="1"/>
              <a:t>explicación</a:t>
            </a:r>
            <a:r>
              <a:rPr sz="2000" dirty="0"/>
              <a:t> de José (47:4-8a), que se </a:t>
            </a:r>
            <a:r>
              <a:rPr sz="2000" dirty="0" err="1"/>
              <a:t>repite</a:t>
            </a:r>
            <a:r>
              <a:rPr sz="2000" dirty="0"/>
              <a:t> </a:t>
            </a:r>
            <a:r>
              <a:rPr sz="2000" dirty="0" err="1"/>
              <a:t>más</a:t>
            </a:r>
            <a:r>
              <a:rPr sz="2000" dirty="0"/>
              <a:t> </a:t>
            </a:r>
            <a:r>
              <a:rPr sz="2000" dirty="0" err="1"/>
              <a:t>adelante</a:t>
            </a:r>
            <a:r>
              <a:rPr sz="2000" dirty="0"/>
              <a:t> (50:18-21), se </a:t>
            </a:r>
            <a:r>
              <a:rPr sz="2000" dirty="0" err="1"/>
              <a:t>convierte</a:t>
            </a:r>
            <a:r>
              <a:rPr sz="2000" dirty="0"/>
              <a:t> </a:t>
            </a:r>
            <a:r>
              <a:rPr sz="2000" dirty="0" err="1"/>
              <a:t>en</a:t>
            </a:r>
            <a:r>
              <a:rPr sz="2000" dirty="0"/>
              <a:t> la </a:t>
            </a:r>
            <a:r>
              <a:rPr sz="2000" dirty="0" err="1"/>
              <a:t>paradoja</a:t>
            </a:r>
            <a:r>
              <a:rPr sz="2000" dirty="0"/>
              <a:t> </a:t>
            </a:r>
            <a:r>
              <a:rPr sz="2000" dirty="0" err="1"/>
              <a:t>sobre</a:t>
            </a:r>
            <a:r>
              <a:rPr sz="2000" dirty="0"/>
              <a:t> la que se </a:t>
            </a:r>
            <a:r>
              <a:rPr sz="2000" dirty="0" err="1"/>
              <a:t>construyen</a:t>
            </a:r>
            <a:r>
              <a:rPr sz="2000" dirty="0"/>
              <a:t> las </a:t>
            </a:r>
            <a:r>
              <a:rPr sz="2000" dirty="0" err="1"/>
              <a:t>narraciones</a:t>
            </a:r>
            <a:r>
              <a:rPr sz="2000" dirty="0"/>
              <a:t> de </a:t>
            </a:r>
            <a:r>
              <a:rPr sz="2000" dirty="0" err="1"/>
              <a:t>Génesis</a:t>
            </a:r>
            <a:r>
              <a:rPr sz="2000" dirty="0"/>
              <a:t> (y, de </a:t>
            </a:r>
            <a:r>
              <a:rPr sz="2000" dirty="0" err="1"/>
              <a:t>hecho</a:t>
            </a:r>
            <a:r>
              <a:rPr sz="2000" dirty="0"/>
              <a:t>, gran </a:t>
            </a:r>
            <a:r>
              <a:rPr sz="2000" dirty="0" err="1"/>
              <a:t>parte</a:t>
            </a:r>
            <a:r>
              <a:rPr sz="2000" dirty="0"/>
              <a:t> de la </a:t>
            </a:r>
            <a:r>
              <a:rPr sz="2000" dirty="0" err="1"/>
              <a:t>historia</a:t>
            </a:r>
            <a:r>
              <a:rPr sz="2000" dirty="0"/>
              <a:t> </a:t>
            </a:r>
            <a:r>
              <a:rPr sz="2000" dirty="0" err="1"/>
              <a:t>en</a:t>
            </a:r>
            <a:r>
              <a:rPr sz="2000" dirty="0"/>
              <a:t> la Biblia </a:t>
            </a:r>
            <a:r>
              <a:rPr sz="2000" dirty="0" err="1"/>
              <a:t>hebrea</a:t>
            </a:r>
            <a:r>
              <a:rPr sz="2000" dirty="0"/>
              <a:t>).</a:t>
            </a:r>
            <a:endParaRPr lang="en-US" sz="2000" dirty="0"/>
          </a:p>
        </p:txBody>
      </p:sp>
      <p:sp>
        <p:nvSpPr>
          <p:cNvPr id="7139" name="Text Box 4"/>
          <p:cNvSpPr txBox="1"/>
          <p:nvPr/>
        </p:nvSpPr>
        <p:spPr>
          <a:xfrm>
            <a:off x="2788920" y="3954379"/>
            <a:ext cx="6614160" cy="2616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lvl="1" algn="ctr" defTabSz="914400">
              <a:defRPr sz="3600">
                <a:solidFill>
                  <a:srgbClr val="FFFFFF"/>
                </a:solidFill>
                <a:effectLst>
                  <a:outerShdw blurRad="38100" dist="38100" dir="2700000" rotWithShape="0">
                    <a:srgbClr val="000000"/>
                  </a:outerShdw>
                </a:effectLst>
                <a:latin typeface="Impact"/>
                <a:ea typeface="Impact"/>
                <a:cs typeface="Impact"/>
                <a:sym typeface="Impact"/>
              </a:defRPr>
            </a:pPr>
            <a:r>
              <a:rPr dirty="0">
                <a:solidFill>
                  <a:srgbClr val="FFFF00"/>
                </a:solidFill>
              </a:rPr>
              <a:t>You meant it for evil!</a:t>
            </a:r>
          </a:p>
          <a:p>
            <a:pPr lvl="1" algn="ctr" defTabSz="914400">
              <a:defRPr sz="3600">
                <a:solidFill>
                  <a:srgbClr val="FFFFFF"/>
                </a:solidFill>
                <a:effectLst>
                  <a:outerShdw blurRad="38100" dist="38100" dir="2700000" rotWithShape="0">
                    <a:srgbClr val="000000"/>
                  </a:outerShdw>
                </a:effectLst>
                <a:latin typeface="Impact"/>
                <a:ea typeface="Impact"/>
                <a:cs typeface="Impact"/>
                <a:sym typeface="Impact"/>
              </a:defRPr>
            </a:pPr>
            <a:r>
              <a:rPr dirty="0"/>
              <a:t>Tu </a:t>
            </a:r>
            <a:r>
              <a:rPr dirty="0" err="1"/>
              <a:t>intención</a:t>
            </a:r>
            <a:r>
              <a:rPr dirty="0"/>
              <a:t> </a:t>
            </a:r>
            <a:r>
              <a:rPr dirty="0" err="1"/>
              <a:t>fue</a:t>
            </a:r>
            <a:r>
              <a:rPr dirty="0"/>
              <a:t> para </a:t>
            </a:r>
            <a:r>
              <a:rPr dirty="0" err="1"/>
              <a:t>el</a:t>
            </a:r>
            <a:r>
              <a:rPr dirty="0"/>
              <a:t> mal! </a:t>
            </a:r>
            <a:endParaRPr dirty="0">
              <a:latin typeface="Arial"/>
              <a:ea typeface="Arial"/>
              <a:cs typeface="Arial"/>
              <a:sym typeface="Arial"/>
            </a:endParaRPr>
          </a:p>
          <a:p>
            <a:pPr lvl="1" algn="ctr" defTabSz="914400">
              <a:defRPr sz="3600">
                <a:solidFill>
                  <a:srgbClr val="FFFFFF"/>
                </a:solidFill>
                <a:effectLst>
                  <a:outerShdw blurRad="38100" dist="38100" dir="2700000" rotWithShape="0">
                    <a:srgbClr val="000000"/>
                  </a:outerShdw>
                </a:effectLst>
                <a:latin typeface="Impact"/>
                <a:ea typeface="Impact"/>
                <a:cs typeface="Impact"/>
                <a:sym typeface="Impact"/>
              </a:defRPr>
            </a:pPr>
            <a:endParaRPr sz="2000" dirty="0">
              <a:solidFill>
                <a:srgbClr val="FFFF00"/>
              </a:solidFill>
              <a:latin typeface="Arial"/>
              <a:ea typeface="Arial"/>
              <a:cs typeface="Arial"/>
            </a:endParaRPr>
          </a:p>
          <a:p>
            <a:pPr lvl="1" algn="ctr" defTabSz="914400">
              <a:defRPr sz="3600">
                <a:solidFill>
                  <a:srgbClr val="FFFFFF"/>
                </a:solidFill>
                <a:effectLst>
                  <a:outerShdw blurRad="38100" dist="38100" dir="2700000" rotWithShape="0">
                    <a:srgbClr val="000000"/>
                  </a:outerShdw>
                </a:effectLst>
                <a:latin typeface="Impact"/>
                <a:ea typeface="Impact"/>
                <a:cs typeface="Impact"/>
                <a:sym typeface="Impact"/>
              </a:defRPr>
            </a:pPr>
            <a:r>
              <a:rPr dirty="0">
                <a:solidFill>
                  <a:srgbClr val="FFFF00"/>
                </a:solidFill>
              </a:rPr>
              <a:t>God intended it for good!</a:t>
            </a:r>
          </a:p>
          <a:p>
            <a:pPr lvl="1" algn="ctr" defTabSz="914400">
              <a:defRPr sz="3600">
                <a:solidFill>
                  <a:srgbClr val="FFFFFF"/>
                </a:solidFill>
                <a:effectLst>
                  <a:outerShdw blurRad="38100" dist="38100" dir="2700000" rotWithShape="0">
                    <a:srgbClr val="000000"/>
                  </a:outerShdw>
                </a:effectLst>
                <a:latin typeface="Impact"/>
                <a:ea typeface="Impact"/>
                <a:cs typeface="Impact"/>
                <a:sym typeface="Impact"/>
              </a:defRPr>
            </a:pPr>
            <a:r>
              <a:rPr dirty="0"/>
              <a:t>Dios lo </a:t>
            </a:r>
            <a:r>
              <a:rPr dirty="0" err="1"/>
              <a:t>encaminó</a:t>
            </a:r>
            <a:r>
              <a:rPr dirty="0"/>
              <a:t> para </a:t>
            </a:r>
            <a:r>
              <a:rPr dirty="0" err="1"/>
              <a:t>el</a:t>
            </a:r>
            <a:r>
              <a:rPr dirty="0"/>
              <a:t> bien!</a:t>
            </a:r>
          </a:p>
        </p:txBody>
      </p:sp>
      <p:sp>
        <p:nvSpPr>
          <p:cNvPr id="7140" name="Slide Number Placeholder 1"/>
          <p:cNvSpPr txBox="1">
            <a:spLocks noGrp="1"/>
          </p:cNvSpPr>
          <p:nvPr>
            <p:ph type="sldNum" sz="quarter" idx="2"/>
          </p:nvPr>
        </p:nvSpPr>
        <p:spPr>
          <a:xfrm>
            <a:off x="11266365" y="6248400"/>
            <a:ext cx="316036"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138">
                                            <p:bg/>
                                          </p:spTgt>
                                        </p:tgtEl>
                                        <p:attrNameLst>
                                          <p:attrName>style.visibility</p:attrName>
                                        </p:attrNameLst>
                                      </p:cBhvr>
                                      <p:to>
                                        <p:strVal val="visible"/>
                                      </p:to>
                                    </p:set>
                                    <p:animEffect transition="in" filter="fade">
                                      <p:cBhvr>
                                        <p:cTn id="7" dur="500"/>
                                        <p:tgtEl>
                                          <p:spTgt spid="7138">
                                            <p:bg/>
                                          </p:spTgt>
                                        </p:tgtEl>
                                      </p:cBhvr>
                                    </p:animEffect>
                                  </p:childTnLst>
                                </p:cTn>
                              </p:par>
                              <p:par>
                                <p:cTn id="8" presetID="10" presetClass="entr" presetSubtype="0" fill="hold" grpId="1" nodeType="withEffect">
                                  <p:stCondLst>
                                    <p:cond delay="0"/>
                                  </p:stCondLst>
                                  <p:iterate>
                                    <p:tmAbs val="0"/>
                                  </p:iterate>
                                  <p:childTnLst>
                                    <p:set>
                                      <p:cBhvr>
                                        <p:cTn id="9" fill="hold"/>
                                        <p:tgtEl>
                                          <p:spTgt spid="7138">
                                            <p:txEl>
                                              <p:pRg st="0" end="0"/>
                                            </p:txEl>
                                          </p:spTgt>
                                        </p:tgtEl>
                                        <p:attrNameLst>
                                          <p:attrName>style.visibility</p:attrName>
                                        </p:attrNameLst>
                                      </p:cBhvr>
                                      <p:to>
                                        <p:strVal val="visible"/>
                                      </p:to>
                                    </p:set>
                                    <p:animEffect transition="in" filter="fade">
                                      <p:cBhvr>
                                        <p:cTn id="10" dur="500"/>
                                        <p:tgtEl>
                                          <p:spTgt spid="71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2" nodeType="clickEffect">
                                  <p:stCondLst>
                                    <p:cond delay="0"/>
                                  </p:stCondLst>
                                  <p:iterate>
                                    <p:tmAbs val="0"/>
                                  </p:iterate>
                                  <p:childTnLst>
                                    <p:set>
                                      <p:cBhvr>
                                        <p:cTn id="14" fill="hold"/>
                                        <p:tgtEl>
                                          <p:spTgt spid="7139">
                                            <p:bg/>
                                          </p:spTgt>
                                        </p:tgtEl>
                                        <p:attrNameLst>
                                          <p:attrName>style.visibility</p:attrName>
                                        </p:attrNameLst>
                                      </p:cBhvr>
                                      <p:to>
                                        <p:strVal val="visible"/>
                                      </p:to>
                                    </p:set>
                                    <p:anim calcmode="lin" valueType="num">
                                      <p:cBhvr>
                                        <p:cTn id="15" dur="1230" fill="hold"/>
                                        <p:tgtEl>
                                          <p:spTgt spid="7139">
                                            <p:bg/>
                                          </p:spTgt>
                                        </p:tgtEl>
                                        <p:attrNameLst>
                                          <p:attrName>ppt_w</p:attrName>
                                        </p:attrNameLst>
                                      </p:cBhvr>
                                      <p:tavLst>
                                        <p:tav tm="0">
                                          <p:val>
                                            <p:strVal val="4*#ppt_w"/>
                                          </p:val>
                                        </p:tav>
                                        <p:tav tm="100000">
                                          <p:val>
                                            <p:strVal val="#ppt_w"/>
                                          </p:val>
                                        </p:tav>
                                      </p:tavLst>
                                    </p:anim>
                                    <p:anim calcmode="lin" valueType="num">
                                      <p:cBhvr>
                                        <p:cTn id="16" dur="1230" fill="hold"/>
                                        <p:tgtEl>
                                          <p:spTgt spid="7139">
                                            <p:bg/>
                                          </p:spTgt>
                                        </p:tgtEl>
                                        <p:attrNameLst>
                                          <p:attrName>ppt_h</p:attrName>
                                        </p:attrNameLst>
                                      </p:cBhvr>
                                      <p:tavLst>
                                        <p:tav tm="0">
                                          <p:val>
                                            <p:strVal val="4*#ppt_h"/>
                                          </p:val>
                                        </p:tav>
                                        <p:tav tm="100000">
                                          <p:val>
                                            <p:strVal val="#ppt_h"/>
                                          </p:val>
                                        </p:tav>
                                      </p:tavLst>
                                    </p:anim>
                                  </p:childTnLst>
                                </p:cTn>
                              </p:par>
                              <p:par>
                                <p:cTn id="17" presetID="23" presetClass="entr" presetSubtype="32" fill="hold" grpId="2" nodeType="withEffect">
                                  <p:stCondLst>
                                    <p:cond delay="0"/>
                                  </p:stCondLst>
                                  <p:iterate>
                                    <p:tmAbs val="0"/>
                                  </p:iterate>
                                  <p:childTnLst>
                                    <p:set>
                                      <p:cBhvr>
                                        <p:cTn id="18" fill="hold"/>
                                        <p:tgtEl>
                                          <p:spTgt spid="7139">
                                            <p:txEl>
                                              <p:pRg st="0" end="0"/>
                                            </p:txEl>
                                          </p:spTgt>
                                        </p:tgtEl>
                                        <p:attrNameLst>
                                          <p:attrName>style.visibility</p:attrName>
                                        </p:attrNameLst>
                                      </p:cBhvr>
                                      <p:to>
                                        <p:strVal val="visible"/>
                                      </p:to>
                                    </p:set>
                                    <p:anim calcmode="lin" valueType="num">
                                      <p:cBhvr>
                                        <p:cTn id="19" dur="1230" fill="hold"/>
                                        <p:tgtEl>
                                          <p:spTgt spid="7139">
                                            <p:txEl>
                                              <p:pRg st="0" end="0"/>
                                            </p:txEl>
                                          </p:spTgt>
                                        </p:tgtEl>
                                        <p:attrNameLst>
                                          <p:attrName>ppt_w</p:attrName>
                                        </p:attrNameLst>
                                      </p:cBhvr>
                                      <p:tavLst>
                                        <p:tav tm="0">
                                          <p:val>
                                            <p:strVal val="4*#ppt_w"/>
                                          </p:val>
                                        </p:tav>
                                        <p:tav tm="100000">
                                          <p:val>
                                            <p:strVal val="#ppt_w"/>
                                          </p:val>
                                        </p:tav>
                                      </p:tavLst>
                                    </p:anim>
                                    <p:anim calcmode="lin" valueType="num">
                                      <p:cBhvr>
                                        <p:cTn id="20" dur="1230" fill="hold"/>
                                        <p:tgtEl>
                                          <p:spTgt spid="7139">
                                            <p:txEl>
                                              <p:pRg st="0" end="0"/>
                                            </p:txEl>
                                          </p:spTgt>
                                        </p:tgtEl>
                                        <p:attrNameLst>
                                          <p:attrName>ppt_h</p:attrName>
                                        </p:attrNameLst>
                                      </p:cBhvr>
                                      <p:tavLst>
                                        <p:tav tm="0">
                                          <p:val>
                                            <p:strVal val="4*#ppt_h"/>
                                          </p:val>
                                        </p:tav>
                                        <p:tav tm="100000">
                                          <p:val>
                                            <p:strVal val="#ppt_h"/>
                                          </p:val>
                                        </p:tav>
                                      </p:tavLst>
                                    </p:anim>
                                  </p:childTnLst>
                                </p:cTn>
                              </p:par>
                            </p:childTnLst>
                          </p:cTn>
                        </p:par>
                        <p:par>
                          <p:cTn id="21" fill="hold">
                            <p:stCondLst>
                              <p:cond delay="1230"/>
                            </p:stCondLst>
                            <p:childTnLst>
                              <p:par>
                                <p:cTn id="22" presetID="23" presetClass="entr" presetSubtype="32" fill="hold" grpId="2" nodeType="afterEffect">
                                  <p:stCondLst>
                                    <p:cond delay="0"/>
                                  </p:stCondLst>
                                  <p:iterate>
                                    <p:tmAbs val="0"/>
                                  </p:iterate>
                                  <p:childTnLst>
                                    <p:set>
                                      <p:cBhvr>
                                        <p:cTn id="23" fill="hold"/>
                                        <p:tgtEl>
                                          <p:spTgt spid="7139">
                                            <p:txEl>
                                              <p:pRg st="1" end="1"/>
                                            </p:txEl>
                                          </p:spTgt>
                                        </p:tgtEl>
                                        <p:attrNameLst>
                                          <p:attrName>style.visibility</p:attrName>
                                        </p:attrNameLst>
                                      </p:cBhvr>
                                      <p:to>
                                        <p:strVal val="visible"/>
                                      </p:to>
                                    </p:set>
                                    <p:anim calcmode="lin" valueType="num">
                                      <p:cBhvr>
                                        <p:cTn id="24" dur="1230" fill="hold"/>
                                        <p:tgtEl>
                                          <p:spTgt spid="7139">
                                            <p:txEl>
                                              <p:pRg st="1" end="1"/>
                                            </p:txEl>
                                          </p:spTgt>
                                        </p:tgtEl>
                                        <p:attrNameLst>
                                          <p:attrName>ppt_w</p:attrName>
                                        </p:attrNameLst>
                                      </p:cBhvr>
                                      <p:tavLst>
                                        <p:tav tm="0">
                                          <p:val>
                                            <p:strVal val="4*#ppt_w"/>
                                          </p:val>
                                        </p:tav>
                                        <p:tav tm="100000">
                                          <p:val>
                                            <p:strVal val="#ppt_w"/>
                                          </p:val>
                                        </p:tav>
                                      </p:tavLst>
                                    </p:anim>
                                    <p:anim calcmode="lin" valueType="num">
                                      <p:cBhvr>
                                        <p:cTn id="25" dur="1230" fill="hold"/>
                                        <p:tgtEl>
                                          <p:spTgt spid="7139">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32" fill="hold" grpId="2" nodeType="clickEffect">
                                  <p:stCondLst>
                                    <p:cond delay="0"/>
                                  </p:stCondLst>
                                  <p:iterate>
                                    <p:tmAbs val="0"/>
                                  </p:iterate>
                                  <p:childTnLst>
                                    <p:set>
                                      <p:cBhvr>
                                        <p:cTn id="29" fill="hold"/>
                                        <p:tgtEl>
                                          <p:spTgt spid="7139">
                                            <p:txEl>
                                              <p:pRg st="2" end="2"/>
                                            </p:txEl>
                                          </p:spTgt>
                                        </p:tgtEl>
                                        <p:attrNameLst>
                                          <p:attrName>style.visibility</p:attrName>
                                        </p:attrNameLst>
                                      </p:cBhvr>
                                      <p:to>
                                        <p:strVal val="visible"/>
                                      </p:to>
                                    </p:set>
                                    <p:anim calcmode="lin" valueType="num">
                                      <p:cBhvr>
                                        <p:cTn id="30" dur="1230" fill="hold"/>
                                        <p:tgtEl>
                                          <p:spTgt spid="7139">
                                            <p:txEl>
                                              <p:pRg st="2" end="2"/>
                                            </p:txEl>
                                          </p:spTgt>
                                        </p:tgtEl>
                                        <p:attrNameLst>
                                          <p:attrName>ppt_w</p:attrName>
                                        </p:attrNameLst>
                                      </p:cBhvr>
                                      <p:tavLst>
                                        <p:tav tm="0">
                                          <p:val>
                                            <p:strVal val="4*#ppt_w"/>
                                          </p:val>
                                        </p:tav>
                                        <p:tav tm="100000">
                                          <p:val>
                                            <p:strVal val="#ppt_w"/>
                                          </p:val>
                                        </p:tav>
                                      </p:tavLst>
                                    </p:anim>
                                    <p:anim calcmode="lin" valueType="num">
                                      <p:cBhvr>
                                        <p:cTn id="31" dur="1230" fill="hold"/>
                                        <p:tgtEl>
                                          <p:spTgt spid="7139">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32" fill="hold" grpId="2" nodeType="clickEffect">
                                  <p:stCondLst>
                                    <p:cond delay="0"/>
                                  </p:stCondLst>
                                  <p:iterate>
                                    <p:tmAbs val="0"/>
                                  </p:iterate>
                                  <p:childTnLst>
                                    <p:set>
                                      <p:cBhvr>
                                        <p:cTn id="35" fill="hold"/>
                                        <p:tgtEl>
                                          <p:spTgt spid="7139">
                                            <p:txEl>
                                              <p:pRg st="3" end="3"/>
                                            </p:txEl>
                                          </p:spTgt>
                                        </p:tgtEl>
                                        <p:attrNameLst>
                                          <p:attrName>style.visibility</p:attrName>
                                        </p:attrNameLst>
                                      </p:cBhvr>
                                      <p:to>
                                        <p:strVal val="visible"/>
                                      </p:to>
                                    </p:set>
                                    <p:anim calcmode="lin" valueType="num">
                                      <p:cBhvr>
                                        <p:cTn id="36" dur="1230" fill="hold"/>
                                        <p:tgtEl>
                                          <p:spTgt spid="7139">
                                            <p:txEl>
                                              <p:pRg st="3" end="3"/>
                                            </p:txEl>
                                          </p:spTgt>
                                        </p:tgtEl>
                                        <p:attrNameLst>
                                          <p:attrName>ppt_w</p:attrName>
                                        </p:attrNameLst>
                                      </p:cBhvr>
                                      <p:tavLst>
                                        <p:tav tm="0">
                                          <p:val>
                                            <p:strVal val="4*#ppt_w"/>
                                          </p:val>
                                        </p:tav>
                                        <p:tav tm="100000">
                                          <p:val>
                                            <p:strVal val="#ppt_w"/>
                                          </p:val>
                                        </p:tav>
                                      </p:tavLst>
                                    </p:anim>
                                    <p:anim calcmode="lin" valueType="num">
                                      <p:cBhvr>
                                        <p:cTn id="37" dur="1230" fill="hold"/>
                                        <p:tgtEl>
                                          <p:spTgt spid="7139">
                                            <p:txEl>
                                              <p:pRg st="3" end="3"/>
                                            </p:txEl>
                                          </p:spTgt>
                                        </p:tgtEl>
                                        <p:attrNameLst>
                                          <p:attrName>ppt_h</p:attrName>
                                        </p:attrNameLst>
                                      </p:cBhvr>
                                      <p:tavLst>
                                        <p:tav tm="0">
                                          <p:val>
                                            <p:strVal val="4*#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32" fill="hold" grpId="2" nodeType="clickEffect">
                                  <p:stCondLst>
                                    <p:cond delay="0"/>
                                  </p:stCondLst>
                                  <p:iterate>
                                    <p:tmAbs val="0"/>
                                  </p:iterate>
                                  <p:childTnLst>
                                    <p:set>
                                      <p:cBhvr>
                                        <p:cTn id="41" fill="hold"/>
                                        <p:tgtEl>
                                          <p:spTgt spid="7139">
                                            <p:txEl>
                                              <p:pRg st="4" end="4"/>
                                            </p:txEl>
                                          </p:spTgt>
                                        </p:tgtEl>
                                        <p:attrNameLst>
                                          <p:attrName>style.visibility</p:attrName>
                                        </p:attrNameLst>
                                      </p:cBhvr>
                                      <p:to>
                                        <p:strVal val="visible"/>
                                      </p:to>
                                    </p:set>
                                    <p:anim calcmode="lin" valueType="num">
                                      <p:cBhvr>
                                        <p:cTn id="42" dur="1230" fill="hold"/>
                                        <p:tgtEl>
                                          <p:spTgt spid="7139">
                                            <p:txEl>
                                              <p:pRg st="4" end="4"/>
                                            </p:txEl>
                                          </p:spTgt>
                                        </p:tgtEl>
                                        <p:attrNameLst>
                                          <p:attrName>ppt_w</p:attrName>
                                        </p:attrNameLst>
                                      </p:cBhvr>
                                      <p:tavLst>
                                        <p:tav tm="0">
                                          <p:val>
                                            <p:strVal val="4*#ppt_w"/>
                                          </p:val>
                                        </p:tav>
                                        <p:tav tm="100000">
                                          <p:val>
                                            <p:strVal val="#ppt_w"/>
                                          </p:val>
                                        </p:tav>
                                      </p:tavLst>
                                    </p:anim>
                                    <p:anim calcmode="lin" valueType="num">
                                      <p:cBhvr>
                                        <p:cTn id="43" dur="1230" fill="hold"/>
                                        <p:tgtEl>
                                          <p:spTgt spid="7139">
                                            <p:txEl>
                                              <p:pRg st="4" end="4"/>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8" grpId="1" build="p" animBg="1" advAuto="0"/>
      <p:bldP spid="7139" grpId="2" build="p" bldLvl="5" animBg="1" advAuto="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2" name="Title 1"/>
          <p:cNvSpPr txBox="1">
            <a:spLocks noGrp="1"/>
          </p:cNvSpPr>
          <p:nvPr>
            <p:ph type="title"/>
          </p:nvPr>
        </p:nvSpPr>
        <p:spPr>
          <a:xfrm>
            <a:off x="914400" y="65443"/>
            <a:ext cx="10363200" cy="1555751"/>
          </a:xfrm>
          <a:prstGeom prst="rect">
            <a:avLst/>
          </a:prstGeom>
        </p:spPr>
        <p:txBody>
          <a:bodyPr lIns="45719" tIns="45720" rIns="45719" bIns="45720" anchor="ctr">
            <a:normAutofit/>
          </a:bodyPr>
          <a:lstStyle/>
          <a:p>
            <a:pPr defTabSz="676655">
              <a:defRPr sz="3552">
                <a:solidFill>
                  <a:srgbClr val="FF3300"/>
                </a:solidFill>
                <a:effectLst>
                  <a:outerShdw blurRad="28194" dist="28194" dir="2700000" rotWithShape="0">
                    <a:srgbClr val="000000"/>
                  </a:outerShdw>
                </a:effectLst>
                <a:latin typeface="Matura MT Script Capitals"/>
                <a:ea typeface="Matura MT Script Capitals"/>
                <a:cs typeface="Matura MT Script Capitals"/>
                <a:sym typeface="Matura MT Script Capitals"/>
              </a:defRPr>
            </a:pPr>
            <a:r>
              <a:rPr sz="3550" dirty="0"/>
              <a:t>Moses, the First Pastor and Lawgiver</a:t>
            </a:r>
          </a:p>
          <a:p>
            <a:pPr defTabSz="676655">
              <a:defRPr sz="3552">
                <a:solidFill>
                  <a:srgbClr val="FF3300"/>
                </a:solidFill>
                <a:effectLst>
                  <a:outerShdw blurRad="28194" dist="28194" dir="2700000" rotWithShape="0">
                    <a:srgbClr val="000000"/>
                  </a:outerShdw>
                </a:effectLst>
                <a:latin typeface="Matura MT Script Capitals"/>
                <a:ea typeface="Matura MT Script Capitals"/>
                <a:cs typeface="Matura MT Script Capitals"/>
                <a:sym typeface="Matura MT Script Capitals"/>
              </a:defRPr>
            </a:pPr>
            <a:r>
              <a:rPr sz="3550" dirty="0">
                <a:solidFill>
                  <a:schemeClr val="accent6">
                    <a:lumMod val="20000"/>
                    <a:lumOff val="80000"/>
                  </a:schemeClr>
                </a:solidFill>
              </a:rPr>
              <a:t>Moisés, </a:t>
            </a:r>
            <a:r>
              <a:rPr sz="3550" dirty="0" err="1">
                <a:solidFill>
                  <a:schemeClr val="accent6">
                    <a:lumMod val="20000"/>
                    <a:lumOff val="80000"/>
                  </a:schemeClr>
                </a:solidFill>
              </a:rPr>
              <a:t>el</a:t>
            </a:r>
            <a:r>
              <a:rPr sz="3550" dirty="0">
                <a:solidFill>
                  <a:schemeClr val="accent6">
                    <a:lumMod val="20000"/>
                    <a:lumOff val="80000"/>
                  </a:schemeClr>
                </a:solidFill>
              </a:rPr>
              <a:t> primer pastor y </a:t>
            </a:r>
            <a:r>
              <a:rPr sz="3550" dirty="0" err="1">
                <a:solidFill>
                  <a:schemeClr val="accent6">
                    <a:lumMod val="20000"/>
                    <a:lumOff val="80000"/>
                  </a:schemeClr>
                </a:solidFill>
              </a:rPr>
              <a:t>legislador</a:t>
            </a:r>
            <a:endParaRPr sz="3550">
              <a:solidFill>
                <a:schemeClr val="accent6">
                  <a:lumMod val="20000"/>
                  <a:lumOff val="80000"/>
                </a:schemeClr>
              </a:solidFill>
            </a:endParaRPr>
          </a:p>
        </p:txBody>
      </p:sp>
      <p:sp>
        <p:nvSpPr>
          <p:cNvPr id="7143" name="Subtitle 2"/>
          <p:cNvSpPr txBox="1">
            <a:spLocks noGrp="1"/>
          </p:cNvSpPr>
          <p:nvPr>
            <p:ph type="body" idx="1"/>
          </p:nvPr>
        </p:nvSpPr>
        <p:spPr>
          <a:xfrm>
            <a:off x="-1" y="1618572"/>
            <a:ext cx="11582401" cy="5300763"/>
          </a:xfrm>
          <a:prstGeom prst="rect">
            <a:avLst/>
          </a:prstGeom>
        </p:spPr>
        <p:txBody>
          <a:bodyPr lIns="45719" tIns="45720" rIns="45719" bIns="45720" anchor="t">
            <a:normAutofit/>
          </a:bodyPr>
          <a:lstStyle>
            <a:lvl1pPr algn="r">
              <a:spcBef>
                <a:spcPts val="600"/>
              </a:spcBef>
              <a:defRPr sz="2800" i="1"/>
            </a:lvl1pPr>
          </a:lstStyle>
          <a:p>
            <a:r>
              <a:rPr dirty="0">
                <a:solidFill>
                  <a:srgbClr val="FFFF00"/>
                </a:solidFill>
              </a:rPr>
              <a:t>Born in slavery, Moses was called by God to lead the Israelites from Egypt to Mt. Sinai, where they would become God’s holy people. For forty years, he served as their pastoral leader, mediating God’s instructions for life and leading them to the borders of the land God had promised to Abraham and his descendants.</a:t>
            </a:r>
            <a:r>
              <a:rPr dirty="0"/>
              <a:t> / Moisés, </a:t>
            </a:r>
            <a:r>
              <a:rPr dirty="0" err="1"/>
              <a:t>nacido</a:t>
            </a:r>
            <a:r>
              <a:rPr dirty="0"/>
              <a:t> </a:t>
            </a:r>
            <a:r>
              <a:rPr dirty="0" err="1"/>
              <a:t>en</a:t>
            </a:r>
            <a:r>
              <a:rPr dirty="0"/>
              <a:t> la </a:t>
            </a:r>
            <a:r>
              <a:rPr dirty="0" err="1"/>
              <a:t>esclavitud</a:t>
            </a:r>
            <a:r>
              <a:rPr dirty="0"/>
              <a:t>, </a:t>
            </a:r>
            <a:r>
              <a:rPr dirty="0" err="1"/>
              <a:t>fue</a:t>
            </a:r>
            <a:r>
              <a:rPr dirty="0"/>
              <a:t> </a:t>
            </a:r>
            <a:r>
              <a:rPr dirty="0" err="1"/>
              <a:t>llamado</a:t>
            </a:r>
            <a:r>
              <a:rPr dirty="0"/>
              <a:t> </a:t>
            </a:r>
            <a:r>
              <a:rPr dirty="0" err="1"/>
              <a:t>por</a:t>
            </a:r>
            <a:r>
              <a:rPr dirty="0"/>
              <a:t> Dios para </a:t>
            </a:r>
            <a:r>
              <a:rPr dirty="0" err="1"/>
              <a:t>guiar</a:t>
            </a:r>
            <a:r>
              <a:rPr dirty="0"/>
              <a:t> a </a:t>
            </a:r>
            <a:r>
              <a:rPr dirty="0" err="1"/>
              <a:t>los</a:t>
            </a:r>
            <a:r>
              <a:rPr dirty="0"/>
              <a:t> </a:t>
            </a:r>
            <a:r>
              <a:rPr dirty="0" err="1"/>
              <a:t>israelitas</a:t>
            </a:r>
            <a:r>
              <a:rPr dirty="0"/>
              <a:t> </a:t>
            </a:r>
            <a:r>
              <a:rPr dirty="0" err="1"/>
              <a:t>desde</a:t>
            </a:r>
            <a:r>
              <a:rPr dirty="0"/>
              <a:t> </a:t>
            </a:r>
            <a:r>
              <a:rPr dirty="0" err="1"/>
              <a:t>Egipto</a:t>
            </a:r>
            <a:r>
              <a:rPr dirty="0"/>
              <a:t> hasta </a:t>
            </a:r>
            <a:r>
              <a:rPr dirty="0" err="1"/>
              <a:t>el</a:t>
            </a:r>
            <a:r>
              <a:rPr dirty="0"/>
              <a:t> monte </a:t>
            </a:r>
            <a:r>
              <a:rPr dirty="0" err="1"/>
              <a:t>Sinaí</a:t>
            </a:r>
            <a:r>
              <a:rPr dirty="0"/>
              <a:t>, </a:t>
            </a:r>
            <a:r>
              <a:rPr dirty="0" err="1"/>
              <a:t>donde</a:t>
            </a:r>
            <a:r>
              <a:rPr dirty="0"/>
              <a:t> se </a:t>
            </a:r>
            <a:r>
              <a:rPr dirty="0" err="1"/>
              <a:t>convertirían</a:t>
            </a:r>
            <a:r>
              <a:rPr dirty="0"/>
              <a:t> </a:t>
            </a:r>
            <a:r>
              <a:rPr dirty="0" err="1"/>
              <a:t>en</a:t>
            </a:r>
            <a:r>
              <a:rPr dirty="0"/>
              <a:t> </a:t>
            </a:r>
            <a:r>
              <a:rPr dirty="0" err="1"/>
              <a:t>el</a:t>
            </a:r>
            <a:r>
              <a:rPr dirty="0"/>
              <a:t> pueblo santo de Dios. Durante </a:t>
            </a:r>
            <a:r>
              <a:rPr dirty="0" err="1"/>
              <a:t>cuarenta</a:t>
            </a:r>
            <a:r>
              <a:rPr dirty="0"/>
              <a:t> </a:t>
            </a:r>
            <a:r>
              <a:rPr dirty="0" err="1"/>
              <a:t>años</a:t>
            </a:r>
            <a:r>
              <a:rPr dirty="0"/>
              <a:t>, </a:t>
            </a:r>
            <a:r>
              <a:rPr dirty="0" err="1"/>
              <a:t>sirvió</a:t>
            </a:r>
            <a:r>
              <a:rPr dirty="0"/>
              <a:t> </a:t>
            </a:r>
            <a:r>
              <a:rPr dirty="0" err="1"/>
              <a:t>como</a:t>
            </a:r>
            <a:r>
              <a:rPr dirty="0"/>
              <a:t> </a:t>
            </a:r>
            <a:r>
              <a:rPr dirty="0" err="1"/>
              <a:t>su</a:t>
            </a:r>
            <a:r>
              <a:rPr dirty="0"/>
              <a:t> </a:t>
            </a:r>
            <a:r>
              <a:rPr dirty="0" err="1"/>
              <a:t>líder</a:t>
            </a:r>
            <a:r>
              <a:rPr dirty="0"/>
              <a:t> pastoral, </a:t>
            </a:r>
            <a:r>
              <a:rPr dirty="0" err="1"/>
              <a:t>mediando</a:t>
            </a:r>
            <a:r>
              <a:rPr dirty="0"/>
              <a:t> las </a:t>
            </a:r>
            <a:r>
              <a:rPr dirty="0" err="1"/>
              <a:t>instrucciones</a:t>
            </a:r>
            <a:r>
              <a:rPr dirty="0"/>
              <a:t> de Dios para la </a:t>
            </a:r>
            <a:r>
              <a:rPr dirty="0" err="1"/>
              <a:t>vida</a:t>
            </a:r>
            <a:r>
              <a:rPr dirty="0"/>
              <a:t> y </a:t>
            </a:r>
            <a:r>
              <a:rPr dirty="0" err="1"/>
              <a:t>conduciéndolos</a:t>
            </a:r>
            <a:r>
              <a:rPr dirty="0"/>
              <a:t> a </a:t>
            </a:r>
            <a:r>
              <a:rPr dirty="0" err="1"/>
              <a:t>los</a:t>
            </a:r>
            <a:r>
              <a:rPr dirty="0"/>
              <a:t> </a:t>
            </a:r>
            <a:r>
              <a:rPr dirty="0" err="1"/>
              <a:t>límites</a:t>
            </a:r>
            <a:r>
              <a:rPr dirty="0"/>
              <a:t> de la tierra que Dios le </a:t>
            </a:r>
            <a:r>
              <a:rPr dirty="0" err="1"/>
              <a:t>había</a:t>
            </a:r>
            <a:r>
              <a:rPr dirty="0"/>
              <a:t> </a:t>
            </a:r>
            <a:r>
              <a:rPr dirty="0" err="1"/>
              <a:t>prometido</a:t>
            </a:r>
            <a:r>
              <a:rPr dirty="0"/>
              <a:t> a Abraham y </a:t>
            </a:r>
            <a:r>
              <a:rPr dirty="0" err="1"/>
              <a:t>su</a:t>
            </a:r>
            <a:r>
              <a:rPr dirty="0"/>
              <a:t> </a:t>
            </a:r>
            <a:r>
              <a:rPr dirty="0" err="1"/>
              <a:t>descendencia</a:t>
            </a:r>
            <a:r>
              <a:rPr dirty="0"/>
              <a:t>.</a:t>
            </a:r>
          </a:p>
        </p:txBody>
      </p:sp>
      <p:sp>
        <p:nvSpPr>
          <p:cNvPr id="7144" name="Slide Number Placeholder 3"/>
          <p:cNvSpPr txBox="1">
            <a:spLocks noGrp="1"/>
          </p:cNvSpPr>
          <p:nvPr>
            <p:ph type="sldNum" sz="quarter" idx="2"/>
          </p:nvPr>
        </p:nvSpPr>
        <p:spPr>
          <a:xfrm>
            <a:off x="11266365" y="6248400"/>
            <a:ext cx="316036"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133</a:t>
            </a:fld>
            <a:endParaRPr/>
          </a:p>
        </p:txBody>
      </p:sp>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146" name="Title 1"/>
          <p:cNvSpPr txBox="1">
            <a:spLocks noGrp="1"/>
          </p:cNvSpPr>
          <p:nvPr>
            <p:ph type="title"/>
          </p:nvPr>
        </p:nvSpPr>
        <p:spPr>
          <a:xfrm>
            <a:off x="838200" y="428534"/>
            <a:ext cx="10515600" cy="637198"/>
          </a:xfrm>
          <a:prstGeom prst="rect">
            <a:avLst/>
          </a:prstGeom>
        </p:spPr>
        <p:txBody>
          <a:bodyPr/>
          <a:lstStyle>
            <a:lvl1pPr defTabSz="841247">
              <a:defRPr sz="3680">
                <a:solidFill>
                  <a:srgbClr val="FF6600"/>
                </a:solidFill>
                <a:effectLst>
                  <a:outerShdw blurRad="35052" dist="35052" dir="2700000" rotWithShape="0">
                    <a:srgbClr val="000000">
                      <a:alpha val="43137"/>
                    </a:srgbClr>
                  </a:outerShdw>
                </a:effectLst>
                <a:latin typeface="Eras Demi ITC"/>
                <a:ea typeface="Eras Demi ITC"/>
                <a:cs typeface="Eras Demi ITC"/>
                <a:sym typeface="Eras Demi ITC"/>
              </a:defRPr>
            </a:lvl1pPr>
          </a:lstStyle>
          <a:p>
            <a:r>
              <a:t>The Call of Moses (Ex. 3-4)</a:t>
            </a:r>
          </a:p>
        </p:txBody>
      </p:sp>
      <p:sp>
        <p:nvSpPr>
          <p:cNvPr id="7147" name="Content Placeholder 2"/>
          <p:cNvSpPr txBox="1">
            <a:spLocks noGrp="1"/>
          </p:cNvSpPr>
          <p:nvPr>
            <p:ph type="body" idx="1"/>
          </p:nvPr>
        </p:nvSpPr>
        <p:spPr>
          <a:xfrm>
            <a:off x="838200" y="1411358"/>
            <a:ext cx="10515600" cy="4765607"/>
          </a:xfrm>
          <a:prstGeom prst="rect">
            <a:avLst/>
          </a:prstGeom>
        </p:spPr>
        <p:txBody>
          <a:bodyPr lIns="45719" tIns="45720" rIns="45719" bIns="45720" anchor="t">
            <a:normAutofit/>
          </a:bodyPr>
          <a:lstStyle/>
          <a:p>
            <a:pPr marL="0" indent="0" defTabSz="841247">
              <a:spcBef>
                <a:spcPts val="900"/>
              </a:spcBef>
              <a:buSzTx/>
              <a:buNone/>
              <a:defRPr sz="2576" b="1">
                <a:solidFill>
                  <a:srgbClr val="002060"/>
                </a:solidFill>
                <a:latin typeface="Comic Sans MS"/>
                <a:ea typeface="Comic Sans MS"/>
                <a:cs typeface="Comic Sans MS"/>
                <a:sym typeface="Comic Sans MS"/>
              </a:defRPr>
            </a:pPr>
            <a:r>
              <a:rPr sz="2550" dirty="0"/>
              <a:t>The divine calling of Moses came at the age of 80 (7:7; cf. Ac. 7:23, 30).</a:t>
            </a:r>
            <a:r>
              <a:rPr lang="en-US" sz="2550" dirty="0"/>
              <a:t> </a:t>
            </a:r>
            <a:endParaRPr/>
          </a:p>
          <a:p>
            <a:pPr marL="210185" indent="-210185" defTabSz="841247">
              <a:spcBef>
                <a:spcPts val="900"/>
              </a:spcBef>
              <a:defRPr sz="2208">
                <a:latin typeface="Comic Sans MS"/>
                <a:ea typeface="Comic Sans MS"/>
                <a:cs typeface="Comic Sans MS"/>
                <a:sym typeface="Comic Sans MS"/>
              </a:defRPr>
            </a:pPr>
            <a:r>
              <a:rPr sz="2200" i="1" dirty="0"/>
              <a:t>In the desert, he was confronted by Yahweh who appeared to him in a burning bush that was not consumed: God commissioned him to go back to Egypt to lead out the Israelites.</a:t>
            </a:r>
          </a:p>
          <a:p>
            <a:pPr marL="210185" indent="-210185" defTabSz="841247">
              <a:spcBef>
                <a:spcPts val="900"/>
              </a:spcBef>
              <a:defRPr sz="2208">
                <a:latin typeface="Comic Sans MS"/>
                <a:ea typeface="Comic Sans MS"/>
                <a:cs typeface="Comic Sans MS"/>
                <a:sym typeface="Comic Sans MS"/>
              </a:defRPr>
            </a:pPr>
            <a:r>
              <a:rPr sz="2200" i="1" dirty="0"/>
              <a:t>This occurred “beyond the wilderness” at the “mountain of God,” also called Mt. Horeb (especially in Deuteronomy) and Mt. Sinai (especially in Exodus, Leviticus and Numbers).</a:t>
            </a:r>
          </a:p>
          <a:p>
            <a:pPr marL="210185" indent="-210185" defTabSz="841247">
              <a:spcBef>
                <a:spcPts val="900"/>
              </a:spcBef>
              <a:defRPr sz="2208">
                <a:latin typeface="Comic Sans MS"/>
                <a:ea typeface="Comic Sans MS"/>
                <a:cs typeface="Comic Sans MS"/>
                <a:sym typeface="Comic Sans MS"/>
              </a:defRPr>
            </a:pPr>
            <a:r>
              <a:rPr sz="2200" i="1" dirty="0"/>
              <a:t>Here, God declared to Moses his sacred name, Yahweh.</a:t>
            </a:r>
          </a:p>
        </p:txBody>
      </p:sp>
      <p:sp>
        <p:nvSpPr>
          <p:cNvPr id="7148" name="Slide Number Placeholder 3"/>
          <p:cNvSpPr txBox="1">
            <a:spLocks noGrp="1"/>
          </p:cNvSpPr>
          <p:nvPr>
            <p:ph type="sldNum" sz="quarter" idx="2"/>
          </p:nvPr>
        </p:nvSpPr>
        <p:spPr>
          <a:xfrm>
            <a:off x="11417151" y="6429466"/>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134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147">
                                            <p:bg/>
                                          </p:spTgt>
                                        </p:tgtEl>
                                        <p:attrNameLst>
                                          <p:attrName>style.visibility</p:attrName>
                                        </p:attrNameLst>
                                      </p:cBhvr>
                                      <p:to>
                                        <p:strVal val="visible"/>
                                      </p:to>
                                    </p:set>
                                    <p:anim calcmode="lin" valueType="num">
                                      <p:cBhvr>
                                        <p:cTn id="7" dur="500" fill="hold"/>
                                        <p:tgtEl>
                                          <p:spTgt spid="7147">
                                            <p:bg/>
                                          </p:spTgt>
                                        </p:tgtEl>
                                        <p:attrNameLst>
                                          <p:attrName>ppt_w</p:attrName>
                                        </p:attrNameLst>
                                      </p:cBhvr>
                                      <p:tavLst>
                                        <p:tav tm="0">
                                          <p:val>
                                            <p:fltVal val="0"/>
                                          </p:val>
                                        </p:tav>
                                        <p:tav tm="100000">
                                          <p:val>
                                            <p:strVal val="#ppt_w"/>
                                          </p:val>
                                        </p:tav>
                                      </p:tavLst>
                                    </p:anim>
                                    <p:anim calcmode="lin" valueType="num">
                                      <p:cBhvr>
                                        <p:cTn id="8" dur="500" fill="hold"/>
                                        <p:tgtEl>
                                          <p:spTgt spid="7147">
                                            <p:bg/>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1" nodeType="afterEffect">
                                  <p:stCondLst>
                                    <p:cond delay="0"/>
                                  </p:stCondLst>
                                  <p:iterate>
                                    <p:tmAbs val="0"/>
                                  </p:iterate>
                                  <p:childTnLst>
                                    <p:set>
                                      <p:cBhvr>
                                        <p:cTn id="11" fill="hold"/>
                                        <p:tgtEl>
                                          <p:spTgt spid="7147">
                                            <p:txEl>
                                              <p:pRg st="0" end="0"/>
                                            </p:txEl>
                                          </p:spTgt>
                                        </p:tgtEl>
                                        <p:attrNameLst>
                                          <p:attrName>style.visibility</p:attrName>
                                        </p:attrNameLst>
                                      </p:cBhvr>
                                      <p:to>
                                        <p:strVal val="visible"/>
                                      </p:to>
                                    </p:set>
                                    <p:anim calcmode="lin" valueType="num">
                                      <p:cBhvr>
                                        <p:cTn id="12" dur="500" fill="hold"/>
                                        <p:tgtEl>
                                          <p:spTgt spid="714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1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1" nodeType="clickEffect">
                                  <p:stCondLst>
                                    <p:cond delay="0"/>
                                  </p:stCondLst>
                                  <p:iterate>
                                    <p:tmAbs val="0"/>
                                  </p:iterate>
                                  <p:childTnLst>
                                    <p:set>
                                      <p:cBhvr>
                                        <p:cTn id="17" fill="hold"/>
                                        <p:tgtEl>
                                          <p:spTgt spid="7147">
                                            <p:txEl>
                                              <p:pRg st="1" end="1"/>
                                            </p:txEl>
                                          </p:spTgt>
                                        </p:tgtEl>
                                        <p:attrNameLst>
                                          <p:attrName>style.visibility</p:attrName>
                                        </p:attrNameLst>
                                      </p:cBhvr>
                                      <p:to>
                                        <p:strVal val="visible"/>
                                      </p:to>
                                    </p:set>
                                    <p:anim calcmode="lin" valueType="num">
                                      <p:cBhvr>
                                        <p:cTn id="18" dur="500" fill="hold"/>
                                        <p:tgtEl>
                                          <p:spTgt spid="7147">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71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1" nodeType="clickEffect">
                                  <p:stCondLst>
                                    <p:cond delay="0"/>
                                  </p:stCondLst>
                                  <p:iterate>
                                    <p:tmAbs val="0"/>
                                  </p:iterate>
                                  <p:childTnLst>
                                    <p:set>
                                      <p:cBhvr>
                                        <p:cTn id="23" fill="hold"/>
                                        <p:tgtEl>
                                          <p:spTgt spid="7147">
                                            <p:txEl>
                                              <p:pRg st="2" end="2"/>
                                            </p:txEl>
                                          </p:spTgt>
                                        </p:tgtEl>
                                        <p:attrNameLst>
                                          <p:attrName>style.visibility</p:attrName>
                                        </p:attrNameLst>
                                      </p:cBhvr>
                                      <p:to>
                                        <p:strVal val="visible"/>
                                      </p:to>
                                    </p:set>
                                    <p:anim calcmode="lin" valueType="num">
                                      <p:cBhvr>
                                        <p:cTn id="24" dur="500" fill="hold"/>
                                        <p:tgtEl>
                                          <p:spTgt spid="7147">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71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1" nodeType="clickEffect">
                                  <p:stCondLst>
                                    <p:cond delay="0"/>
                                  </p:stCondLst>
                                  <p:iterate>
                                    <p:tmAbs val="0"/>
                                  </p:iterate>
                                  <p:childTnLst>
                                    <p:set>
                                      <p:cBhvr>
                                        <p:cTn id="29" fill="hold"/>
                                        <p:tgtEl>
                                          <p:spTgt spid="7147">
                                            <p:txEl>
                                              <p:pRg st="3" end="3"/>
                                            </p:txEl>
                                          </p:spTgt>
                                        </p:tgtEl>
                                        <p:attrNameLst>
                                          <p:attrName>style.visibility</p:attrName>
                                        </p:attrNameLst>
                                      </p:cBhvr>
                                      <p:to>
                                        <p:strVal val="visible"/>
                                      </p:to>
                                    </p:set>
                                    <p:anim calcmode="lin" valueType="num">
                                      <p:cBhvr>
                                        <p:cTn id="30" dur="500" fill="hold"/>
                                        <p:tgtEl>
                                          <p:spTgt spid="7147">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714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 grpId="1" build="p" animBg="1" advAuto="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150" name="Title 1"/>
          <p:cNvSpPr txBox="1">
            <a:spLocks noGrp="1"/>
          </p:cNvSpPr>
          <p:nvPr>
            <p:ph type="title"/>
          </p:nvPr>
        </p:nvSpPr>
        <p:spPr>
          <a:xfrm>
            <a:off x="838200" y="428534"/>
            <a:ext cx="10515600" cy="637198"/>
          </a:xfrm>
          <a:prstGeom prst="rect">
            <a:avLst/>
          </a:prstGeom>
        </p:spPr>
        <p:txBody>
          <a:bodyPr/>
          <a:lstStyle>
            <a:lvl1pPr defTabSz="841247">
              <a:defRPr sz="3680">
                <a:solidFill>
                  <a:srgbClr val="FF6600"/>
                </a:solidFill>
                <a:effectLst>
                  <a:outerShdw blurRad="35052" dist="35052" dir="2700000" rotWithShape="0">
                    <a:srgbClr val="000000">
                      <a:alpha val="43137"/>
                    </a:srgbClr>
                  </a:outerShdw>
                </a:effectLst>
                <a:latin typeface="Eras Demi ITC"/>
                <a:ea typeface="Eras Demi ITC"/>
                <a:cs typeface="Eras Demi ITC"/>
                <a:sym typeface="Eras Demi ITC"/>
              </a:defRPr>
            </a:lvl1pPr>
          </a:lstStyle>
          <a:p>
            <a:r>
              <a:t>El llamado de Moisés (Ex. 3-4)</a:t>
            </a:r>
          </a:p>
        </p:txBody>
      </p:sp>
      <p:sp>
        <p:nvSpPr>
          <p:cNvPr id="7151" name="Content Placeholder 2"/>
          <p:cNvSpPr txBox="1">
            <a:spLocks noGrp="1"/>
          </p:cNvSpPr>
          <p:nvPr>
            <p:ph type="body" idx="1"/>
          </p:nvPr>
        </p:nvSpPr>
        <p:spPr>
          <a:xfrm>
            <a:off x="838200" y="1411358"/>
            <a:ext cx="10515600" cy="4765607"/>
          </a:xfrm>
          <a:prstGeom prst="rect">
            <a:avLst/>
          </a:prstGeom>
        </p:spPr>
        <p:txBody>
          <a:bodyPr lIns="45719" tIns="45720" rIns="45719" bIns="45720" anchor="t">
            <a:normAutofit/>
          </a:bodyPr>
          <a:lstStyle/>
          <a:p>
            <a:pPr marL="0" indent="0" defTabSz="850391">
              <a:spcBef>
                <a:spcPts val="900"/>
              </a:spcBef>
              <a:buSzTx/>
              <a:buNone/>
              <a:defRPr sz="2604" b="1">
                <a:solidFill>
                  <a:srgbClr val="002060"/>
                </a:solidFill>
                <a:latin typeface="Comic Sans MS"/>
                <a:ea typeface="Comic Sans MS"/>
                <a:cs typeface="Comic Sans MS"/>
                <a:sym typeface="Comic Sans MS"/>
              </a:defRPr>
            </a:pPr>
            <a:r>
              <a:rPr sz="2600" dirty="0"/>
              <a:t>El </a:t>
            </a:r>
            <a:r>
              <a:rPr sz="2600" dirty="0" err="1"/>
              <a:t>llamado</a:t>
            </a:r>
            <a:r>
              <a:rPr sz="2600" dirty="0"/>
              <a:t> </a:t>
            </a:r>
            <a:r>
              <a:rPr sz="2600" dirty="0" err="1"/>
              <a:t>divino</a:t>
            </a:r>
            <a:r>
              <a:rPr sz="2600" dirty="0"/>
              <a:t> de Moisés </a:t>
            </a:r>
            <a:r>
              <a:rPr sz="2600" dirty="0" err="1"/>
              <a:t>llegó</a:t>
            </a:r>
            <a:r>
              <a:rPr sz="2600" dirty="0"/>
              <a:t> a la </a:t>
            </a:r>
            <a:r>
              <a:rPr sz="2600" dirty="0" err="1"/>
              <a:t>edad</a:t>
            </a:r>
            <a:r>
              <a:rPr sz="2600" dirty="0"/>
              <a:t> de 80 </a:t>
            </a:r>
            <a:r>
              <a:rPr sz="2600" dirty="0" err="1"/>
              <a:t>años</a:t>
            </a:r>
            <a:r>
              <a:rPr sz="2600" dirty="0"/>
              <a:t> (7:7; cf. </a:t>
            </a:r>
            <a:r>
              <a:rPr sz="2600" dirty="0" err="1"/>
              <a:t>Hech</a:t>
            </a:r>
            <a:r>
              <a:rPr sz="2600" dirty="0"/>
              <a:t>. 7:23, 30).</a:t>
            </a:r>
            <a:r>
              <a:rPr lang="en-US" sz="2600" dirty="0"/>
              <a:t> </a:t>
            </a:r>
            <a:endParaRPr/>
          </a:p>
          <a:p>
            <a:pPr marL="212090" indent="-212090" defTabSz="850391">
              <a:spcBef>
                <a:spcPts val="900"/>
              </a:spcBef>
              <a:defRPr sz="2232">
                <a:latin typeface="Comic Sans MS"/>
                <a:ea typeface="Comic Sans MS"/>
                <a:cs typeface="Comic Sans MS"/>
                <a:sym typeface="Comic Sans MS"/>
              </a:defRPr>
            </a:pPr>
            <a:r>
              <a:rPr sz="2200" i="1" dirty="0"/>
              <a:t>En </a:t>
            </a:r>
            <a:r>
              <a:rPr sz="2200" i="1" dirty="0" err="1"/>
              <a:t>el</a:t>
            </a:r>
            <a:r>
              <a:rPr sz="2200" i="1" dirty="0"/>
              <a:t> </a:t>
            </a:r>
            <a:r>
              <a:rPr sz="2200" i="1" dirty="0" err="1"/>
              <a:t>desierto</a:t>
            </a:r>
            <a:r>
              <a:rPr sz="2200" i="1" dirty="0"/>
              <a:t>, se </a:t>
            </a:r>
            <a:r>
              <a:rPr sz="2200" i="1" dirty="0" err="1"/>
              <a:t>enfrentó</a:t>
            </a:r>
            <a:r>
              <a:rPr sz="2200" i="1" dirty="0"/>
              <a:t> a </a:t>
            </a:r>
            <a:r>
              <a:rPr sz="2200" i="1" dirty="0" err="1"/>
              <a:t>Yahvé</a:t>
            </a:r>
            <a:r>
              <a:rPr sz="2200" i="1" dirty="0"/>
              <a:t>, que se le </a:t>
            </a:r>
            <a:r>
              <a:rPr sz="2200" i="1" dirty="0" err="1"/>
              <a:t>apareció</a:t>
            </a:r>
            <a:r>
              <a:rPr sz="2200" i="1" dirty="0"/>
              <a:t> </a:t>
            </a:r>
            <a:r>
              <a:rPr sz="2200" i="1" dirty="0" err="1"/>
              <a:t>en</a:t>
            </a:r>
            <a:r>
              <a:rPr sz="2200" i="1" dirty="0"/>
              <a:t> </a:t>
            </a:r>
            <a:r>
              <a:rPr sz="2200" i="1" dirty="0" err="1"/>
              <a:t>una</a:t>
            </a:r>
            <a:r>
              <a:rPr sz="2200" i="1" dirty="0"/>
              <a:t> </a:t>
            </a:r>
            <a:r>
              <a:rPr sz="2200" i="1" dirty="0" err="1"/>
              <a:t>zarza</a:t>
            </a:r>
            <a:r>
              <a:rPr sz="2200" i="1" dirty="0"/>
              <a:t> </a:t>
            </a:r>
            <a:r>
              <a:rPr sz="2200" i="1" dirty="0" err="1"/>
              <a:t>ardiente</a:t>
            </a:r>
            <a:r>
              <a:rPr sz="2200" i="1" dirty="0"/>
              <a:t> que no se </a:t>
            </a:r>
            <a:r>
              <a:rPr sz="2200" i="1" dirty="0" err="1"/>
              <a:t>consumía</a:t>
            </a:r>
            <a:r>
              <a:rPr sz="2200" i="1" dirty="0"/>
              <a:t>: Dios le </a:t>
            </a:r>
            <a:r>
              <a:rPr sz="2200" i="1" dirty="0" err="1"/>
              <a:t>encargó</a:t>
            </a:r>
            <a:r>
              <a:rPr sz="2200" i="1" dirty="0"/>
              <a:t> </a:t>
            </a:r>
            <a:r>
              <a:rPr sz="2200" i="1" dirty="0" err="1"/>
              <a:t>volver</a:t>
            </a:r>
            <a:r>
              <a:rPr sz="2200" i="1" dirty="0"/>
              <a:t> a </a:t>
            </a:r>
            <a:r>
              <a:rPr sz="2200" i="1" dirty="0" err="1"/>
              <a:t>Egipto</a:t>
            </a:r>
            <a:r>
              <a:rPr sz="2200" i="1" dirty="0"/>
              <a:t> para </a:t>
            </a:r>
            <a:r>
              <a:rPr sz="2200" i="1" dirty="0" err="1"/>
              <a:t>sacar</a:t>
            </a:r>
            <a:r>
              <a:rPr sz="2200" i="1" dirty="0"/>
              <a:t> a </a:t>
            </a:r>
            <a:r>
              <a:rPr sz="2200" i="1" dirty="0" err="1"/>
              <a:t>los</a:t>
            </a:r>
            <a:r>
              <a:rPr sz="2200" i="1" dirty="0"/>
              <a:t> </a:t>
            </a:r>
            <a:r>
              <a:rPr sz="2200" i="1" dirty="0" err="1"/>
              <a:t>israelitas</a:t>
            </a:r>
            <a:r>
              <a:rPr sz="2200" i="1" dirty="0"/>
              <a:t>.</a:t>
            </a:r>
          </a:p>
          <a:p>
            <a:pPr marL="212090" indent="-212090" defTabSz="850391">
              <a:spcBef>
                <a:spcPts val="900"/>
              </a:spcBef>
              <a:defRPr sz="2232">
                <a:latin typeface="Comic Sans MS"/>
                <a:ea typeface="Comic Sans MS"/>
                <a:cs typeface="Comic Sans MS"/>
                <a:sym typeface="Comic Sans MS"/>
              </a:defRPr>
            </a:pPr>
            <a:r>
              <a:rPr sz="2200" i="1" dirty="0"/>
              <a:t>Esto </a:t>
            </a:r>
            <a:r>
              <a:rPr sz="2200" i="1" dirty="0" err="1"/>
              <a:t>ocurrió</a:t>
            </a:r>
            <a:r>
              <a:rPr sz="2200" i="1" dirty="0"/>
              <a:t> “</a:t>
            </a:r>
            <a:r>
              <a:rPr sz="2200" i="1" dirty="0" err="1"/>
              <a:t>más</a:t>
            </a:r>
            <a:r>
              <a:rPr sz="2200" i="1" dirty="0"/>
              <a:t> </a:t>
            </a:r>
            <a:r>
              <a:rPr sz="2200" i="1" dirty="0" err="1"/>
              <a:t>allá</a:t>
            </a:r>
            <a:r>
              <a:rPr sz="2200" i="1" dirty="0"/>
              <a:t> del </a:t>
            </a:r>
            <a:r>
              <a:rPr sz="2200" i="1" dirty="0" err="1"/>
              <a:t>desierto</a:t>
            </a:r>
            <a:r>
              <a:rPr sz="2200" i="1" dirty="0"/>
              <a:t>” </a:t>
            </a:r>
            <a:r>
              <a:rPr sz="2200" i="1" dirty="0" err="1"/>
              <a:t>en</a:t>
            </a:r>
            <a:r>
              <a:rPr sz="2200" i="1" dirty="0"/>
              <a:t> </a:t>
            </a:r>
            <a:r>
              <a:rPr sz="2200" i="1" dirty="0" err="1"/>
              <a:t>el</a:t>
            </a:r>
            <a:r>
              <a:rPr sz="2200" i="1" dirty="0"/>
              <a:t> “monte de Dios”, </a:t>
            </a:r>
            <a:r>
              <a:rPr sz="2200" i="1" dirty="0" err="1"/>
              <a:t>también</a:t>
            </a:r>
            <a:r>
              <a:rPr sz="2200" i="1" dirty="0"/>
              <a:t> </a:t>
            </a:r>
            <a:r>
              <a:rPr sz="2200" i="1" dirty="0" err="1"/>
              <a:t>llamado</a:t>
            </a:r>
            <a:r>
              <a:rPr sz="2200" i="1" dirty="0"/>
              <a:t> Monte Horeb (</a:t>
            </a:r>
            <a:r>
              <a:rPr sz="2200" i="1" dirty="0" err="1"/>
              <a:t>especialmente</a:t>
            </a:r>
            <a:r>
              <a:rPr sz="2200" i="1" dirty="0"/>
              <a:t> </a:t>
            </a:r>
            <a:r>
              <a:rPr sz="2200" i="1" dirty="0" err="1"/>
              <a:t>en</a:t>
            </a:r>
            <a:r>
              <a:rPr sz="2200" i="1" dirty="0"/>
              <a:t> </a:t>
            </a:r>
            <a:r>
              <a:rPr sz="2200" i="1" dirty="0" err="1"/>
              <a:t>Deuteronomio</a:t>
            </a:r>
            <a:r>
              <a:rPr sz="2200" i="1" dirty="0"/>
              <a:t>) y Monte </a:t>
            </a:r>
            <a:r>
              <a:rPr sz="2200" i="1" dirty="0" err="1"/>
              <a:t>Sinaí</a:t>
            </a:r>
            <a:r>
              <a:rPr sz="2200" i="1" dirty="0"/>
              <a:t> (</a:t>
            </a:r>
            <a:r>
              <a:rPr sz="2200" i="1" dirty="0" err="1"/>
              <a:t>especialmente</a:t>
            </a:r>
            <a:r>
              <a:rPr sz="2200" i="1" dirty="0"/>
              <a:t> </a:t>
            </a:r>
            <a:r>
              <a:rPr sz="2200" i="1" dirty="0" err="1"/>
              <a:t>en</a:t>
            </a:r>
            <a:r>
              <a:rPr sz="2200" i="1" dirty="0"/>
              <a:t> </a:t>
            </a:r>
            <a:r>
              <a:rPr sz="2200" i="1" dirty="0" err="1"/>
              <a:t>Éxodo</a:t>
            </a:r>
            <a:r>
              <a:rPr sz="2200" i="1" dirty="0"/>
              <a:t>, </a:t>
            </a:r>
            <a:r>
              <a:rPr sz="2200" i="1" dirty="0" err="1"/>
              <a:t>Levítico</a:t>
            </a:r>
            <a:r>
              <a:rPr sz="2200" i="1" dirty="0"/>
              <a:t> y </a:t>
            </a:r>
            <a:r>
              <a:rPr sz="2200" i="1" dirty="0" err="1"/>
              <a:t>Números</a:t>
            </a:r>
            <a:r>
              <a:rPr sz="2200" i="1" dirty="0"/>
              <a:t>).</a:t>
            </a:r>
          </a:p>
          <a:p>
            <a:pPr marL="212090" indent="-212090" defTabSz="850391">
              <a:spcBef>
                <a:spcPts val="900"/>
              </a:spcBef>
              <a:defRPr sz="2232">
                <a:latin typeface="Comic Sans MS"/>
                <a:ea typeface="Comic Sans MS"/>
                <a:cs typeface="Comic Sans MS"/>
                <a:sym typeface="Comic Sans MS"/>
              </a:defRPr>
            </a:pPr>
            <a:r>
              <a:rPr sz="2200" i="1" err="1"/>
              <a:t>Aquí</a:t>
            </a:r>
            <a:r>
              <a:rPr sz="2200" i="1" dirty="0"/>
              <a:t>, Dios </a:t>
            </a:r>
            <a:r>
              <a:rPr sz="2200" i="1" err="1"/>
              <a:t>declaró</a:t>
            </a:r>
            <a:r>
              <a:rPr sz="2200" i="1" dirty="0"/>
              <a:t> a Moisés </a:t>
            </a:r>
            <a:r>
              <a:rPr sz="2200" i="1" err="1"/>
              <a:t>su</a:t>
            </a:r>
            <a:r>
              <a:rPr sz="2200" i="1" dirty="0"/>
              <a:t> </a:t>
            </a:r>
            <a:r>
              <a:rPr sz="2200" i="1" err="1"/>
              <a:t>nombre</a:t>
            </a:r>
            <a:r>
              <a:rPr sz="2200" i="1" dirty="0"/>
              <a:t> </a:t>
            </a:r>
            <a:r>
              <a:rPr sz="2200" i="1" err="1"/>
              <a:t>sagrado</a:t>
            </a:r>
            <a:r>
              <a:rPr sz="2200" i="1" dirty="0"/>
              <a:t>, Yahweh.</a:t>
            </a:r>
          </a:p>
        </p:txBody>
      </p:sp>
      <p:sp>
        <p:nvSpPr>
          <p:cNvPr id="7152" name="Slide Number Placeholder 3"/>
          <p:cNvSpPr txBox="1">
            <a:spLocks noGrp="1"/>
          </p:cNvSpPr>
          <p:nvPr>
            <p:ph type="sldNum" sz="quarter" idx="2"/>
          </p:nvPr>
        </p:nvSpPr>
        <p:spPr>
          <a:xfrm>
            <a:off x="11417151" y="6429466"/>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135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151">
                                            <p:bg/>
                                          </p:spTgt>
                                        </p:tgtEl>
                                        <p:attrNameLst>
                                          <p:attrName>style.visibility</p:attrName>
                                        </p:attrNameLst>
                                      </p:cBhvr>
                                      <p:to>
                                        <p:strVal val="visible"/>
                                      </p:to>
                                    </p:set>
                                    <p:anim calcmode="lin" valueType="num">
                                      <p:cBhvr>
                                        <p:cTn id="7" dur="500" fill="hold"/>
                                        <p:tgtEl>
                                          <p:spTgt spid="7151">
                                            <p:bg/>
                                          </p:spTgt>
                                        </p:tgtEl>
                                        <p:attrNameLst>
                                          <p:attrName>ppt_w</p:attrName>
                                        </p:attrNameLst>
                                      </p:cBhvr>
                                      <p:tavLst>
                                        <p:tav tm="0">
                                          <p:val>
                                            <p:fltVal val="0"/>
                                          </p:val>
                                        </p:tav>
                                        <p:tav tm="100000">
                                          <p:val>
                                            <p:strVal val="#ppt_w"/>
                                          </p:val>
                                        </p:tav>
                                      </p:tavLst>
                                    </p:anim>
                                    <p:anim calcmode="lin" valueType="num">
                                      <p:cBhvr>
                                        <p:cTn id="8" dur="500" fill="hold"/>
                                        <p:tgtEl>
                                          <p:spTgt spid="7151">
                                            <p:bg/>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1" nodeType="afterEffect">
                                  <p:stCondLst>
                                    <p:cond delay="0"/>
                                  </p:stCondLst>
                                  <p:iterate>
                                    <p:tmAbs val="0"/>
                                  </p:iterate>
                                  <p:childTnLst>
                                    <p:set>
                                      <p:cBhvr>
                                        <p:cTn id="11" fill="hold"/>
                                        <p:tgtEl>
                                          <p:spTgt spid="7151">
                                            <p:txEl>
                                              <p:pRg st="0" end="0"/>
                                            </p:txEl>
                                          </p:spTgt>
                                        </p:tgtEl>
                                        <p:attrNameLst>
                                          <p:attrName>style.visibility</p:attrName>
                                        </p:attrNameLst>
                                      </p:cBhvr>
                                      <p:to>
                                        <p:strVal val="visible"/>
                                      </p:to>
                                    </p:set>
                                    <p:anim calcmode="lin" valueType="num">
                                      <p:cBhvr>
                                        <p:cTn id="12" dur="500" fill="hold"/>
                                        <p:tgtEl>
                                          <p:spTgt spid="715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1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1" nodeType="clickEffect">
                                  <p:stCondLst>
                                    <p:cond delay="0"/>
                                  </p:stCondLst>
                                  <p:iterate>
                                    <p:tmAbs val="0"/>
                                  </p:iterate>
                                  <p:childTnLst>
                                    <p:set>
                                      <p:cBhvr>
                                        <p:cTn id="17" fill="hold"/>
                                        <p:tgtEl>
                                          <p:spTgt spid="7151">
                                            <p:txEl>
                                              <p:pRg st="1" end="1"/>
                                            </p:txEl>
                                          </p:spTgt>
                                        </p:tgtEl>
                                        <p:attrNameLst>
                                          <p:attrName>style.visibility</p:attrName>
                                        </p:attrNameLst>
                                      </p:cBhvr>
                                      <p:to>
                                        <p:strVal val="visible"/>
                                      </p:to>
                                    </p:set>
                                    <p:anim calcmode="lin" valueType="num">
                                      <p:cBhvr>
                                        <p:cTn id="18" dur="500" fill="hold"/>
                                        <p:tgtEl>
                                          <p:spTgt spid="7151">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715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1" nodeType="clickEffect">
                                  <p:stCondLst>
                                    <p:cond delay="0"/>
                                  </p:stCondLst>
                                  <p:iterate>
                                    <p:tmAbs val="0"/>
                                  </p:iterate>
                                  <p:childTnLst>
                                    <p:set>
                                      <p:cBhvr>
                                        <p:cTn id="23" fill="hold"/>
                                        <p:tgtEl>
                                          <p:spTgt spid="7151">
                                            <p:txEl>
                                              <p:pRg st="2" end="2"/>
                                            </p:txEl>
                                          </p:spTgt>
                                        </p:tgtEl>
                                        <p:attrNameLst>
                                          <p:attrName>style.visibility</p:attrName>
                                        </p:attrNameLst>
                                      </p:cBhvr>
                                      <p:to>
                                        <p:strVal val="visible"/>
                                      </p:to>
                                    </p:set>
                                    <p:anim calcmode="lin" valueType="num">
                                      <p:cBhvr>
                                        <p:cTn id="24" dur="500" fill="hold"/>
                                        <p:tgtEl>
                                          <p:spTgt spid="7151">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715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1" nodeType="clickEffect">
                                  <p:stCondLst>
                                    <p:cond delay="0"/>
                                  </p:stCondLst>
                                  <p:iterate>
                                    <p:tmAbs val="0"/>
                                  </p:iterate>
                                  <p:childTnLst>
                                    <p:set>
                                      <p:cBhvr>
                                        <p:cTn id="29" fill="hold"/>
                                        <p:tgtEl>
                                          <p:spTgt spid="7151">
                                            <p:txEl>
                                              <p:pRg st="3" end="3"/>
                                            </p:txEl>
                                          </p:spTgt>
                                        </p:tgtEl>
                                        <p:attrNameLst>
                                          <p:attrName>style.visibility</p:attrName>
                                        </p:attrNameLst>
                                      </p:cBhvr>
                                      <p:to>
                                        <p:strVal val="visible"/>
                                      </p:to>
                                    </p:set>
                                    <p:anim calcmode="lin" valueType="num">
                                      <p:cBhvr>
                                        <p:cTn id="30" dur="500" fill="hold"/>
                                        <p:tgtEl>
                                          <p:spTgt spid="7151">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715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1" grpId="1" build="p" animBg="1" advAuto="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4" name="Rectangle 2"/>
          <p:cNvSpPr txBox="1">
            <a:spLocks noGrp="1"/>
          </p:cNvSpPr>
          <p:nvPr>
            <p:ph type="title"/>
          </p:nvPr>
        </p:nvSpPr>
        <p:spPr>
          <a:xfrm>
            <a:off x="6400800" y="68580"/>
            <a:ext cx="3810000" cy="1143001"/>
          </a:xfrm>
          <a:prstGeom prst="rect">
            <a:avLst/>
          </a:prstGeom>
        </p:spPr>
        <p:txBody>
          <a:bodyPr/>
          <a:lstStyle>
            <a:lvl1pPr>
              <a:defRPr sz="6000" b="0">
                <a:latin typeface="Bernard MT Condensed"/>
                <a:ea typeface="Bernard MT Condensed"/>
                <a:cs typeface="Bernard MT Condensed"/>
                <a:sym typeface="Bernard MT Condensed"/>
              </a:defRPr>
            </a:lvl1pPr>
          </a:lstStyle>
          <a:p>
            <a:r>
              <a:t>Moses</a:t>
            </a:r>
          </a:p>
        </p:txBody>
      </p:sp>
      <p:sp>
        <p:nvSpPr>
          <p:cNvPr id="7155" name="Rectangle 3"/>
          <p:cNvSpPr txBox="1">
            <a:spLocks noGrp="1"/>
          </p:cNvSpPr>
          <p:nvPr>
            <p:ph type="body" sz="half" idx="1"/>
          </p:nvPr>
        </p:nvSpPr>
        <p:spPr>
          <a:xfrm>
            <a:off x="6400798" y="1043939"/>
            <a:ext cx="4721226" cy="5334001"/>
          </a:xfrm>
          <a:prstGeom prst="rect">
            <a:avLst/>
          </a:prstGeom>
        </p:spPr>
        <p:txBody>
          <a:bodyPr/>
          <a:lstStyle/>
          <a:p>
            <a:pPr>
              <a:lnSpc>
                <a:spcPct val="90000"/>
              </a:lnSpc>
              <a:buSzTx/>
              <a:buNone/>
              <a:defRPr sz="2400"/>
            </a:pPr>
            <a:r>
              <a:t>Born into a Hebrew slave family from the clan of Levi, Moses was saved from extermination by the subterfuge of hiding him in an “ark” in the river.</a:t>
            </a:r>
          </a:p>
          <a:p>
            <a:pPr>
              <a:lnSpc>
                <a:spcPct val="90000"/>
              </a:lnSpc>
              <a:buSzTx/>
              <a:buNone/>
              <a:defRPr sz="2400"/>
            </a:pPr>
            <a:r>
              <a:t>He subsequently was discovered by an Egyptian princess and reared in the royal court.</a:t>
            </a:r>
          </a:p>
          <a:p>
            <a:pPr>
              <a:lnSpc>
                <a:spcPct val="90000"/>
              </a:lnSpc>
              <a:buSzTx/>
              <a:buNone/>
              <a:defRPr sz="2400"/>
            </a:pPr>
            <a:r>
              <a:t>Eventually, Moses would become the archetype for the three public offices of Israel, prophet (the immediate voice of God), priest (the cult) and king (the giving of law).</a:t>
            </a:r>
          </a:p>
        </p:txBody>
      </p:sp>
      <p:pic>
        <p:nvPicPr>
          <p:cNvPr id="7156" name="Picture 4" descr="Picture 4"/>
          <p:cNvPicPr>
            <a:picLocks noChangeAspect="1"/>
          </p:cNvPicPr>
          <p:nvPr/>
        </p:nvPicPr>
        <p:blipFill>
          <a:blip r:embed="rId2"/>
          <a:stretch>
            <a:fillRect/>
          </a:stretch>
        </p:blipFill>
        <p:spPr>
          <a:xfrm>
            <a:off x="1508125" y="0"/>
            <a:ext cx="4721226" cy="6858000"/>
          </a:xfrm>
          <a:prstGeom prst="rect">
            <a:avLst/>
          </a:prstGeom>
          <a:ln w="12700">
            <a:miter lim="400000"/>
          </a:ln>
        </p:spPr>
      </p:pic>
      <p:sp>
        <p:nvSpPr>
          <p:cNvPr id="7157" name="TextBox 1"/>
          <p:cNvSpPr txBox="1"/>
          <p:nvPr/>
        </p:nvSpPr>
        <p:spPr>
          <a:xfrm>
            <a:off x="6446518" y="6356350"/>
            <a:ext cx="5143502"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1200">
                <a:latin typeface="+mn-lt"/>
                <a:ea typeface="+mn-ea"/>
                <a:cs typeface="+mn-cs"/>
                <a:sym typeface="Calibri"/>
              </a:defRPr>
            </a:lvl1pPr>
          </a:lstStyle>
          <a:p>
            <a:r>
              <a:t>“Moses” by Michelangelo, Church of San Pietro in Vincoli, Rome</a:t>
            </a:r>
          </a:p>
        </p:txBody>
      </p:sp>
      <p:sp>
        <p:nvSpPr>
          <p:cNvPr id="7158" name="Slide Number Placeholder 2"/>
          <p:cNvSpPr txBox="1">
            <a:spLocks noGrp="1"/>
          </p:cNvSpPr>
          <p:nvPr>
            <p:ph type="sldNum" sz="quarter" idx="2"/>
          </p:nvPr>
        </p:nvSpPr>
        <p:spPr>
          <a:xfrm>
            <a:off x="11417152" y="6356350"/>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136</a:t>
            </a:fld>
            <a:endParaRPr/>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0" name="Rectangle 2"/>
          <p:cNvSpPr txBox="1">
            <a:spLocks noGrp="1"/>
          </p:cNvSpPr>
          <p:nvPr>
            <p:ph type="title"/>
          </p:nvPr>
        </p:nvSpPr>
        <p:spPr>
          <a:xfrm>
            <a:off x="6400800" y="68580"/>
            <a:ext cx="3810000" cy="1143001"/>
          </a:xfrm>
          <a:prstGeom prst="rect">
            <a:avLst/>
          </a:prstGeom>
        </p:spPr>
        <p:txBody>
          <a:bodyPr/>
          <a:lstStyle>
            <a:lvl1pPr>
              <a:defRPr sz="6000" b="0">
                <a:latin typeface="Bernard MT Condensed"/>
                <a:ea typeface="Bernard MT Condensed"/>
                <a:cs typeface="Bernard MT Condensed"/>
                <a:sym typeface="Bernard MT Condensed"/>
              </a:defRPr>
            </a:lvl1pPr>
          </a:lstStyle>
          <a:p>
            <a:r>
              <a:t>Moisés</a:t>
            </a:r>
          </a:p>
        </p:txBody>
      </p:sp>
      <p:sp>
        <p:nvSpPr>
          <p:cNvPr id="7161" name="Rectangle 3"/>
          <p:cNvSpPr txBox="1">
            <a:spLocks noGrp="1"/>
          </p:cNvSpPr>
          <p:nvPr>
            <p:ph type="body" sz="half" idx="1"/>
          </p:nvPr>
        </p:nvSpPr>
        <p:spPr>
          <a:xfrm>
            <a:off x="6400798" y="1043939"/>
            <a:ext cx="4721226" cy="5334001"/>
          </a:xfrm>
          <a:prstGeom prst="rect">
            <a:avLst/>
          </a:prstGeom>
        </p:spPr>
        <p:txBody>
          <a:bodyPr/>
          <a:lstStyle/>
          <a:p>
            <a:pPr>
              <a:lnSpc>
                <a:spcPct val="90000"/>
              </a:lnSpc>
              <a:buSzTx/>
              <a:buNone/>
              <a:defRPr sz="2400"/>
            </a:pPr>
            <a:r>
              <a:t>Nacido en una familia de esclavos hebreos del clan de Leví, Moisés se salvó del exterminio gracias al subterfugio de esconderlo en un “arca” en el río.</a:t>
            </a:r>
          </a:p>
          <a:p>
            <a:pPr>
              <a:lnSpc>
                <a:spcPct val="90000"/>
              </a:lnSpc>
              <a:buSzTx/>
              <a:buNone/>
              <a:defRPr sz="2400"/>
            </a:pPr>
            <a:r>
              <a:t>Posteriormente fue descubierto por una princesa egipcia y criado en la corte real.</a:t>
            </a:r>
          </a:p>
          <a:p>
            <a:pPr>
              <a:lnSpc>
                <a:spcPct val="90000"/>
              </a:lnSpc>
              <a:buSzTx/>
              <a:buNone/>
              <a:defRPr sz="2400"/>
            </a:pPr>
            <a:r>
              <a:t>Eventualmente, Moisés se convertiría en el arquetipo de los tres oficios públicos de Israel, profeta (la voz inmediata de Dios), sacerdote (el culto) y rey (la promulgación de la ley).</a:t>
            </a:r>
          </a:p>
        </p:txBody>
      </p:sp>
      <p:pic>
        <p:nvPicPr>
          <p:cNvPr id="7162" name="Picture 4" descr="Picture 4"/>
          <p:cNvPicPr>
            <a:picLocks noChangeAspect="1"/>
          </p:cNvPicPr>
          <p:nvPr/>
        </p:nvPicPr>
        <p:blipFill>
          <a:blip r:embed="rId2"/>
          <a:stretch>
            <a:fillRect/>
          </a:stretch>
        </p:blipFill>
        <p:spPr>
          <a:xfrm>
            <a:off x="1508125" y="0"/>
            <a:ext cx="4721226" cy="6858000"/>
          </a:xfrm>
          <a:prstGeom prst="rect">
            <a:avLst/>
          </a:prstGeom>
          <a:ln w="12700">
            <a:miter lim="400000"/>
          </a:ln>
        </p:spPr>
      </p:pic>
      <p:sp>
        <p:nvSpPr>
          <p:cNvPr id="7163" name="TextBox 1"/>
          <p:cNvSpPr txBox="1"/>
          <p:nvPr/>
        </p:nvSpPr>
        <p:spPr>
          <a:xfrm>
            <a:off x="6446518" y="6356350"/>
            <a:ext cx="5143502"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1200">
                <a:latin typeface="+mn-lt"/>
                <a:ea typeface="+mn-ea"/>
                <a:cs typeface="+mn-cs"/>
                <a:sym typeface="Calibri"/>
              </a:defRPr>
            </a:lvl1pPr>
          </a:lstStyle>
          <a:p>
            <a:r>
              <a:t>“Moisés” por MiguelAngel, Iglesia de San Pietro en Vincoli, Roma</a:t>
            </a:r>
          </a:p>
        </p:txBody>
      </p:sp>
      <p:sp>
        <p:nvSpPr>
          <p:cNvPr id="7164" name="Slide Number Placeholder 2"/>
          <p:cNvSpPr txBox="1">
            <a:spLocks noGrp="1"/>
          </p:cNvSpPr>
          <p:nvPr>
            <p:ph type="sldNum" sz="quarter" idx="2"/>
          </p:nvPr>
        </p:nvSpPr>
        <p:spPr>
          <a:xfrm>
            <a:off x="11417152" y="6356350"/>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137</a:t>
            </a:fld>
            <a:endParaRPr/>
          </a:p>
        </p:txBody>
      </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166" name="Title 1"/>
          <p:cNvSpPr txBox="1">
            <a:spLocks noGrp="1"/>
          </p:cNvSpPr>
          <p:nvPr>
            <p:ph type="title"/>
          </p:nvPr>
        </p:nvSpPr>
        <p:spPr>
          <a:xfrm>
            <a:off x="838200" y="724176"/>
            <a:ext cx="10515600" cy="637198"/>
          </a:xfrm>
          <a:prstGeom prst="rect">
            <a:avLst/>
          </a:prstGeom>
        </p:spPr>
        <p:txBody>
          <a:bodyPr lIns="45719" tIns="45720" rIns="45719" bIns="45720" anchor="ctr">
            <a:normAutofit/>
          </a:bodyPr>
          <a:lstStyle>
            <a:lvl1pPr defTabSz="841247">
              <a:defRPr sz="3680">
                <a:solidFill>
                  <a:srgbClr val="FF6600"/>
                </a:solidFill>
                <a:effectLst>
                  <a:outerShdw blurRad="35052" dist="35052" dir="2700000" rotWithShape="0">
                    <a:srgbClr val="000000">
                      <a:alpha val="43137"/>
                    </a:srgbClr>
                  </a:outerShdw>
                </a:effectLst>
                <a:latin typeface="Eras Demi ITC"/>
                <a:ea typeface="Eras Demi ITC"/>
                <a:cs typeface="Eras Demi ITC"/>
                <a:sym typeface="Eras Demi ITC"/>
              </a:defRPr>
            </a:lvl1pPr>
          </a:lstStyle>
          <a:p>
            <a:r>
              <a:rPr sz="3650" dirty="0">
                <a:solidFill>
                  <a:srgbClr val="002060"/>
                </a:solidFill>
              </a:rPr>
              <a:t>The Commission</a:t>
            </a:r>
            <a:r>
              <a:rPr sz="3650" dirty="0"/>
              <a:t> / La Comisión</a:t>
            </a:r>
            <a:r>
              <a:rPr lang="en-US" sz="3650" dirty="0"/>
              <a:t> </a:t>
            </a:r>
            <a:endParaRPr/>
          </a:p>
        </p:txBody>
      </p:sp>
      <p:sp>
        <p:nvSpPr>
          <p:cNvPr id="7167" name="Content Placeholder 2"/>
          <p:cNvSpPr txBox="1">
            <a:spLocks noGrp="1"/>
          </p:cNvSpPr>
          <p:nvPr>
            <p:ph type="body" idx="1"/>
          </p:nvPr>
        </p:nvSpPr>
        <p:spPr>
          <a:xfrm>
            <a:off x="838200" y="1557672"/>
            <a:ext cx="10515600" cy="4798679"/>
          </a:xfrm>
          <a:prstGeom prst="rect">
            <a:avLst/>
          </a:prstGeom>
        </p:spPr>
        <p:txBody>
          <a:bodyPr lIns="45719" tIns="45720" rIns="45719" bIns="45720" anchor="t">
            <a:normAutofit/>
          </a:bodyPr>
          <a:lstStyle/>
          <a:p>
            <a:pPr marL="0" indent="0" defTabSz="768095">
              <a:spcBef>
                <a:spcPts val="800"/>
              </a:spcBef>
              <a:buSzTx/>
              <a:buNone/>
              <a:defRPr sz="2351" b="1">
                <a:solidFill>
                  <a:srgbClr val="002060"/>
                </a:solidFill>
                <a:latin typeface="Comic Sans MS"/>
                <a:ea typeface="Comic Sans MS"/>
                <a:cs typeface="Comic Sans MS"/>
                <a:sym typeface="Comic Sans MS"/>
              </a:defRPr>
            </a:pPr>
            <a:r>
              <a:rPr sz="2350" dirty="0"/>
              <a:t>From the burning bush, Yahweh commissioned Moses to lead the Israelites out of their bondage and bring them to the mountain of God.</a:t>
            </a:r>
            <a:r>
              <a:rPr sz="2350" dirty="0">
                <a:solidFill>
                  <a:srgbClr val="C00000"/>
                </a:solidFill>
              </a:rPr>
              <a:t> </a:t>
            </a:r>
            <a:r>
              <a:rPr sz="2350" dirty="0">
                <a:solidFill>
                  <a:srgbClr val="FF7300"/>
                </a:solidFill>
              </a:rPr>
              <a:t>/ </a:t>
            </a:r>
            <a:r>
              <a:rPr sz="2350" dirty="0" err="1">
                <a:solidFill>
                  <a:srgbClr val="FF7300"/>
                </a:solidFill>
              </a:rPr>
              <a:t>Desde</a:t>
            </a:r>
            <a:r>
              <a:rPr sz="2350" dirty="0">
                <a:solidFill>
                  <a:srgbClr val="FF7300"/>
                </a:solidFill>
              </a:rPr>
              <a:t> la </a:t>
            </a:r>
            <a:r>
              <a:rPr sz="2350" dirty="0" err="1">
                <a:solidFill>
                  <a:srgbClr val="FF7300"/>
                </a:solidFill>
              </a:rPr>
              <a:t>zarza</a:t>
            </a:r>
            <a:r>
              <a:rPr sz="2350" dirty="0">
                <a:solidFill>
                  <a:srgbClr val="FF7300"/>
                </a:solidFill>
              </a:rPr>
              <a:t> </a:t>
            </a:r>
            <a:r>
              <a:rPr sz="2350" dirty="0" err="1">
                <a:solidFill>
                  <a:srgbClr val="FF7300"/>
                </a:solidFill>
              </a:rPr>
              <a:t>ardiente</a:t>
            </a:r>
            <a:r>
              <a:rPr sz="2350" dirty="0">
                <a:solidFill>
                  <a:srgbClr val="FF7300"/>
                </a:solidFill>
              </a:rPr>
              <a:t>, Yahweh </a:t>
            </a:r>
            <a:r>
              <a:rPr sz="2350" dirty="0" err="1">
                <a:solidFill>
                  <a:srgbClr val="FF7300"/>
                </a:solidFill>
              </a:rPr>
              <a:t>comisionó</a:t>
            </a:r>
            <a:r>
              <a:rPr sz="2350" dirty="0">
                <a:solidFill>
                  <a:srgbClr val="FF7300"/>
                </a:solidFill>
              </a:rPr>
              <a:t> a Moisés para </a:t>
            </a:r>
            <a:r>
              <a:rPr sz="2350" dirty="0" err="1">
                <a:solidFill>
                  <a:srgbClr val="FF7300"/>
                </a:solidFill>
              </a:rPr>
              <a:t>sacar</a:t>
            </a:r>
            <a:r>
              <a:rPr sz="2350" dirty="0">
                <a:solidFill>
                  <a:srgbClr val="FF7300"/>
                </a:solidFill>
              </a:rPr>
              <a:t> a </a:t>
            </a:r>
            <a:r>
              <a:rPr sz="2350" dirty="0" err="1">
                <a:solidFill>
                  <a:srgbClr val="FF7300"/>
                </a:solidFill>
              </a:rPr>
              <a:t>los</a:t>
            </a:r>
            <a:r>
              <a:rPr sz="2350" dirty="0">
                <a:solidFill>
                  <a:srgbClr val="FF7300"/>
                </a:solidFill>
              </a:rPr>
              <a:t> </a:t>
            </a:r>
            <a:r>
              <a:rPr sz="2350" dirty="0" err="1">
                <a:solidFill>
                  <a:srgbClr val="FF7300"/>
                </a:solidFill>
              </a:rPr>
              <a:t>israelitas</a:t>
            </a:r>
            <a:r>
              <a:rPr sz="2350" dirty="0">
                <a:solidFill>
                  <a:srgbClr val="FF7300"/>
                </a:solidFill>
              </a:rPr>
              <a:t> de </a:t>
            </a:r>
            <a:r>
              <a:rPr sz="2350" dirty="0" err="1">
                <a:solidFill>
                  <a:srgbClr val="FF7300"/>
                </a:solidFill>
              </a:rPr>
              <a:t>su</a:t>
            </a:r>
            <a:r>
              <a:rPr sz="2350" dirty="0">
                <a:solidFill>
                  <a:srgbClr val="FF7300"/>
                </a:solidFill>
              </a:rPr>
              <a:t> </a:t>
            </a:r>
            <a:r>
              <a:rPr sz="2350" dirty="0" err="1">
                <a:solidFill>
                  <a:srgbClr val="FF7300"/>
                </a:solidFill>
              </a:rPr>
              <a:t>esclavitud</a:t>
            </a:r>
            <a:r>
              <a:rPr sz="2350" dirty="0">
                <a:solidFill>
                  <a:srgbClr val="FF7300"/>
                </a:solidFill>
              </a:rPr>
              <a:t> y </a:t>
            </a:r>
            <a:r>
              <a:rPr sz="2350" dirty="0" err="1">
                <a:solidFill>
                  <a:srgbClr val="FF7300"/>
                </a:solidFill>
              </a:rPr>
              <a:t>llevarlos</a:t>
            </a:r>
            <a:r>
              <a:rPr sz="2350" dirty="0">
                <a:solidFill>
                  <a:srgbClr val="FF7300"/>
                </a:solidFill>
              </a:rPr>
              <a:t> a la </a:t>
            </a:r>
            <a:r>
              <a:rPr sz="2350" dirty="0" err="1">
                <a:solidFill>
                  <a:srgbClr val="FF7300"/>
                </a:solidFill>
              </a:rPr>
              <a:t>montaña</a:t>
            </a:r>
            <a:r>
              <a:rPr sz="2350" dirty="0">
                <a:solidFill>
                  <a:srgbClr val="FF7300"/>
                </a:solidFill>
              </a:rPr>
              <a:t> de Dios.</a:t>
            </a:r>
            <a:endParaRPr lang="en-US" sz="2350" dirty="0">
              <a:solidFill>
                <a:srgbClr val="C00000"/>
              </a:solidFill>
            </a:endParaRPr>
          </a:p>
          <a:p>
            <a:pPr marL="191770" indent="-191770" defTabSz="768095">
              <a:spcBef>
                <a:spcPts val="800"/>
              </a:spcBef>
              <a:defRPr sz="2016">
                <a:latin typeface="Comic Sans MS"/>
                <a:ea typeface="Comic Sans MS"/>
                <a:cs typeface="Comic Sans MS"/>
                <a:sym typeface="Comic Sans MS"/>
              </a:defRPr>
            </a:pPr>
            <a:r>
              <a:rPr sz="2000" dirty="0">
                <a:solidFill>
                  <a:srgbClr val="C00000"/>
                </a:solidFill>
              </a:rPr>
              <a:t>Moses was to lead them to Canaan, a land “flowing with milk and honey,” an idiom for a land of abundance.</a:t>
            </a:r>
            <a:r>
              <a:rPr sz="2000" dirty="0"/>
              <a:t> / Moisés </a:t>
            </a:r>
            <a:r>
              <a:rPr sz="2000" dirty="0" err="1"/>
              <a:t>los</a:t>
            </a:r>
            <a:r>
              <a:rPr sz="2000" dirty="0"/>
              <a:t> </a:t>
            </a:r>
            <a:r>
              <a:rPr sz="2000" dirty="0" err="1"/>
              <a:t>conduciría</a:t>
            </a:r>
            <a:r>
              <a:rPr sz="2000" dirty="0"/>
              <a:t> a </a:t>
            </a:r>
            <a:r>
              <a:rPr sz="2000" dirty="0" err="1"/>
              <a:t>Canaán</a:t>
            </a:r>
            <a:r>
              <a:rPr sz="2000" dirty="0"/>
              <a:t>, </a:t>
            </a:r>
            <a:r>
              <a:rPr sz="2000" dirty="0" err="1"/>
              <a:t>una</a:t>
            </a:r>
            <a:r>
              <a:rPr sz="2000" dirty="0"/>
              <a:t> tierra “que mana leche y </a:t>
            </a:r>
            <a:r>
              <a:rPr sz="2000" dirty="0" err="1"/>
              <a:t>miel</a:t>
            </a:r>
            <a:r>
              <a:rPr sz="2000" dirty="0"/>
              <a:t>”, </a:t>
            </a:r>
            <a:r>
              <a:rPr sz="2000" dirty="0" err="1"/>
              <a:t>una</a:t>
            </a:r>
            <a:r>
              <a:rPr sz="2000" dirty="0"/>
              <a:t> </a:t>
            </a:r>
            <a:r>
              <a:rPr sz="2000" dirty="0" err="1"/>
              <a:t>expresión</a:t>
            </a:r>
            <a:r>
              <a:rPr sz="2000" dirty="0"/>
              <a:t> </a:t>
            </a:r>
            <a:r>
              <a:rPr sz="2000" dirty="0" err="1"/>
              <a:t>idiomática</a:t>
            </a:r>
            <a:r>
              <a:rPr sz="2000" dirty="0"/>
              <a:t> para </a:t>
            </a:r>
            <a:r>
              <a:rPr sz="2000" dirty="0" err="1"/>
              <a:t>una</a:t>
            </a:r>
            <a:r>
              <a:rPr sz="2000" dirty="0"/>
              <a:t> tierra de </a:t>
            </a:r>
            <a:r>
              <a:rPr sz="2000" dirty="0" err="1"/>
              <a:t>abundancia</a:t>
            </a:r>
            <a:r>
              <a:rPr sz="2000" dirty="0"/>
              <a:t>.</a:t>
            </a:r>
          </a:p>
          <a:p>
            <a:pPr marL="191770" indent="-191770" defTabSz="768095">
              <a:spcBef>
                <a:spcPts val="800"/>
              </a:spcBef>
              <a:defRPr sz="2016">
                <a:latin typeface="Comic Sans MS"/>
                <a:ea typeface="Comic Sans MS"/>
                <a:cs typeface="Comic Sans MS"/>
                <a:sym typeface="Comic Sans MS"/>
              </a:defRPr>
            </a:pPr>
            <a:r>
              <a:rPr sz="2000" dirty="0">
                <a:solidFill>
                  <a:srgbClr val="C00000"/>
                </a:solidFill>
              </a:rPr>
              <a:t>Yahweh also promised that before this escape, he would demonstrate his divine power by striking Egypt with judgments.</a:t>
            </a:r>
            <a:r>
              <a:rPr sz="2000" dirty="0"/>
              <a:t> / Yahweh </a:t>
            </a:r>
            <a:r>
              <a:rPr sz="2000" dirty="0" err="1"/>
              <a:t>también</a:t>
            </a:r>
            <a:r>
              <a:rPr sz="2000" dirty="0"/>
              <a:t> </a:t>
            </a:r>
            <a:r>
              <a:rPr sz="2000" dirty="0" err="1"/>
              <a:t>prometió</a:t>
            </a:r>
            <a:r>
              <a:rPr sz="2000" dirty="0"/>
              <a:t> que antes de </a:t>
            </a:r>
            <a:r>
              <a:rPr sz="2000" dirty="0" err="1"/>
              <a:t>este</a:t>
            </a:r>
            <a:r>
              <a:rPr sz="2000" dirty="0"/>
              <a:t> escape, </a:t>
            </a:r>
            <a:r>
              <a:rPr sz="2000" dirty="0" err="1"/>
              <a:t>demostraría</a:t>
            </a:r>
            <a:r>
              <a:rPr sz="2000" dirty="0"/>
              <a:t> </a:t>
            </a:r>
            <a:r>
              <a:rPr sz="2000" dirty="0" err="1"/>
              <a:t>su</a:t>
            </a:r>
            <a:r>
              <a:rPr sz="2000" dirty="0"/>
              <a:t> </a:t>
            </a:r>
            <a:r>
              <a:rPr sz="2000" dirty="0" err="1"/>
              <a:t>poder</a:t>
            </a:r>
            <a:r>
              <a:rPr sz="2000" dirty="0"/>
              <a:t> </a:t>
            </a:r>
            <a:r>
              <a:rPr sz="2000" dirty="0" err="1"/>
              <a:t>divino</a:t>
            </a:r>
            <a:r>
              <a:rPr sz="2000" dirty="0"/>
              <a:t> </a:t>
            </a:r>
            <a:r>
              <a:rPr sz="2000" dirty="0" err="1"/>
              <a:t>golpeando</a:t>
            </a:r>
            <a:r>
              <a:rPr sz="2000" dirty="0"/>
              <a:t> a </a:t>
            </a:r>
            <a:r>
              <a:rPr sz="2000" dirty="0" err="1"/>
              <a:t>Egipto</a:t>
            </a:r>
            <a:r>
              <a:rPr sz="2000" dirty="0"/>
              <a:t> con </a:t>
            </a:r>
            <a:r>
              <a:rPr sz="2000" dirty="0" err="1"/>
              <a:t>juicios</a:t>
            </a:r>
            <a:r>
              <a:rPr sz="2000" dirty="0"/>
              <a:t>.</a:t>
            </a:r>
          </a:p>
        </p:txBody>
      </p:sp>
      <p:sp>
        <p:nvSpPr>
          <p:cNvPr id="7168" name="Slide Number Placeholder 3"/>
          <p:cNvSpPr txBox="1">
            <a:spLocks noGrp="1"/>
          </p:cNvSpPr>
          <p:nvPr>
            <p:ph type="sldNum" sz="quarter" idx="2"/>
          </p:nvPr>
        </p:nvSpPr>
        <p:spPr>
          <a:xfrm>
            <a:off x="11417151" y="6356350"/>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138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167">
                                            <p:bg/>
                                          </p:spTgt>
                                        </p:tgtEl>
                                        <p:attrNameLst>
                                          <p:attrName>style.visibility</p:attrName>
                                        </p:attrNameLst>
                                      </p:cBhvr>
                                      <p:to>
                                        <p:strVal val="visible"/>
                                      </p:to>
                                    </p:set>
                                    <p:anim calcmode="lin" valueType="num">
                                      <p:cBhvr>
                                        <p:cTn id="7" dur="500" fill="hold"/>
                                        <p:tgtEl>
                                          <p:spTgt spid="7167">
                                            <p:bg/>
                                          </p:spTgt>
                                        </p:tgtEl>
                                        <p:attrNameLst>
                                          <p:attrName>ppt_w</p:attrName>
                                        </p:attrNameLst>
                                      </p:cBhvr>
                                      <p:tavLst>
                                        <p:tav tm="0">
                                          <p:val>
                                            <p:fltVal val="0"/>
                                          </p:val>
                                        </p:tav>
                                        <p:tav tm="100000">
                                          <p:val>
                                            <p:strVal val="#ppt_w"/>
                                          </p:val>
                                        </p:tav>
                                      </p:tavLst>
                                    </p:anim>
                                    <p:anim calcmode="lin" valueType="num">
                                      <p:cBhvr>
                                        <p:cTn id="8" dur="500" fill="hold"/>
                                        <p:tgtEl>
                                          <p:spTgt spid="716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167">
                                            <p:txEl>
                                              <p:pRg st="0" end="0"/>
                                            </p:txEl>
                                          </p:spTgt>
                                        </p:tgtEl>
                                        <p:attrNameLst>
                                          <p:attrName>style.visibility</p:attrName>
                                        </p:attrNameLst>
                                      </p:cBhvr>
                                      <p:to>
                                        <p:strVal val="visible"/>
                                      </p:to>
                                    </p:set>
                                    <p:anim calcmode="lin" valueType="num">
                                      <p:cBhvr>
                                        <p:cTn id="11" dur="500" fill="hold"/>
                                        <p:tgtEl>
                                          <p:spTgt spid="716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1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167">
                                            <p:txEl>
                                              <p:pRg st="1" end="1"/>
                                            </p:txEl>
                                          </p:spTgt>
                                        </p:tgtEl>
                                        <p:attrNameLst>
                                          <p:attrName>style.visibility</p:attrName>
                                        </p:attrNameLst>
                                      </p:cBhvr>
                                      <p:to>
                                        <p:strVal val="visible"/>
                                      </p:to>
                                    </p:set>
                                    <p:anim calcmode="lin" valueType="num">
                                      <p:cBhvr>
                                        <p:cTn id="17" dur="500" fill="hold"/>
                                        <p:tgtEl>
                                          <p:spTgt spid="716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16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167">
                                            <p:txEl>
                                              <p:pRg st="2" end="2"/>
                                            </p:txEl>
                                          </p:spTgt>
                                        </p:tgtEl>
                                        <p:attrNameLst>
                                          <p:attrName>style.visibility</p:attrName>
                                        </p:attrNameLst>
                                      </p:cBhvr>
                                      <p:to>
                                        <p:strVal val="visible"/>
                                      </p:to>
                                    </p:set>
                                    <p:anim calcmode="lin" valueType="num">
                                      <p:cBhvr>
                                        <p:cTn id="23" dur="500" fill="hold"/>
                                        <p:tgtEl>
                                          <p:spTgt spid="716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16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7" grpId="1" build="p" animBg="1" advAuto="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170" name="Title 1"/>
          <p:cNvSpPr txBox="1">
            <a:spLocks noGrp="1"/>
          </p:cNvSpPr>
          <p:nvPr>
            <p:ph type="title"/>
          </p:nvPr>
        </p:nvSpPr>
        <p:spPr>
          <a:xfrm>
            <a:off x="838200" y="428534"/>
            <a:ext cx="10515600" cy="637198"/>
          </a:xfrm>
          <a:prstGeom prst="rect">
            <a:avLst/>
          </a:prstGeom>
        </p:spPr>
        <p:txBody>
          <a:bodyPr lIns="45719" tIns="45720" rIns="45719" bIns="45720" anchor="ctr">
            <a:normAutofit/>
          </a:bodyPr>
          <a:lstStyle>
            <a:lvl1pPr defTabSz="841247">
              <a:defRPr sz="3680">
                <a:solidFill>
                  <a:srgbClr val="FF6600"/>
                </a:solidFill>
                <a:effectLst>
                  <a:outerShdw blurRad="35052" dist="35052" dir="2700000" rotWithShape="0">
                    <a:srgbClr val="000000">
                      <a:alpha val="43137"/>
                    </a:srgbClr>
                  </a:outerShdw>
                </a:effectLst>
                <a:latin typeface="Eras Demi ITC"/>
                <a:ea typeface="Eras Demi ITC"/>
                <a:cs typeface="Eras Demi ITC"/>
                <a:sym typeface="Eras Demi ITC"/>
              </a:defRPr>
            </a:lvl1pPr>
          </a:lstStyle>
          <a:p>
            <a:r>
              <a:rPr sz="3650" dirty="0">
                <a:solidFill>
                  <a:srgbClr val="002060"/>
                </a:solidFill>
              </a:rPr>
              <a:t>The Reluctant Deliverer</a:t>
            </a:r>
            <a:r>
              <a:rPr sz="3650" dirty="0"/>
              <a:t> / El Libertador </a:t>
            </a:r>
            <a:r>
              <a:rPr sz="3650" dirty="0" err="1"/>
              <a:t>Reacio</a:t>
            </a:r>
            <a:endParaRPr lang="en-US" sz="3650" dirty="0"/>
          </a:p>
        </p:txBody>
      </p:sp>
      <p:sp>
        <p:nvSpPr>
          <p:cNvPr id="7171" name="Content Placeholder 2"/>
          <p:cNvSpPr txBox="1">
            <a:spLocks noGrp="1"/>
          </p:cNvSpPr>
          <p:nvPr>
            <p:ph type="body" idx="1"/>
          </p:nvPr>
        </p:nvSpPr>
        <p:spPr>
          <a:xfrm>
            <a:off x="323119" y="1409846"/>
            <a:ext cx="11738741" cy="5311629"/>
          </a:xfrm>
          <a:prstGeom prst="rect">
            <a:avLst/>
          </a:prstGeom>
        </p:spPr>
        <p:txBody>
          <a:bodyPr lIns="45719" tIns="45720" rIns="45719" bIns="45720" anchor="t">
            <a:normAutofit/>
          </a:bodyPr>
          <a:lstStyle/>
          <a:p>
            <a:pPr marL="0" indent="0">
              <a:lnSpc>
                <a:spcPct val="108000"/>
              </a:lnSpc>
              <a:buSzTx/>
              <a:buNone/>
              <a:defRPr sz="2800" b="1">
                <a:solidFill>
                  <a:srgbClr val="002060"/>
                </a:solidFill>
                <a:latin typeface="Comic Sans MS"/>
                <a:ea typeface="Comic Sans MS"/>
                <a:cs typeface="Comic Sans MS"/>
                <a:sym typeface="Comic Sans MS"/>
              </a:defRPr>
            </a:pPr>
            <a:r>
              <a:rPr dirty="0"/>
              <a:t>Moses’ response to this commission was diffident, at best. </a:t>
            </a:r>
            <a:r>
              <a:rPr dirty="0">
                <a:solidFill>
                  <a:srgbClr val="FF7300"/>
                </a:solidFill>
              </a:rPr>
              <a:t>/ La </a:t>
            </a:r>
            <a:r>
              <a:rPr dirty="0" err="1">
                <a:solidFill>
                  <a:srgbClr val="FF7300"/>
                </a:solidFill>
              </a:rPr>
              <a:t>respuesta</a:t>
            </a:r>
            <a:r>
              <a:rPr dirty="0">
                <a:solidFill>
                  <a:srgbClr val="FF7300"/>
                </a:solidFill>
              </a:rPr>
              <a:t> de Moisés a </a:t>
            </a:r>
            <a:r>
              <a:rPr dirty="0" err="1">
                <a:solidFill>
                  <a:srgbClr val="FF7300"/>
                </a:solidFill>
              </a:rPr>
              <a:t>esta</a:t>
            </a:r>
            <a:r>
              <a:rPr dirty="0">
                <a:solidFill>
                  <a:srgbClr val="FF7300"/>
                </a:solidFill>
              </a:rPr>
              <a:t> </a:t>
            </a:r>
            <a:r>
              <a:rPr dirty="0" err="1">
                <a:solidFill>
                  <a:srgbClr val="FF7300"/>
                </a:solidFill>
              </a:rPr>
              <a:t>comisión</a:t>
            </a:r>
            <a:r>
              <a:rPr dirty="0">
                <a:solidFill>
                  <a:srgbClr val="FF7300"/>
                </a:solidFill>
              </a:rPr>
              <a:t> </a:t>
            </a:r>
            <a:r>
              <a:rPr dirty="0" err="1">
                <a:solidFill>
                  <a:srgbClr val="FF7300"/>
                </a:solidFill>
              </a:rPr>
              <a:t>fue</a:t>
            </a:r>
            <a:r>
              <a:rPr dirty="0">
                <a:solidFill>
                  <a:srgbClr val="FF7300"/>
                </a:solidFill>
              </a:rPr>
              <a:t> </a:t>
            </a:r>
            <a:r>
              <a:rPr dirty="0" err="1">
                <a:solidFill>
                  <a:srgbClr val="FF7300"/>
                </a:solidFill>
              </a:rPr>
              <a:t>tímida</a:t>
            </a:r>
            <a:r>
              <a:rPr dirty="0">
                <a:solidFill>
                  <a:srgbClr val="FF7300"/>
                </a:solidFill>
              </a:rPr>
              <a:t>, </a:t>
            </a:r>
            <a:r>
              <a:rPr dirty="0" err="1">
                <a:solidFill>
                  <a:srgbClr val="FF7300"/>
                </a:solidFill>
              </a:rPr>
              <a:t>en</a:t>
            </a:r>
            <a:r>
              <a:rPr dirty="0">
                <a:solidFill>
                  <a:srgbClr val="FF7300"/>
                </a:solidFill>
              </a:rPr>
              <a:t> </a:t>
            </a:r>
            <a:r>
              <a:rPr dirty="0" err="1">
                <a:solidFill>
                  <a:srgbClr val="FF7300"/>
                </a:solidFill>
              </a:rPr>
              <a:t>el</a:t>
            </a:r>
            <a:r>
              <a:rPr dirty="0">
                <a:solidFill>
                  <a:srgbClr val="FF7300"/>
                </a:solidFill>
              </a:rPr>
              <a:t> </a:t>
            </a:r>
            <a:r>
              <a:rPr dirty="0" err="1">
                <a:solidFill>
                  <a:srgbClr val="FF7300"/>
                </a:solidFill>
              </a:rPr>
              <a:t>mejor</a:t>
            </a:r>
            <a:r>
              <a:rPr dirty="0">
                <a:solidFill>
                  <a:srgbClr val="FF7300"/>
                </a:solidFill>
              </a:rPr>
              <a:t> de </a:t>
            </a:r>
            <a:r>
              <a:rPr dirty="0" err="1">
                <a:solidFill>
                  <a:srgbClr val="FF7300"/>
                </a:solidFill>
              </a:rPr>
              <a:t>los</a:t>
            </a:r>
            <a:r>
              <a:rPr dirty="0">
                <a:solidFill>
                  <a:srgbClr val="FF7300"/>
                </a:solidFill>
              </a:rPr>
              <a:t> </a:t>
            </a:r>
            <a:r>
              <a:rPr dirty="0" err="1">
                <a:solidFill>
                  <a:srgbClr val="FF7300"/>
                </a:solidFill>
              </a:rPr>
              <a:t>casos</a:t>
            </a:r>
            <a:r>
              <a:rPr dirty="0">
                <a:solidFill>
                  <a:srgbClr val="FF7300"/>
                </a:solidFill>
              </a:rPr>
              <a:t>.</a:t>
            </a:r>
            <a:endParaRPr lang="en-US" dirty="0">
              <a:solidFill>
                <a:srgbClr val="FF7300"/>
              </a:solidFill>
            </a:endParaRPr>
          </a:p>
          <a:p>
            <a:pPr>
              <a:lnSpc>
                <a:spcPct val="108000"/>
              </a:lnSpc>
              <a:defRPr sz="2400">
                <a:latin typeface="Comic Sans MS"/>
                <a:ea typeface="Comic Sans MS"/>
                <a:cs typeface="Comic Sans MS"/>
                <a:sym typeface="Comic Sans MS"/>
              </a:defRPr>
            </a:pPr>
            <a:r>
              <a:rPr dirty="0">
                <a:solidFill>
                  <a:srgbClr val="C00000"/>
                </a:solidFill>
              </a:rPr>
              <a:t>First, he asked, “Who am I (3:11)?”</a:t>
            </a:r>
            <a:r>
              <a:rPr dirty="0">
                <a:solidFill>
                  <a:srgbClr val="FFFF00"/>
                </a:solidFill>
              </a:rPr>
              <a:t> </a:t>
            </a:r>
            <a:r>
              <a:rPr dirty="0"/>
              <a:t>/ Primero, </a:t>
            </a:r>
            <a:r>
              <a:rPr dirty="0" err="1"/>
              <a:t>preguntó</a:t>
            </a:r>
            <a:r>
              <a:rPr dirty="0"/>
              <a:t>: "¿</a:t>
            </a:r>
            <a:r>
              <a:rPr dirty="0" err="1"/>
              <a:t>Quién</a:t>
            </a:r>
            <a:r>
              <a:rPr dirty="0"/>
              <a:t> soy </a:t>
            </a:r>
            <a:r>
              <a:rPr dirty="0" err="1"/>
              <a:t>yo</a:t>
            </a:r>
            <a:r>
              <a:rPr dirty="0"/>
              <a:t> (3:11)?"</a:t>
            </a:r>
          </a:p>
          <a:p>
            <a:pPr>
              <a:lnSpc>
                <a:spcPct val="108000"/>
              </a:lnSpc>
              <a:defRPr sz="2400">
                <a:latin typeface="Comic Sans MS"/>
                <a:ea typeface="Comic Sans MS"/>
                <a:cs typeface="Comic Sans MS"/>
                <a:sym typeface="Comic Sans MS"/>
              </a:defRPr>
            </a:pPr>
            <a:r>
              <a:rPr dirty="0">
                <a:solidFill>
                  <a:srgbClr val="C00000"/>
                </a:solidFill>
              </a:rPr>
              <a:t>Next, he posed the problem of the Israelites not recognizing his authority or the authority behind him (3:13), to which God responded by revealing his sacred name Yahweh. </a:t>
            </a:r>
            <a:r>
              <a:rPr dirty="0"/>
              <a:t>/ A </a:t>
            </a:r>
            <a:r>
              <a:rPr dirty="0" err="1"/>
              <a:t>continuación</a:t>
            </a:r>
            <a:r>
              <a:rPr dirty="0"/>
              <a:t>, </a:t>
            </a:r>
            <a:r>
              <a:rPr dirty="0" err="1"/>
              <a:t>planteó</a:t>
            </a:r>
            <a:r>
              <a:rPr dirty="0"/>
              <a:t> </a:t>
            </a:r>
            <a:r>
              <a:rPr dirty="0" err="1"/>
              <a:t>el</a:t>
            </a:r>
            <a:r>
              <a:rPr dirty="0"/>
              <a:t> </a:t>
            </a:r>
            <a:r>
              <a:rPr dirty="0" err="1"/>
              <a:t>problema</a:t>
            </a:r>
            <a:r>
              <a:rPr dirty="0"/>
              <a:t> de que </a:t>
            </a:r>
            <a:r>
              <a:rPr dirty="0" err="1"/>
              <a:t>los</a:t>
            </a:r>
            <a:r>
              <a:rPr dirty="0"/>
              <a:t> </a:t>
            </a:r>
            <a:r>
              <a:rPr dirty="0" err="1"/>
              <a:t>israelitas</a:t>
            </a:r>
            <a:r>
              <a:rPr dirty="0"/>
              <a:t> no </a:t>
            </a:r>
            <a:r>
              <a:rPr dirty="0" err="1"/>
              <a:t>reconocían</a:t>
            </a:r>
            <a:r>
              <a:rPr dirty="0"/>
              <a:t> </a:t>
            </a:r>
            <a:r>
              <a:rPr dirty="0" err="1"/>
              <a:t>su</a:t>
            </a:r>
            <a:r>
              <a:rPr dirty="0"/>
              <a:t> </a:t>
            </a:r>
            <a:r>
              <a:rPr dirty="0" err="1"/>
              <a:t>autoridad</a:t>
            </a:r>
            <a:r>
              <a:rPr dirty="0"/>
              <a:t> o la </a:t>
            </a:r>
            <a:r>
              <a:rPr dirty="0" err="1"/>
              <a:t>autoridad</a:t>
            </a:r>
            <a:r>
              <a:rPr dirty="0"/>
              <a:t> </a:t>
            </a:r>
            <a:r>
              <a:rPr dirty="0" err="1"/>
              <a:t>detrás</a:t>
            </a:r>
            <a:r>
              <a:rPr dirty="0"/>
              <a:t> de </a:t>
            </a:r>
            <a:r>
              <a:rPr dirty="0" err="1"/>
              <a:t>él</a:t>
            </a:r>
            <a:r>
              <a:rPr dirty="0"/>
              <a:t> (3:13), a lo que Dios </a:t>
            </a:r>
            <a:r>
              <a:rPr dirty="0" err="1"/>
              <a:t>respondió</a:t>
            </a:r>
            <a:r>
              <a:rPr dirty="0"/>
              <a:t> </a:t>
            </a:r>
            <a:r>
              <a:rPr dirty="0" err="1"/>
              <a:t>revelando</a:t>
            </a:r>
            <a:r>
              <a:rPr dirty="0"/>
              <a:t> </a:t>
            </a:r>
            <a:r>
              <a:rPr dirty="0" err="1"/>
              <a:t>su</a:t>
            </a:r>
            <a:r>
              <a:rPr dirty="0"/>
              <a:t> </a:t>
            </a:r>
            <a:r>
              <a:rPr dirty="0" err="1"/>
              <a:t>nombre</a:t>
            </a:r>
            <a:r>
              <a:rPr dirty="0"/>
              <a:t> </a:t>
            </a:r>
            <a:r>
              <a:rPr dirty="0" err="1"/>
              <a:t>sagrado</a:t>
            </a:r>
            <a:r>
              <a:rPr dirty="0"/>
              <a:t> </a:t>
            </a:r>
            <a:r>
              <a:rPr dirty="0" err="1"/>
              <a:t>Yahvé</a:t>
            </a:r>
            <a:r>
              <a:rPr dirty="0"/>
              <a:t>.</a:t>
            </a:r>
          </a:p>
        </p:txBody>
      </p:sp>
      <p:sp>
        <p:nvSpPr>
          <p:cNvPr id="7172" name="Slide Number Placeholder 3"/>
          <p:cNvSpPr txBox="1">
            <a:spLocks noGrp="1"/>
          </p:cNvSpPr>
          <p:nvPr>
            <p:ph type="sldNum" sz="quarter" idx="2"/>
          </p:nvPr>
        </p:nvSpPr>
        <p:spPr>
          <a:xfrm>
            <a:off x="11417152" y="6429466"/>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139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171">
                                            <p:bg/>
                                          </p:spTgt>
                                        </p:tgtEl>
                                        <p:attrNameLst>
                                          <p:attrName>style.visibility</p:attrName>
                                        </p:attrNameLst>
                                      </p:cBhvr>
                                      <p:to>
                                        <p:strVal val="visible"/>
                                      </p:to>
                                    </p:set>
                                    <p:anim calcmode="lin" valueType="num">
                                      <p:cBhvr>
                                        <p:cTn id="7" dur="500" fill="hold"/>
                                        <p:tgtEl>
                                          <p:spTgt spid="7171">
                                            <p:bg/>
                                          </p:spTgt>
                                        </p:tgtEl>
                                        <p:attrNameLst>
                                          <p:attrName>ppt_w</p:attrName>
                                        </p:attrNameLst>
                                      </p:cBhvr>
                                      <p:tavLst>
                                        <p:tav tm="0">
                                          <p:val>
                                            <p:fltVal val="0"/>
                                          </p:val>
                                        </p:tav>
                                        <p:tav tm="100000">
                                          <p:val>
                                            <p:strVal val="#ppt_w"/>
                                          </p:val>
                                        </p:tav>
                                      </p:tavLst>
                                    </p:anim>
                                    <p:anim calcmode="lin" valueType="num">
                                      <p:cBhvr>
                                        <p:cTn id="8" dur="500" fill="hold"/>
                                        <p:tgtEl>
                                          <p:spTgt spid="717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171">
                                            <p:txEl>
                                              <p:pRg st="0" end="0"/>
                                            </p:txEl>
                                          </p:spTgt>
                                        </p:tgtEl>
                                        <p:attrNameLst>
                                          <p:attrName>style.visibility</p:attrName>
                                        </p:attrNameLst>
                                      </p:cBhvr>
                                      <p:to>
                                        <p:strVal val="visible"/>
                                      </p:to>
                                    </p:set>
                                    <p:anim calcmode="lin" valueType="num">
                                      <p:cBhvr>
                                        <p:cTn id="11" dur="500" fill="hold"/>
                                        <p:tgtEl>
                                          <p:spTgt spid="717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1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171">
                                            <p:txEl>
                                              <p:pRg st="1" end="1"/>
                                            </p:txEl>
                                          </p:spTgt>
                                        </p:tgtEl>
                                        <p:attrNameLst>
                                          <p:attrName>style.visibility</p:attrName>
                                        </p:attrNameLst>
                                      </p:cBhvr>
                                      <p:to>
                                        <p:strVal val="visible"/>
                                      </p:to>
                                    </p:set>
                                    <p:anim calcmode="lin" valueType="num">
                                      <p:cBhvr>
                                        <p:cTn id="17" dur="5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17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171">
                                            <p:txEl>
                                              <p:pRg st="2" end="2"/>
                                            </p:txEl>
                                          </p:spTgt>
                                        </p:tgtEl>
                                        <p:attrNameLst>
                                          <p:attrName>style.visibility</p:attrName>
                                        </p:attrNameLst>
                                      </p:cBhvr>
                                      <p:to>
                                        <p:strVal val="visible"/>
                                      </p:to>
                                    </p:set>
                                    <p:anim calcmode="lin" valueType="num">
                                      <p:cBhvr>
                                        <p:cTn id="23" dur="500" fill="hold"/>
                                        <p:tgtEl>
                                          <p:spTgt spid="717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17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1" build="p"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 name="Picture 1" descr="Picture 1"/>
          <p:cNvPicPr>
            <a:picLocks noChangeAspect="1"/>
          </p:cNvPicPr>
          <p:nvPr/>
        </p:nvPicPr>
        <p:blipFill>
          <a:blip r:embed="rId2"/>
          <a:stretch>
            <a:fillRect/>
          </a:stretch>
        </p:blipFill>
        <p:spPr>
          <a:xfrm>
            <a:off x="0" y="12724"/>
            <a:ext cx="12120879" cy="5755415"/>
          </a:xfrm>
          <a:prstGeom prst="rect">
            <a:avLst/>
          </a:prstGeom>
          <a:ln w="12700">
            <a:miter lim="400000"/>
          </a:ln>
        </p:spPr>
      </p:pic>
      <p:sp>
        <p:nvSpPr>
          <p:cNvPr id="6657" name="TextBox 2"/>
          <p:cNvSpPr txBox="1"/>
          <p:nvPr/>
        </p:nvSpPr>
        <p:spPr>
          <a:xfrm>
            <a:off x="45719" y="5976934"/>
            <a:ext cx="12100561" cy="706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defRPr sz="2400">
                <a:solidFill>
                  <a:srgbClr val="FFFFFF"/>
                </a:solidFill>
                <a:latin typeface="Arial"/>
                <a:ea typeface="Arial"/>
                <a:cs typeface="Arial"/>
                <a:sym typeface="Arial"/>
              </a:defRPr>
            </a:pPr>
            <a:r>
              <a:t>Códice Sinaítico, 4</a:t>
            </a:r>
            <a:r>
              <a:rPr baseline="30000"/>
              <a:t>to</a:t>
            </a:r>
            <a:r>
              <a:t> siglo Septuaginta y Nuevo Testamento</a:t>
            </a:r>
            <a:endParaRPr sz="3200"/>
          </a:p>
          <a:p>
            <a:pPr algn="ctr" defTabSz="914400">
              <a:defRPr>
                <a:solidFill>
                  <a:srgbClr val="FFFFFF"/>
                </a:solidFill>
                <a:latin typeface="Arial"/>
                <a:ea typeface="Arial"/>
                <a:cs typeface="Arial"/>
                <a:sym typeface="Arial"/>
              </a:defRPr>
            </a:pPr>
            <a:r>
              <a:t>(Biblioteca Británica, Lóndres)</a:t>
            </a:r>
          </a:p>
        </p:txBody>
      </p:sp>
      <p:sp>
        <p:nvSpPr>
          <p:cNvPr id="6658" name="Slide Number Placeholder 1"/>
          <p:cNvSpPr txBox="1">
            <a:spLocks noGrp="1"/>
          </p:cNvSpPr>
          <p:nvPr>
            <p:ph type="sldNum" sz="quarter" idx="2"/>
          </p:nvPr>
        </p:nvSpPr>
        <p:spPr>
          <a:xfrm>
            <a:off x="11407628" y="6248400"/>
            <a:ext cx="174772"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174" name="Title 1"/>
          <p:cNvSpPr txBox="1">
            <a:spLocks noGrp="1"/>
          </p:cNvSpPr>
          <p:nvPr>
            <p:ph type="title"/>
          </p:nvPr>
        </p:nvSpPr>
        <p:spPr>
          <a:xfrm>
            <a:off x="838200" y="428534"/>
            <a:ext cx="10515600" cy="637198"/>
          </a:xfrm>
          <a:prstGeom prst="rect">
            <a:avLst/>
          </a:prstGeom>
        </p:spPr>
        <p:txBody>
          <a:bodyPr lIns="45719" tIns="45720" rIns="45719" bIns="45720" anchor="ctr">
            <a:normAutofit/>
          </a:bodyPr>
          <a:lstStyle>
            <a:lvl1pPr defTabSz="841247">
              <a:defRPr sz="3680">
                <a:solidFill>
                  <a:srgbClr val="FF6600"/>
                </a:solidFill>
                <a:effectLst>
                  <a:outerShdw blurRad="35052" dist="35052" dir="2700000" rotWithShape="0">
                    <a:srgbClr val="000000">
                      <a:alpha val="43137"/>
                    </a:srgbClr>
                  </a:outerShdw>
                </a:effectLst>
                <a:latin typeface="Eras Demi ITC"/>
                <a:ea typeface="Eras Demi ITC"/>
                <a:cs typeface="Eras Demi ITC"/>
                <a:sym typeface="Eras Demi ITC"/>
              </a:defRPr>
            </a:lvl1pPr>
          </a:lstStyle>
          <a:p>
            <a:r>
              <a:rPr sz="3650" dirty="0">
                <a:solidFill>
                  <a:srgbClr val="002060"/>
                </a:solidFill>
              </a:rPr>
              <a:t>The Reluctant Deliverer </a:t>
            </a:r>
            <a:r>
              <a:rPr sz="3650" dirty="0"/>
              <a:t>/ El Libertador </a:t>
            </a:r>
            <a:r>
              <a:rPr sz="3650" dirty="0" err="1"/>
              <a:t>Reacio</a:t>
            </a:r>
            <a:endParaRPr lang="en-US" sz="3650" dirty="0" err="1"/>
          </a:p>
        </p:txBody>
      </p:sp>
      <p:sp>
        <p:nvSpPr>
          <p:cNvPr id="7175" name="Content Placeholder 2"/>
          <p:cNvSpPr txBox="1">
            <a:spLocks noGrp="1"/>
          </p:cNvSpPr>
          <p:nvPr>
            <p:ph type="body" idx="1"/>
          </p:nvPr>
        </p:nvSpPr>
        <p:spPr>
          <a:xfrm>
            <a:off x="838198" y="1409846"/>
            <a:ext cx="10692163" cy="5311629"/>
          </a:xfrm>
          <a:prstGeom prst="rect">
            <a:avLst/>
          </a:prstGeom>
        </p:spPr>
        <p:txBody>
          <a:bodyPr lIns="45719" tIns="45720" rIns="45719" bIns="45720" anchor="t">
            <a:normAutofit/>
          </a:bodyPr>
          <a:lstStyle/>
          <a:p>
            <a:pPr marL="0" indent="0" defTabSz="768095">
              <a:lnSpc>
                <a:spcPct val="108000"/>
              </a:lnSpc>
              <a:spcBef>
                <a:spcPts val="800"/>
              </a:spcBef>
              <a:buSzTx/>
              <a:buNone/>
              <a:defRPr sz="2351" b="1">
                <a:solidFill>
                  <a:srgbClr val="002060"/>
                </a:solidFill>
                <a:latin typeface="Comic Sans MS"/>
                <a:ea typeface="Comic Sans MS"/>
                <a:cs typeface="Comic Sans MS"/>
                <a:sym typeface="Comic Sans MS"/>
              </a:defRPr>
            </a:pPr>
            <a:r>
              <a:rPr sz="2350" dirty="0"/>
              <a:t>Moses’ response to this commission was diffident, at best. </a:t>
            </a:r>
            <a:r>
              <a:rPr sz="2350" dirty="0">
                <a:solidFill>
                  <a:srgbClr val="FF7300"/>
                </a:solidFill>
              </a:rPr>
              <a:t>/ La </a:t>
            </a:r>
            <a:r>
              <a:rPr sz="2350" dirty="0" err="1">
                <a:solidFill>
                  <a:srgbClr val="FF7300"/>
                </a:solidFill>
              </a:rPr>
              <a:t>respuesta</a:t>
            </a:r>
            <a:r>
              <a:rPr sz="2350" dirty="0">
                <a:solidFill>
                  <a:srgbClr val="FF7300"/>
                </a:solidFill>
              </a:rPr>
              <a:t> de Moisés a </a:t>
            </a:r>
            <a:r>
              <a:rPr sz="2350" dirty="0" err="1">
                <a:solidFill>
                  <a:srgbClr val="FF7300"/>
                </a:solidFill>
              </a:rPr>
              <a:t>esta</a:t>
            </a:r>
            <a:r>
              <a:rPr sz="2350" dirty="0">
                <a:solidFill>
                  <a:srgbClr val="FF7300"/>
                </a:solidFill>
              </a:rPr>
              <a:t> </a:t>
            </a:r>
            <a:r>
              <a:rPr sz="2350" dirty="0" err="1">
                <a:solidFill>
                  <a:srgbClr val="FF7300"/>
                </a:solidFill>
              </a:rPr>
              <a:t>comisión</a:t>
            </a:r>
            <a:r>
              <a:rPr sz="2350" dirty="0">
                <a:solidFill>
                  <a:srgbClr val="FF7300"/>
                </a:solidFill>
              </a:rPr>
              <a:t> </a:t>
            </a:r>
            <a:r>
              <a:rPr sz="2350" dirty="0" err="1">
                <a:solidFill>
                  <a:srgbClr val="FF7300"/>
                </a:solidFill>
              </a:rPr>
              <a:t>fue</a:t>
            </a:r>
            <a:r>
              <a:rPr sz="2350" dirty="0">
                <a:solidFill>
                  <a:srgbClr val="FF7300"/>
                </a:solidFill>
              </a:rPr>
              <a:t> </a:t>
            </a:r>
            <a:r>
              <a:rPr sz="2350" dirty="0" err="1">
                <a:solidFill>
                  <a:srgbClr val="FF7300"/>
                </a:solidFill>
              </a:rPr>
              <a:t>tímida</a:t>
            </a:r>
            <a:r>
              <a:rPr sz="2350" dirty="0">
                <a:solidFill>
                  <a:srgbClr val="FF7300"/>
                </a:solidFill>
              </a:rPr>
              <a:t>, </a:t>
            </a:r>
            <a:r>
              <a:rPr sz="2350" dirty="0" err="1">
                <a:solidFill>
                  <a:srgbClr val="FF7300"/>
                </a:solidFill>
              </a:rPr>
              <a:t>en</a:t>
            </a:r>
            <a:r>
              <a:rPr sz="2350" dirty="0">
                <a:solidFill>
                  <a:srgbClr val="FF7300"/>
                </a:solidFill>
              </a:rPr>
              <a:t> </a:t>
            </a:r>
            <a:r>
              <a:rPr sz="2350" dirty="0" err="1">
                <a:solidFill>
                  <a:srgbClr val="FF7300"/>
                </a:solidFill>
              </a:rPr>
              <a:t>el</a:t>
            </a:r>
            <a:r>
              <a:rPr sz="2350" dirty="0">
                <a:solidFill>
                  <a:srgbClr val="FF7300"/>
                </a:solidFill>
              </a:rPr>
              <a:t> </a:t>
            </a:r>
            <a:r>
              <a:rPr sz="2350" dirty="0" err="1">
                <a:solidFill>
                  <a:srgbClr val="FF7300"/>
                </a:solidFill>
              </a:rPr>
              <a:t>mejor</a:t>
            </a:r>
            <a:r>
              <a:rPr sz="2350" dirty="0">
                <a:solidFill>
                  <a:srgbClr val="FF7300"/>
                </a:solidFill>
              </a:rPr>
              <a:t> de </a:t>
            </a:r>
            <a:r>
              <a:rPr sz="2350" dirty="0" err="1">
                <a:solidFill>
                  <a:srgbClr val="FF7300"/>
                </a:solidFill>
              </a:rPr>
              <a:t>los</a:t>
            </a:r>
            <a:r>
              <a:rPr sz="2350" dirty="0">
                <a:solidFill>
                  <a:srgbClr val="FF7300"/>
                </a:solidFill>
              </a:rPr>
              <a:t> </a:t>
            </a:r>
            <a:r>
              <a:rPr sz="2350" dirty="0" err="1">
                <a:solidFill>
                  <a:srgbClr val="FF7300"/>
                </a:solidFill>
              </a:rPr>
              <a:t>casos</a:t>
            </a:r>
            <a:r>
              <a:rPr sz="2350" dirty="0">
                <a:solidFill>
                  <a:srgbClr val="FF7300"/>
                </a:solidFill>
              </a:rPr>
              <a:t>.</a:t>
            </a:r>
          </a:p>
          <a:p>
            <a:pPr marL="191770" indent="-191770" defTabSz="768095">
              <a:lnSpc>
                <a:spcPct val="108000"/>
              </a:lnSpc>
              <a:spcBef>
                <a:spcPts val="800"/>
              </a:spcBef>
              <a:defRPr sz="2016">
                <a:latin typeface="Comic Sans MS"/>
                <a:ea typeface="Comic Sans MS"/>
                <a:cs typeface="Comic Sans MS"/>
                <a:sym typeface="Comic Sans MS"/>
              </a:defRPr>
            </a:pPr>
            <a:r>
              <a:rPr sz="2000" dirty="0">
                <a:solidFill>
                  <a:srgbClr val="C00000"/>
                </a:solidFill>
              </a:rPr>
              <a:t>He envisioned that the people would not believe him (4:1), to which God showed Moses three convincing signs. </a:t>
            </a:r>
            <a:r>
              <a:rPr sz="2000" dirty="0"/>
              <a:t>/ </a:t>
            </a:r>
            <a:r>
              <a:rPr sz="2000" dirty="0" err="1"/>
              <a:t>Él</a:t>
            </a:r>
            <a:r>
              <a:rPr sz="2000" dirty="0"/>
              <a:t> </a:t>
            </a:r>
            <a:r>
              <a:rPr sz="2000" dirty="0" err="1"/>
              <a:t>imaginó</a:t>
            </a:r>
            <a:r>
              <a:rPr sz="2000" dirty="0"/>
              <a:t> que </a:t>
            </a:r>
            <a:r>
              <a:rPr sz="2000" dirty="0" err="1"/>
              <a:t>el</a:t>
            </a:r>
            <a:r>
              <a:rPr sz="2000" dirty="0"/>
              <a:t> pueblo no le </a:t>
            </a:r>
            <a:r>
              <a:rPr sz="2000" dirty="0" err="1"/>
              <a:t>creería</a:t>
            </a:r>
            <a:r>
              <a:rPr sz="2000" dirty="0"/>
              <a:t> (4:1), a lo que Dios le </a:t>
            </a:r>
            <a:r>
              <a:rPr sz="2000" dirty="0" err="1"/>
              <a:t>mostró</a:t>
            </a:r>
            <a:r>
              <a:rPr sz="2000" dirty="0"/>
              <a:t> a Moisés </a:t>
            </a:r>
            <a:r>
              <a:rPr sz="2000" dirty="0" err="1"/>
              <a:t>tres</a:t>
            </a:r>
            <a:r>
              <a:rPr sz="2000" dirty="0"/>
              <a:t> </a:t>
            </a:r>
            <a:r>
              <a:rPr sz="2000" dirty="0" err="1"/>
              <a:t>señales</a:t>
            </a:r>
            <a:r>
              <a:rPr sz="2000" dirty="0"/>
              <a:t> </a:t>
            </a:r>
            <a:r>
              <a:rPr sz="2000" dirty="0" err="1"/>
              <a:t>convincentes</a:t>
            </a:r>
            <a:r>
              <a:rPr sz="2000" dirty="0"/>
              <a:t>.</a:t>
            </a:r>
          </a:p>
          <a:p>
            <a:pPr marL="191770" indent="-191770" defTabSz="768095">
              <a:lnSpc>
                <a:spcPct val="108000"/>
              </a:lnSpc>
              <a:spcBef>
                <a:spcPts val="800"/>
              </a:spcBef>
              <a:defRPr sz="2016">
                <a:latin typeface="Comic Sans MS"/>
                <a:ea typeface="Comic Sans MS"/>
                <a:cs typeface="Comic Sans MS"/>
                <a:sym typeface="Comic Sans MS"/>
              </a:defRPr>
            </a:pPr>
            <a:r>
              <a:rPr sz="2000" dirty="0">
                <a:solidFill>
                  <a:srgbClr val="C00000"/>
                </a:solidFill>
              </a:rPr>
              <a:t>He complained that he was not a good speaker (4:10), to which God promised to enable Moses to speak.</a:t>
            </a:r>
            <a:r>
              <a:rPr sz="2000" dirty="0"/>
              <a:t> / Se </a:t>
            </a:r>
            <a:r>
              <a:rPr sz="2000" dirty="0" err="1"/>
              <a:t>quejó</a:t>
            </a:r>
            <a:r>
              <a:rPr sz="2000" dirty="0"/>
              <a:t> de que no era un </a:t>
            </a:r>
            <a:r>
              <a:rPr sz="2000" dirty="0" err="1"/>
              <a:t>buen</a:t>
            </a:r>
            <a:r>
              <a:rPr sz="2000" dirty="0"/>
              <a:t> </a:t>
            </a:r>
            <a:r>
              <a:rPr sz="2000" dirty="0" err="1"/>
              <a:t>orador</a:t>
            </a:r>
            <a:r>
              <a:rPr sz="2000" dirty="0"/>
              <a:t> (4:10), a lo que Dios </a:t>
            </a:r>
            <a:r>
              <a:rPr sz="2000" dirty="0" err="1"/>
              <a:t>prometió</a:t>
            </a:r>
            <a:r>
              <a:rPr sz="2000" dirty="0"/>
              <a:t> </a:t>
            </a:r>
            <a:r>
              <a:rPr sz="2000" dirty="0" err="1"/>
              <a:t>capacitar</a:t>
            </a:r>
            <a:r>
              <a:rPr sz="2000" dirty="0"/>
              <a:t> a Moisés para </a:t>
            </a:r>
            <a:r>
              <a:rPr sz="2000" dirty="0" err="1"/>
              <a:t>hablar</a:t>
            </a:r>
            <a:r>
              <a:rPr sz="2000" dirty="0"/>
              <a:t>.</a:t>
            </a:r>
          </a:p>
          <a:p>
            <a:pPr marL="191770" indent="-191770" defTabSz="768095">
              <a:lnSpc>
                <a:spcPct val="108000"/>
              </a:lnSpc>
              <a:spcBef>
                <a:spcPts val="800"/>
              </a:spcBef>
              <a:defRPr sz="2016">
                <a:latin typeface="Comic Sans MS"/>
                <a:ea typeface="Comic Sans MS"/>
                <a:cs typeface="Comic Sans MS"/>
                <a:sym typeface="Comic Sans MS"/>
              </a:defRPr>
            </a:pPr>
            <a:r>
              <a:rPr sz="2000" dirty="0">
                <a:solidFill>
                  <a:srgbClr val="C00000"/>
                </a:solidFill>
              </a:rPr>
              <a:t>Finally, Moses suggested that God send someone else (4:13), to which God promised to send his brother Aaron as a spokesman.</a:t>
            </a:r>
            <a:r>
              <a:rPr sz="2000" dirty="0">
                <a:solidFill>
                  <a:srgbClr val="FFFF00"/>
                </a:solidFill>
              </a:rPr>
              <a:t> </a:t>
            </a:r>
            <a:r>
              <a:rPr sz="2000" dirty="0"/>
              <a:t>/ </a:t>
            </a:r>
            <a:r>
              <a:rPr sz="2000" dirty="0" err="1"/>
              <a:t>Finalmente</a:t>
            </a:r>
            <a:r>
              <a:rPr sz="2000" dirty="0"/>
              <a:t>, Moisés </a:t>
            </a:r>
            <a:r>
              <a:rPr sz="2000" dirty="0" err="1"/>
              <a:t>sugirió</a:t>
            </a:r>
            <a:r>
              <a:rPr sz="2000" dirty="0"/>
              <a:t> que Dios </a:t>
            </a:r>
            <a:r>
              <a:rPr sz="2000" dirty="0" err="1"/>
              <a:t>enviara</a:t>
            </a:r>
            <a:r>
              <a:rPr sz="2000" dirty="0"/>
              <a:t> a </a:t>
            </a:r>
            <a:r>
              <a:rPr sz="2000" dirty="0" err="1"/>
              <a:t>alguien</a:t>
            </a:r>
            <a:r>
              <a:rPr sz="2000" dirty="0"/>
              <a:t> </a:t>
            </a:r>
            <a:r>
              <a:rPr sz="2000" dirty="0" err="1"/>
              <a:t>más</a:t>
            </a:r>
            <a:r>
              <a:rPr sz="2000" dirty="0"/>
              <a:t> (4:13), a lo que Dios </a:t>
            </a:r>
            <a:r>
              <a:rPr sz="2000" dirty="0" err="1"/>
              <a:t>prometió</a:t>
            </a:r>
            <a:r>
              <a:rPr sz="2000" dirty="0"/>
              <a:t> </a:t>
            </a:r>
            <a:r>
              <a:rPr sz="2000" dirty="0" err="1"/>
              <a:t>enviar</a:t>
            </a:r>
            <a:r>
              <a:rPr sz="2000" dirty="0"/>
              <a:t> a </a:t>
            </a:r>
            <a:r>
              <a:rPr sz="2000" dirty="0" err="1"/>
              <a:t>su</a:t>
            </a:r>
            <a:r>
              <a:rPr sz="2000" dirty="0"/>
              <a:t> </a:t>
            </a:r>
            <a:r>
              <a:rPr sz="2000" dirty="0" err="1"/>
              <a:t>hermano</a:t>
            </a:r>
            <a:r>
              <a:rPr sz="2000" dirty="0"/>
              <a:t> Aarón </a:t>
            </a:r>
            <a:r>
              <a:rPr sz="2000" dirty="0" err="1"/>
              <a:t>como</a:t>
            </a:r>
            <a:r>
              <a:rPr sz="2000" dirty="0"/>
              <a:t> </a:t>
            </a:r>
            <a:r>
              <a:rPr sz="2000" dirty="0" err="1"/>
              <a:t>vocero</a:t>
            </a:r>
            <a:r>
              <a:rPr sz="2000" dirty="0"/>
              <a:t>.</a:t>
            </a:r>
          </a:p>
        </p:txBody>
      </p:sp>
      <p:sp>
        <p:nvSpPr>
          <p:cNvPr id="7176" name="Slide Number Placeholder 3"/>
          <p:cNvSpPr txBox="1">
            <a:spLocks noGrp="1"/>
          </p:cNvSpPr>
          <p:nvPr>
            <p:ph type="sldNum" sz="quarter" idx="2"/>
          </p:nvPr>
        </p:nvSpPr>
        <p:spPr>
          <a:xfrm>
            <a:off x="11417152" y="6429466"/>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140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175">
                                            <p:bg/>
                                          </p:spTgt>
                                        </p:tgtEl>
                                        <p:attrNameLst>
                                          <p:attrName>style.visibility</p:attrName>
                                        </p:attrNameLst>
                                      </p:cBhvr>
                                      <p:to>
                                        <p:strVal val="visible"/>
                                      </p:to>
                                    </p:set>
                                    <p:anim calcmode="lin" valueType="num">
                                      <p:cBhvr>
                                        <p:cTn id="7" dur="500" fill="hold"/>
                                        <p:tgtEl>
                                          <p:spTgt spid="7175">
                                            <p:bg/>
                                          </p:spTgt>
                                        </p:tgtEl>
                                        <p:attrNameLst>
                                          <p:attrName>ppt_w</p:attrName>
                                        </p:attrNameLst>
                                      </p:cBhvr>
                                      <p:tavLst>
                                        <p:tav tm="0">
                                          <p:val>
                                            <p:fltVal val="0"/>
                                          </p:val>
                                        </p:tav>
                                        <p:tav tm="100000">
                                          <p:val>
                                            <p:strVal val="#ppt_w"/>
                                          </p:val>
                                        </p:tav>
                                      </p:tavLst>
                                    </p:anim>
                                    <p:anim calcmode="lin" valueType="num">
                                      <p:cBhvr>
                                        <p:cTn id="8" dur="500" fill="hold"/>
                                        <p:tgtEl>
                                          <p:spTgt spid="717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175">
                                            <p:txEl>
                                              <p:pRg st="0" end="0"/>
                                            </p:txEl>
                                          </p:spTgt>
                                        </p:tgtEl>
                                        <p:attrNameLst>
                                          <p:attrName>style.visibility</p:attrName>
                                        </p:attrNameLst>
                                      </p:cBhvr>
                                      <p:to>
                                        <p:strVal val="visible"/>
                                      </p:to>
                                    </p:set>
                                    <p:anim calcmode="lin" valueType="num">
                                      <p:cBhvr>
                                        <p:cTn id="11" dur="500" fill="hold"/>
                                        <p:tgtEl>
                                          <p:spTgt spid="717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1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175">
                                            <p:txEl>
                                              <p:pRg st="1" end="1"/>
                                            </p:txEl>
                                          </p:spTgt>
                                        </p:tgtEl>
                                        <p:attrNameLst>
                                          <p:attrName>style.visibility</p:attrName>
                                        </p:attrNameLst>
                                      </p:cBhvr>
                                      <p:to>
                                        <p:strVal val="visible"/>
                                      </p:to>
                                    </p:set>
                                    <p:anim calcmode="lin" valueType="num">
                                      <p:cBhvr>
                                        <p:cTn id="17" dur="500" fill="hold"/>
                                        <p:tgtEl>
                                          <p:spTgt spid="717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17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175">
                                            <p:txEl>
                                              <p:pRg st="2" end="2"/>
                                            </p:txEl>
                                          </p:spTgt>
                                        </p:tgtEl>
                                        <p:attrNameLst>
                                          <p:attrName>style.visibility</p:attrName>
                                        </p:attrNameLst>
                                      </p:cBhvr>
                                      <p:to>
                                        <p:strVal val="visible"/>
                                      </p:to>
                                    </p:set>
                                    <p:anim calcmode="lin" valueType="num">
                                      <p:cBhvr>
                                        <p:cTn id="23" dur="500" fill="hold"/>
                                        <p:tgtEl>
                                          <p:spTgt spid="717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17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175">
                                            <p:txEl>
                                              <p:pRg st="3" end="3"/>
                                            </p:txEl>
                                          </p:spTgt>
                                        </p:tgtEl>
                                        <p:attrNameLst>
                                          <p:attrName>style.visibility</p:attrName>
                                        </p:attrNameLst>
                                      </p:cBhvr>
                                      <p:to>
                                        <p:strVal val="visible"/>
                                      </p:to>
                                    </p:set>
                                    <p:anim calcmode="lin" valueType="num">
                                      <p:cBhvr>
                                        <p:cTn id="29" dur="500" fill="hold"/>
                                        <p:tgtEl>
                                          <p:spTgt spid="717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17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1" build="p" animBg="1" advAuto="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178" name="Title 1"/>
          <p:cNvSpPr txBox="1">
            <a:spLocks noGrp="1"/>
          </p:cNvSpPr>
          <p:nvPr>
            <p:ph type="title"/>
          </p:nvPr>
        </p:nvSpPr>
        <p:spPr>
          <a:xfrm>
            <a:off x="838200" y="166107"/>
            <a:ext cx="10515600" cy="637199"/>
          </a:xfrm>
          <a:prstGeom prst="rect">
            <a:avLst/>
          </a:prstGeom>
        </p:spPr>
        <p:txBody>
          <a:bodyPr lIns="45719" tIns="45720" rIns="45719" bIns="45720" anchor="ctr">
            <a:normAutofit/>
          </a:bodyPr>
          <a:lstStyle>
            <a:lvl1pPr defTabSz="841247">
              <a:defRPr sz="3680">
                <a:solidFill>
                  <a:srgbClr val="FF6600"/>
                </a:solidFill>
                <a:effectLst>
                  <a:outerShdw blurRad="35052" dist="35052" dir="2700000" rotWithShape="0">
                    <a:srgbClr val="000000">
                      <a:alpha val="43137"/>
                    </a:srgbClr>
                  </a:outerShdw>
                </a:effectLst>
                <a:latin typeface="Eras Demi ITC"/>
                <a:ea typeface="Eras Demi ITC"/>
                <a:cs typeface="Eras Demi ITC"/>
                <a:sym typeface="Eras Demi ITC"/>
              </a:defRPr>
            </a:lvl1pPr>
          </a:lstStyle>
          <a:p>
            <a:r>
              <a:rPr sz="3650" dirty="0">
                <a:solidFill>
                  <a:srgbClr val="002060"/>
                </a:solidFill>
              </a:rPr>
              <a:t>Back to Egypt </a:t>
            </a:r>
            <a:r>
              <a:rPr sz="3650" dirty="0"/>
              <a:t>/ De Vuelta a </a:t>
            </a:r>
            <a:r>
              <a:rPr sz="3650" dirty="0" err="1"/>
              <a:t>Egipto</a:t>
            </a:r>
            <a:endParaRPr lang="en-US" sz="3650" dirty="0" err="1"/>
          </a:p>
        </p:txBody>
      </p:sp>
      <p:sp>
        <p:nvSpPr>
          <p:cNvPr id="7179" name="Content Placeholder 2"/>
          <p:cNvSpPr txBox="1">
            <a:spLocks noGrp="1"/>
          </p:cNvSpPr>
          <p:nvPr>
            <p:ph type="body" idx="1"/>
          </p:nvPr>
        </p:nvSpPr>
        <p:spPr>
          <a:xfrm>
            <a:off x="562367" y="820840"/>
            <a:ext cx="10791433" cy="5496618"/>
          </a:xfrm>
          <a:prstGeom prst="rect">
            <a:avLst/>
          </a:prstGeom>
        </p:spPr>
        <p:txBody>
          <a:bodyPr lIns="45719" tIns="45720" rIns="45719" bIns="45720" anchor="t">
            <a:normAutofit/>
          </a:bodyPr>
          <a:lstStyle/>
          <a:p>
            <a:pPr marL="0" indent="0" defTabSz="740663">
              <a:spcBef>
                <a:spcPts val="800"/>
              </a:spcBef>
              <a:buSzTx/>
              <a:buNone/>
              <a:defRPr sz="2268" b="1">
                <a:solidFill>
                  <a:srgbClr val="002060"/>
                </a:solidFill>
                <a:latin typeface="Comic Sans MS"/>
                <a:ea typeface="Comic Sans MS"/>
                <a:cs typeface="Comic Sans MS"/>
                <a:sym typeface="Comic Sans MS"/>
              </a:defRPr>
            </a:pPr>
            <a:r>
              <a:rPr sz="2250" dirty="0"/>
              <a:t>Yahweh now instructed Moses to return to Egypt and confront Pharaoh. </a:t>
            </a:r>
            <a:r>
              <a:rPr sz="2250" dirty="0">
                <a:solidFill>
                  <a:srgbClr val="FF7300"/>
                </a:solidFill>
              </a:rPr>
              <a:t>/ Yahweh </a:t>
            </a:r>
            <a:r>
              <a:rPr sz="2250" dirty="0" err="1">
                <a:solidFill>
                  <a:srgbClr val="FF7300"/>
                </a:solidFill>
              </a:rPr>
              <a:t>ahora</a:t>
            </a:r>
            <a:r>
              <a:rPr sz="2250" dirty="0">
                <a:solidFill>
                  <a:srgbClr val="FF7300"/>
                </a:solidFill>
              </a:rPr>
              <a:t> </a:t>
            </a:r>
            <a:r>
              <a:rPr sz="2250" dirty="0" err="1">
                <a:solidFill>
                  <a:srgbClr val="FF7300"/>
                </a:solidFill>
              </a:rPr>
              <a:t>instruyó</a:t>
            </a:r>
            <a:r>
              <a:rPr sz="2250" dirty="0">
                <a:solidFill>
                  <a:srgbClr val="FF7300"/>
                </a:solidFill>
              </a:rPr>
              <a:t> a Moisés para que </a:t>
            </a:r>
            <a:r>
              <a:rPr sz="2250" dirty="0" err="1">
                <a:solidFill>
                  <a:srgbClr val="FF7300"/>
                </a:solidFill>
              </a:rPr>
              <a:t>regresara</a:t>
            </a:r>
            <a:r>
              <a:rPr sz="2250" dirty="0">
                <a:solidFill>
                  <a:srgbClr val="FF7300"/>
                </a:solidFill>
              </a:rPr>
              <a:t> a </a:t>
            </a:r>
            <a:r>
              <a:rPr sz="2250" dirty="0" err="1">
                <a:solidFill>
                  <a:srgbClr val="FF7300"/>
                </a:solidFill>
              </a:rPr>
              <a:t>Egipto</a:t>
            </a:r>
            <a:r>
              <a:rPr sz="2250" dirty="0">
                <a:solidFill>
                  <a:srgbClr val="FF7300"/>
                </a:solidFill>
              </a:rPr>
              <a:t> y </a:t>
            </a:r>
            <a:r>
              <a:rPr sz="2250" dirty="0" err="1">
                <a:solidFill>
                  <a:srgbClr val="FF7300"/>
                </a:solidFill>
              </a:rPr>
              <a:t>confrontara</a:t>
            </a:r>
            <a:r>
              <a:rPr sz="2250" dirty="0">
                <a:solidFill>
                  <a:srgbClr val="FF7300"/>
                </a:solidFill>
              </a:rPr>
              <a:t> a </a:t>
            </a:r>
            <a:r>
              <a:rPr sz="2250" dirty="0" err="1">
                <a:solidFill>
                  <a:srgbClr val="FF7300"/>
                </a:solidFill>
              </a:rPr>
              <a:t>Faraón</a:t>
            </a:r>
            <a:r>
              <a:rPr sz="2250" dirty="0">
                <a:solidFill>
                  <a:srgbClr val="FF7300"/>
                </a:solidFill>
              </a:rPr>
              <a:t>.</a:t>
            </a:r>
          </a:p>
          <a:p>
            <a:pPr marL="184785" indent="-184785" defTabSz="740663">
              <a:spcBef>
                <a:spcPts val="800"/>
              </a:spcBef>
              <a:defRPr sz="1944">
                <a:latin typeface="Comic Sans MS"/>
                <a:ea typeface="Comic Sans MS"/>
                <a:cs typeface="Comic Sans MS"/>
                <a:sym typeface="Comic Sans MS"/>
              </a:defRPr>
            </a:pPr>
            <a:r>
              <a:rPr sz="1900" dirty="0">
                <a:solidFill>
                  <a:srgbClr val="C00000"/>
                </a:solidFill>
              </a:rPr>
              <a:t>Yahweh would harden Pharaoh against the Israelites, and against this hardness, Yahweh would perform wonders to bring Pharaoh to heel</a:t>
            </a:r>
            <a:r>
              <a:rPr lang="en-US" sz="1900" dirty="0">
                <a:solidFill>
                  <a:srgbClr val="C00000"/>
                </a:solidFill>
              </a:rPr>
              <a:t>. </a:t>
            </a:r>
            <a:r>
              <a:rPr lang="en-US" sz="1900" dirty="0"/>
              <a:t>/</a:t>
            </a:r>
            <a:r>
              <a:rPr sz="1900" dirty="0"/>
              <a:t> Yahweh </a:t>
            </a:r>
            <a:r>
              <a:rPr sz="1900" dirty="0" err="1"/>
              <a:t>endurecería</a:t>
            </a:r>
            <a:r>
              <a:rPr sz="1900" dirty="0"/>
              <a:t> a </a:t>
            </a:r>
            <a:r>
              <a:rPr sz="1900" dirty="0" err="1"/>
              <a:t>Faraón</a:t>
            </a:r>
            <a:r>
              <a:rPr sz="1900" dirty="0"/>
              <a:t> contra </a:t>
            </a:r>
            <a:r>
              <a:rPr sz="1900" dirty="0" err="1"/>
              <a:t>los</a:t>
            </a:r>
            <a:r>
              <a:rPr sz="1900" dirty="0"/>
              <a:t> </a:t>
            </a:r>
            <a:r>
              <a:rPr sz="1900" dirty="0" err="1"/>
              <a:t>israelitas</a:t>
            </a:r>
            <a:r>
              <a:rPr sz="1900" dirty="0"/>
              <a:t>, y contra </a:t>
            </a:r>
            <a:r>
              <a:rPr sz="1900" dirty="0" err="1"/>
              <a:t>esta</a:t>
            </a:r>
            <a:r>
              <a:rPr sz="1900" dirty="0"/>
              <a:t> </a:t>
            </a:r>
            <a:r>
              <a:rPr sz="1900" dirty="0" err="1"/>
              <a:t>dureza</a:t>
            </a:r>
            <a:r>
              <a:rPr sz="1900" dirty="0"/>
              <a:t>, Yahweh </a:t>
            </a:r>
            <a:r>
              <a:rPr sz="1900" dirty="0" err="1"/>
              <a:t>haría</a:t>
            </a:r>
            <a:r>
              <a:rPr sz="1900" dirty="0"/>
              <a:t> </a:t>
            </a:r>
            <a:r>
              <a:rPr sz="1900" dirty="0" err="1"/>
              <a:t>maravillas</a:t>
            </a:r>
            <a:r>
              <a:rPr sz="1900" dirty="0"/>
              <a:t> para </a:t>
            </a:r>
            <a:r>
              <a:rPr sz="1900" dirty="0" err="1"/>
              <a:t>hacer</a:t>
            </a:r>
            <a:r>
              <a:rPr sz="1900" dirty="0"/>
              <a:t> que </a:t>
            </a:r>
            <a:r>
              <a:rPr sz="1900" dirty="0" err="1"/>
              <a:t>Faraón</a:t>
            </a:r>
            <a:r>
              <a:rPr sz="1900" dirty="0"/>
              <a:t> se </a:t>
            </a:r>
            <a:r>
              <a:rPr sz="1900" dirty="0" err="1"/>
              <a:t>rindiera</a:t>
            </a:r>
            <a:r>
              <a:rPr sz="1900" dirty="0"/>
              <a:t>.</a:t>
            </a:r>
          </a:p>
          <a:p>
            <a:pPr marL="184785" indent="-184785" defTabSz="740663">
              <a:spcBef>
                <a:spcPts val="800"/>
              </a:spcBef>
              <a:defRPr sz="1944">
                <a:latin typeface="Comic Sans MS"/>
                <a:ea typeface="Comic Sans MS"/>
                <a:cs typeface="Comic Sans MS"/>
                <a:sym typeface="Comic Sans MS"/>
              </a:defRPr>
            </a:pPr>
            <a:r>
              <a:rPr sz="1900" dirty="0">
                <a:solidFill>
                  <a:srgbClr val="C00000"/>
                </a:solidFill>
              </a:rPr>
              <a:t>In confronting Pharaoh, Moses would offer for the first time the prophetic preface, “Thus says Yahweh…” (4:22).</a:t>
            </a:r>
            <a:r>
              <a:rPr sz="1900" dirty="0">
                <a:solidFill>
                  <a:srgbClr val="FFFF00"/>
                </a:solidFill>
              </a:rPr>
              <a:t> </a:t>
            </a:r>
            <a:r>
              <a:rPr sz="1900" dirty="0"/>
              <a:t>/ Al </a:t>
            </a:r>
            <a:r>
              <a:rPr sz="1900" dirty="0" err="1"/>
              <a:t>enfrentarse</a:t>
            </a:r>
            <a:r>
              <a:rPr sz="1900" dirty="0"/>
              <a:t> a </a:t>
            </a:r>
            <a:r>
              <a:rPr sz="1900" dirty="0" err="1"/>
              <a:t>Faraón</a:t>
            </a:r>
            <a:r>
              <a:rPr sz="1900" dirty="0"/>
              <a:t>, Moisés </a:t>
            </a:r>
            <a:r>
              <a:rPr sz="1900" dirty="0" err="1"/>
              <a:t>ofrecería</a:t>
            </a:r>
            <a:r>
              <a:rPr sz="1900" dirty="0"/>
              <a:t> </a:t>
            </a:r>
            <a:r>
              <a:rPr sz="1900" dirty="0" err="1"/>
              <a:t>por</a:t>
            </a:r>
            <a:r>
              <a:rPr sz="1900" dirty="0"/>
              <a:t> </a:t>
            </a:r>
            <a:r>
              <a:rPr sz="1900" dirty="0" err="1"/>
              <a:t>primera</a:t>
            </a:r>
            <a:r>
              <a:rPr sz="1900" dirty="0"/>
              <a:t> </a:t>
            </a:r>
            <a:r>
              <a:rPr sz="1900" dirty="0" err="1"/>
              <a:t>vez</a:t>
            </a:r>
            <a:r>
              <a:rPr sz="1900" dirty="0"/>
              <a:t> </a:t>
            </a:r>
            <a:r>
              <a:rPr sz="1900" dirty="0" err="1"/>
              <a:t>el</a:t>
            </a:r>
            <a:r>
              <a:rPr sz="1900" dirty="0"/>
              <a:t> </a:t>
            </a:r>
            <a:r>
              <a:rPr sz="1900" dirty="0" err="1"/>
              <a:t>prefacio</a:t>
            </a:r>
            <a:r>
              <a:rPr sz="1900" dirty="0"/>
              <a:t> </a:t>
            </a:r>
            <a:r>
              <a:rPr sz="1900" dirty="0" err="1"/>
              <a:t>profético</a:t>
            </a:r>
            <a:r>
              <a:rPr sz="1900" dirty="0"/>
              <a:t>: “</a:t>
            </a:r>
            <a:r>
              <a:rPr sz="1900" dirty="0" err="1"/>
              <a:t>Así</a:t>
            </a:r>
            <a:r>
              <a:rPr sz="1900" dirty="0"/>
              <a:t> dice </a:t>
            </a:r>
            <a:r>
              <a:rPr sz="1900" dirty="0" err="1"/>
              <a:t>Yahvé</a:t>
            </a:r>
            <a:r>
              <a:rPr sz="1900" dirty="0"/>
              <a:t>…” (4:22).</a:t>
            </a:r>
          </a:p>
          <a:p>
            <a:pPr marL="184785" indent="-184785" defTabSz="740663">
              <a:spcBef>
                <a:spcPts val="800"/>
              </a:spcBef>
              <a:defRPr sz="1944">
                <a:latin typeface="Comic Sans MS"/>
                <a:ea typeface="Comic Sans MS"/>
                <a:cs typeface="Comic Sans MS"/>
                <a:sym typeface="Comic Sans MS"/>
              </a:defRPr>
            </a:pPr>
            <a:r>
              <a:rPr sz="1900" dirty="0">
                <a:solidFill>
                  <a:srgbClr val="C00000"/>
                </a:solidFill>
              </a:rPr>
              <a:t>Since Israel was God’s “firstborn son,” and Pharaoh would refuse to release the Israelites, God would kill Pharaoh’s firstborn. </a:t>
            </a:r>
            <a:r>
              <a:rPr sz="1900" dirty="0"/>
              <a:t>/ Dado que Israel era </a:t>
            </a:r>
            <a:r>
              <a:rPr sz="1900" dirty="0" err="1"/>
              <a:t>el</a:t>
            </a:r>
            <a:r>
              <a:rPr sz="1900" dirty="0"/>
              <a:t> “</a:t>
            </a:r>
            <a:r>
              <a:rPr sz="1900" dirty="0" err="1"/>
              <a:t>hijo</a:t>
            </a:r>
            <a:r>
              <a:rPr sz="1900" dirty="0"/>
              <a:t> </a:t>
            </a:r>
            <a:r>
              <a:rPr sz="1900" dirty="0" err="1"/>
              <a:t>primogénito</a:t>
            </a:r>
            <a:r>
              <a:rPr sz="1900" dirty="0"/>
              <a:t>” de Dios, y </a:t>
            </a:r>
            <a:r>
              <a:rPr sz="1900" dirty="0" err="1"/>
              <a:t>Faraón</a:t>
            </a:r>
            <a:r>
              <a:rPr sz="1900" dirty="0"/>
              <a:t> se </a:t>
            </a:r>
            <a:r>
              <a:rPr sz="1900" dirty="0" err="1"/>
              <a:t>negaría</a:t>
            </a:r>
            <a:r>
              <a:rPr sz="1900" dirty="0"/>
              <a:t> a </a:t>
            </a:r>
            <a:r>
              <a:rPr sz="1900" dirty="0" err="1"/>
              <a:t>liberar</a:t>
            </a:r>
            <a:r>
              <a:rPr sz="1900" dirty="0"/>
              <a:t> a </a:t>
            </a:r>
            <a:r>
              <a:rPr sz="1900" dirty="0" err="1"/>
              <a:t>los</a:t>
            </a:r>
            <a:r>
              <a:rPr sz="1900" dirty="0"/>
              <a:t> </a:t>
            </a:r>
            <a:r>
              <a:rPr sz="1900" dirty="0" err="1"/>
              <a:t>israelitas</a:t>
            </a:r>
            <a:r>
              <a:rPr sz="1900" dirty="0"/>
              <a:t>, Dios </a:t>
            </a:r>
            <a:r>
              <a:rPr sz="1900" dirty="0" err="1"/>
              <a:t>mataría</a:t>
            </a:r>
            <a:r>
              <a:rPr sz="1900" dirty="0"/>
              <a:t> al </a:t>
            </a:r>
            <a:r>
              <a:rPr sz="1900" dirty="0" err="1"/>
              <a:t>primogénito</a:t>
            </a:r>
            <a:r>
              <a:rPr sz="1900" dirty="0"/>
              <a:t> de </a:t>
            </a:r>
            <a:r>
              <a:rPr sz="1900" dirty="0" err="1"/>
              <a:t>Faraón</a:t>
            </a:r>
            <a:r>
              <a:rPr sz="1900" dirty="0"/>
              <a:t>.</a:t>
            </a:r>
          </a:p>
        </p:txBody>
      </p:sp>
      <p:sp>
        <p:nvSpPr>
          <p:cNvPr id="7180" name="Slide Number Placeholder 3"/>
          <p:cNvSpPr txBox="1">
            <a:spLocks noGrp="1"/>
          </p:cNvSpPr>
          <p:nvPr>
            <p:ph type="sldNum" sz="quarter" idx="2"/>
          </p:nvPr>
        </p:nvSpPr>
        <p:spPr>
          <a:xfrm>
            <a:off x="11417152" y="6352673"/>
            <a:ext cx="451729" cy="3330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141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179">
                                            <p:bg/>
                                          </p:spTgt>
                                        </p:tgtEl>
                                        <p:attrNameLst>
                                          <p:attrName>style.visibility</p:attrName>
                                        </p:attrNameLst>
                                      </p:cBhvr>
                                      <p:to>
                                        <p:strVal val="visible"/>
                                      </p:to>
                                    </p:set>
                                    <p:anim calcmode="lin" valueType="num">
                                      <p:cBhvr>
                                        <p:cTn id="7" dur="500" fill="hold"/>
                                        <p:tgtEl>
                                          <p:spTgt spid="7179">
                                            <p:bg/>
                                          </p:spTgt>
                                        </p:tgtEl>
                                        <p:attrNameLst>
                                          <p:attrName>ppt_w</p:attrName>
                                        </p:attrNameLst>
                                      </p:cBhvr>
                                      <p:tavLst>
                                        <p:tav tm="0">
                                          <p:val>
                                            <p:fltVal val="0"/>
                                          </p:val>
                                        </p:tav>
                                        <p:tav tm="100000">
                                          <p:val>
                                            <p:strVal val="#ppt_w"/>
                                          </p:val>
                                        </p:tav>
                                      </p:tavLst>
                                    </p:anim>
                                    <p:anim calcmode="lin" valueType="num">
                                      <p:cBhvr>
                                        <p:cTn id="8" dur="500" fill="hold"/>
                                        <p:tgtEl>
                                          <p:spTgt spid="717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179">
                                            <p:txEl>
                                              <p:pRg st="0" end="0"/>
                                            </p:txEl>
                                          </p:spTgt>
                                        </p:tgtEl>
                                        <p:attrNameLst>
                                          <p:attrName>style.visibility</p:attrName>
                                        </p:attrNameLst>
                                      </p:cBhvr>
                                      <p:to>
                                        <p:strVal val="visible"/>
                                      </p:to>
                                    </p:set>
                                    <p:anim calcmode="lin" valueType="num">
                                      <p:cBhvr>
                                        <p:cTn id="11" dur="500" fill="hold"/>
                                        <p:tgtEl>
                                          <p:spTgt spid="717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179">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7179">
                                            <p:txEl>
                                              <p:pRg st="1" end="1"/>
                                            </p:txEl>
                                          </p:spTgt>
                                        </p:tgtEl>
                                        <p:attrNameLst>
                                          <p:attrName>style.visibility</p:attrName>
                                        </p:attrNameLst>
                                      </p:cBhvr>
                                      <p:to>
                                        <p:strVal val="visible"/>
                                      </p:to>
                                    </p:set>
                                    <p:anim calcmode="lin" valueType="num">
                                      <p:cBhvr>
                                        <p:cTn id="16" dur="500" fill="hold"/>
                                        <p:tgtEl>
                                          <p:spTgt spid="717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717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7179">
                                            <p:txEl>
                                              <p:pRg st="2" end="2"/>
                                            </p:txEl>
                                          </p:spTgt>
                                        </p:tgtEl>
                                        <p:attrNameLst>
                                          <p:attrName>style.visibility</p:attrName>
                                        </p:attrNameLst>
                                      </p:cBhvr>
                                      <p:to>
                                        <p:strVal val="visible"/>
                                      </p:to>
                                    </p:set>
                                    <p:anim calcmode="lin" valueType="num">
                                      <p:cBhvr>
                                        <p:cTn id="22" dur="500" fill="hold"/>
                                        <p:tgtEl>
                                          <p:spTgt spid="7179">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717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1" nodeType="clickEffect">
                                  <p:stCondLst>
                                    <p:cond delay="0"/>
                                  </p:stCondLst>
                                  <p:iterate>
                                    <p:tmAbs val="0"/>
                                  </p:iterate>
                                  <p:childTnLst>
                                    <p:set>
                                      <p:cBhvr>
                                        <p:cTn id="27" fill="hold"/>
                                        <p:tgtEl>
                                          <p:spTgt spid="7179">
                                            <p:txEl>
                                              <p:pRg st="3" end="3"/>
                                            </p:txEl>
                                          </p:spTgt>
                                        </p:tgtEl>
                                        <p:attrNameLst>
                                          <p:attrName>style.visibility</p:attrName>
                                        </p:attrNameLst>
                                      </p:cBhvr>
                                      <p:to>
                                        <p:strVal val="visible"/>
                                      </p:to>
                                    </p:set>
                                    <p:anim calcmode="lin" valueType="num">
                                      <p:cBhvr>
                                        <p:cTn id="28" dur="500" fill="hold"/>
                                        <p:tgtEl>
                                          <p:spTgt spid="717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17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9" grpId="1" build="p" animBg="1" advAuto="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182" name="Title 1"/>
          <p:cNvSpPr txBox="1">
            <a:spLocks noGrp="1"/>
          </p:cNvSpPr>
          <p:nvPr>
            <p:ph type="title"/>
          </p:nvPr>
        </p:nvSpPr>
        <p:spPr>
          <a:xfrm>
            <a:off x="838199" y="131352"/>
            <a:ext cx="10814826" cy="749593"/>
          </a:xfrm>
          <a:prstGeom prst="rect">
            <a:avLst/>
          </a:prstGeom>
        </p:spPr>
        <p:txBody>
          <a:bodyPr lIns="45719" tIns="45720" rIns="45719" bIns="45720" anchor="ctr">
            <a:normAutofit/>
          </a:bodyPr>
          <a:lstStyle>
            <a:lvl1pPr>
              <a:defRPr sz="4000">
                <a:solidFill>
                  <a:srgbClr val="FF6600"/>
                </a:solidFill>
                <a:effectLst>
                  <a:outerShdw blurRad="38100" dist="38100" dir="2700000" rotWithShape="0">
                    <a:srgbClr val="000000">
                      <a:alpha val="43137"/>
                    </a:srgbClr>
                  </a:outerShdw>
                </a:effectLst>
                <a:latin typeface="Eras Demi ITC"/>
                <a:ea typeface="Eras Demi ITC"/>
                <a:cs typeface="Eras Demi ITC"/>
                <a:sym typeface="Eras Demi ITC"/>
              </a:defRPr>
            </a:lvl1pPr>
          </a:lstStyle>
          <a:p>
            <a:r>
              <a:rPr dirty="0">
                <a:solidFill>
                  <a:srgbClr val="002060"/>
                </a:solidFill>
              </a:rPr>
              <a:t>The Contest Between Pharaoh and Yahweh</a:t>
            </a:r>
          </a:p>
        </p:txBody>
      </p:sp>
      <p:sp>
        <p:nvSpPr>
          <p:cNvPr id="7183" name="Content Placeholder 2"/>
          <p:cNvSpPr txBox="1">
            <a:spLocks noGrp="1"/>
          </p:cNvSpPr>
          <p:nvPr>
            <p:ph type="body" idx="1"/>
          </p:nvPr>
        </p:nvSpPr>
        <p:spPr>
          <a:xfrm>
            <a:off x="1137423" y="880944"/>
            <a:ext cx="10515601" cy="5840531"/>
          </a:xfrm>
          <a:prstGeom prst="rect">
            <a:avLst/>
          </a:prstGeom>
        </p:spPr>
        <p:txBody>
          <a:bodyPr lIns="45719" tIns="45720" rIns="45719" bIns="45720" anchor="t">
            <a:normAutofit/>
          </a:bodyPr>
          <a:lstStyle/>
          <a:p>
            <a:pPr marL="0" indent="0" defTabSz="841247">
              <a:lnSpc>
                <a:spcPct val="108000"/>
              </a:lnSpc>
              <a:spcBef>
                <a:spcPts val="900"/>
              </a:spcBef>
              <a:buSzTx/>
              <a:buNone/>
              <a:defRPr sz="2576" b="1">
                <a:solidFill>
                  <a:srgbClr val="002060"/>
                </a:solidFill>
                <a:latin typeface="Comic Sans MS"/>
                <a:ea typeface="Comic Sans MS"/>
                <a:cs typeface="Comic Sans MS"/>
                <a:sym typeface="Comic Sans MS"/>
              </a:defRPr>
            </a:pPr>
            <a:r>
              <a:rPr sz="2550" dirty="0">
                <a:solidFill>
                  <a:srgbClr val="0070C0"/>
                </a:solidFill>
              </a:rPr>
              <a:t>Pharaoh was the god-symbol of Egypt; hence, Moses’ confrontation with Pharaoh was a contest between deities, Yahweh and Pharaoh (and the Egyptian pantheon).</a:t>
            </a:r>
          </a:p>
          <a:p>
            <a:pPr marL="210185" indent="-210185" defTabSz="841247">
              <a:lnSpc>
                <a:spcPct val="108000"/>
              </a:lnSpc>
              <a:spcBef>
                <a:spcPts val="900"/>
              </a:spcBef>
              <a:defRPr sz="2208">
                <a:latin typeface="Comic Sans MS"/>
                <a:ea typeface="Comic Sans MS"/>
                <a:cs typeface="Comic Sans MS"/>
                <a:sym typeface="Comic Sans MS"/>
              </a:defRPr>
            </a:pPr>
            <a:r>
              <a:rPr sz="2200" dirty="0"/>
              <a:t>Pharaoh was believed to be the incarnation and Son of Amon-Re (or Horus), the </a:t>
            </a:r>
            <a:r>
              <a:rPr sz="2200" u="sng" dirty="0"/>
              <a:t>ka</a:t>
            </a:r>
            <a:r>
              <a:rPr sz="2200" dirty="0"/>
              <a:t> (life-force and soul) of Egypt.</a:t>
            </a:r>
          </a:p>
          <a:p>
            <a:pPr marL="210185" indent="-210185" defTabSz="841247">
              <a:lnSpc>
                <a:spcPct val="108000"/>
              </a:lnSpc>
              <a:spcBef>
                <a:spcPts val="900"/>
              </a:spcBef>
              <a:defRPr sz="2208">
                <a:latin typeface="Comic Sans MS"/>
                <a:ea typeface="Comic Sans MS"/>
                <a:cs typeface="Comic Sans MS"/>
                <a:sym typeface="Comic Sans MS"/>
              </a:defRPr>
            </a:pPr>
            <a:r>
              <a:rPr sz="2200" dirty="0"/>
              <a:t>He was believed to be descended from the gods in which the queen mother had intercourse with the supreme god Amun or Amon-Re.</a:t>
            </a:r>
          </a:p>
          <a:p>
            <a:pPr marL="210185" indent="-210185" defTabSz="841247">
              <a:lnSpc>
                <a:spcPct val="108000"/>
              </a:lnSpc>
              <a:spcBef>
                <a:spcPts val="900"/>
              </a:spcBef>
              <a:defRPr sz="2208">
                <a:latin typeface="Comic Sans MS"/>
                <a:ea typeface="Comic Sans MS"/>
                <a:cs typeface="Comic Sans MS"/>
                <a:sym typeface="Comic Sans MS"/>
              </a:defRPr>
            </a:pPr>
            <a:r>
              <a:rPr sz="2200" dirty="0"/>
              <a:t>At death, the Pharaoh went to the place of the gods, where he continued to exercise his right over life and death.</a:t>
            </a:r>
          </a:p>
          <a:p>
            <a:pPr marL="210185" indent="-210185" defTabSz="841247">
              <a:lnSpc>
                <a:spcPct val="108000"/>
              </a:lnSpc>
              <a:spcBef>
                <a:spcPts val="900"/>
              </a:spcBef>
              <a:defRPr sz="2208">
                <a:latin typeface="Comic Sans MS"/>
                <a:ea typeface="Comic Sans MS"/>
                <a:cs typeface="Comic Sans MS"/>
                <a:sym typeface="Comic Sans MS"/>
              </a:defRPr>
            </a:pPr>
            <a:r>
              <a:rPr sz="2200" dirty="0"/>
              <a:t>Hence, when Pharaoh hears Moses say, “Thus says Yahweh…” (5:1) he knows he is being directly challenged by a deity, and the response, “Thus says Pharaoh…” (5:10) uses the same language as a counter-claim.</a:t>
            </a:r>
          </a:p>
        </p:txBody>
      </p:sp>
      <p:sp>
        <p:nvSpPr>
          <p:cNvPr id="7184" name="Slide Number Placeholder 3"/>
          <p:cNvSpPr txBox="1">
            <a:spLocks noGrp="1"/>
          </p:cNvSpPr>
          <p:nvPr>
            <p:ph type="sldNum" sz="quarter" idx="2"/>
          </p:nvPr>
        </p:nvSpPr>
        <p:spPr>
          <a:xfrm>
            <a:off x="11417152" y="6384757"/>
            <a:ext cx="451729" cy="3330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142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183">
                                            <p:bg/>
                                          </p:spTgt>
                                        </p:tgtEl>
                                        <p:attrNameLst>
                                          <p:attrName>style.visibility</p:attrName>
                                        </p:attrNameLst>
                                      </p:cBhvr>
                                      <p:to>
                                        <p:strVal val="visible"/>
                                      </p:to>
                                    </p:set>
                                    <p:anim calcmode="lin" valueType="num">
                                      <p:cBhvr>
                                        <p:cTn id="7" dur="500" fill="hold"/>
                                        <p:tgtEl>
                                          <p:spTgt spid="7183">
                                            <p:bg/>
                                          </p:spTgt>
                                        </p:tgtEl>
                                        <p:attrNameLst>
                                          <p:attrName>ppt_w</p:attrName>
                                        </p:attrNameLst>
                                      </p:cBhvr>
                                      <p:tavLst>
                                        <p:tav tm="0">
                                          <p:val>
                                            <p:fltVal val="0"/>
                                          </p:val>
                                        </p:tav>
                                        <p:tav tm="100000">
                                          <p:val>
                                            <p:strVal val="#ppt_w"/>
                                          </p:val>
                                        </p:tav>
                                      </p:tavLst>
                                    </p:anim>
                                    <p:anim calcmode="lin" valueType="num">
                                      <p:cBhvr>
                                        <p:cTn id="8" dur="500" fill="hold"/>
                                        <p:tgtEl>
                                          <p:spTgt spid="718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183">
                                            <p:txEl>
                                              <p:pRg st="0" end="0"/>
                                            </p:txEl>
                                          </p:spTgt>
                                        </p:tgtEl>
                                        <p:attrNameLst>
                                          <p:attrName>style.visibility</p:attrName>
                                        </p:attrNameLst>
                                      </p:cBhvr>
                                      <p:to>
                                        <p:strVal val="visible"/>
                                      </p:to>
                                    </p:set>
                                    <p:anim calcmode="lin" valueType="num">
                                      <p:cBhvr>
                                        <p:cTn id="11" dur="500" fill="hold"/>
                                        <p:tgtEl>
                                          <p:spTgt spid="718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1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183">
                                            <p:txEl>
                                              <p:pRg st="1" end="1"/>
                                            </p:txEl>
                                          </p:spTgt>
                                        </p:tgtEl>
                                        <p:attrNameLst>
                                          <p:attrName>style.visibility</p:attrName>
                                        </p:attrNameLst>
                                      </p:cBhvr>
                                      <p:to>
                                        <p:strVal val="visible"/>
                                      </p:to>
                                    </p:set>
                                    <p:anim calcmode="lin" valueType="num">
                                      <p:cBhvr>
                                        <p:cTn id="17" dur="500" fill="hold"/>
                                        <p:tgtEl>
                                          <p:spTgt spid="718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18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183">
                                            <p:txEl>
                                              <p:pRg st="2" end="2"/>
                                            </p:txEl>
                                          </p:spTgt>
                                        </p:tgtEl>
                                        <p:attrNameLst>
                                          <p:attrName>style.visibility</p:attrName>
                                        </p:attrNameLst>
                                      </p:cBhvr>
                                      <p:to>
                                        <p:strVal val="visible"/>
                                      </p:to>
                                    </p:set>
                                    <p:anim calcmode="lin" valueType="num">
                                      <p:cBhvr>
                                        <p:cTn id="23" dur="500" fill="hold"/>
                                        <p:tgtEl>
                                          <p:spTgt spid="718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18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183">
                                            <p:txEl>
                                              <p:pRg st="3" end="3"/>
                                            </p:txEl>
                                          </p:spTgt>
                                        </p:tgtEl>
                                        <p:attrNameLst>
                                          <p:attrName>style.visibility</p:attrName>
                                        </p:attrNameLst>
                                      </p:cBhvr>
                                      <p:to>
                                        <p:strVal val="visible"/>
                                      </p:to>
                                    </p:set>
                                    <p:anim calcmode="lin" valueType="num">
                                      <p:cBhvr>
                                        <p:cTn id="29" dur="500" fill="hold"/>
                                        <p:tgtEl>
                                          <p:spTgt spid="718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18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7183">
                                            <p:txEl>
                                              <p:pRg st="4" end="4"/>
                                            </p:txEl>
                                          </p:spTgt>
                                        </p:tgtEl>
                                        <p:attrNameLst>
                                          <p:attrName>style.visibility</p:attrName>
                                        </p:attrNameLst>
                                      </p:cBhvr>
                                      <p:to>
                                        <p:strVal val="visible"/>
                                      </p:to>
                                    </p:set>
                                    <p:anim calcmode="lin" valueType="num">
                                      <p:cBhvr>
                                        <p:cTn id="35" dur="500" fill="hold"/>
                                        <p:tgtEl>
                                          <p:spTgt spid="718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18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3" grpId="1" build="p" animBg="1" advAuto="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186" name="Title 1"/>
          <p:cNvSpPr txBox="1">
            <a:spLocks noGrp="1"/>
          </p:cNvSpPr>
          <p:nvPr>
            <p:ph type="title"/>
          </p:nvPr>
        </p:nvSpPr>
        <p:spPr>
          <a:xfrm>
            <a:off x="838199" y="131352"/>
            <a:ext cx="10814826" cy="749593"/>
          </a:xfrm>
          <a:prstGeom prst="rect">
            <a:avLst/>
          </a:prstGeom>
        </p:spPr>
        <p:txBody>
          <a:bodyPr/>
          <a:lstStyle>
            <a:lvl1pPr>
              <a:defRPr sz="4000">
                <a:solidFill>
                  <a:srgbClr val="FF6600"/>
                </a:solidFill>
                <a:effectLst>
                  <a:outerShdw blurRad="38100" dist="38100" dir="2700000" rotWithShape="0">
                    <a:srgbClr val="000000">
                      <a:alpha val="43137"/>
                    </a:srgbClr>
                  </a:outerShdw>
                </a:effectLst>
                <a:latin typeface="Eras Demi ITC"/>
                <a:ea typeface="Eras Demi ITC"/>
                <a:cs typeface="Eras Demi ITC"/>
                <a:sym typeface="Eras Demi ITC"/>
              </a:defRPr>
            </a:lvl1pPr>
          </a:lstStyle>
          <a:p>
            <a:r>
              <a:t>La Contienda entre Faraón y Yahweh</a:t>
            </a:r>
          </a:p>
        </p:txBody>
      </p:sp>
      <p:sp>
        <p:nvSpPr>
          <p:cNvPr id="7187" name="Content Placeholder 2"/>
          <p:cNvSpPr txBox="1">
            <a:spLocks noGrp="1"/>
          </p:cNvSpPr>
          <p:nvPr>
            <p:ph type="body" idx="1"/>
          </p:nvPr>
        </p:nvSpPr>
        <p:spPr>
          <a:xfrm>
            <a:off x="1137423" y="880944"/>
            <a:ext cx="10515601" cy="5840531"/>
          </a:xfrm>
          <a:prstGeom prst="rect">
            <a:avLst/>
          </a:prstGeom>
        </p:spPr>
        <p:txBody>
          <a:bodyPr/>
          <a:lstStyle/>
          <a:p>
            <a:pPr marL="0" indent="0" defTabSz="832104">
              <a:lnSpc>
                <a:spcPct val="108000"/>
              </a:lnSpc>
              <a:spcBef>
                <a:spcPts val="900"/>
              </a:spcBef>
              <a:buSzTx/>
              <a:buNone/>
              <a:defRPr sz="2548" b="1">
                <a:solidFill>
                  <a:srgbClr val="002060"/>
                </a:solidFill>
                <a:latin typeface="Comic Sans MS"/>
                <a:ea typeface="Comic Sans MS"/>
                <a:cs typeface="Comic Sans MS"/>
                <a:sym typeface="Comic Sans MS"/>
              </a:defRPr>
            </a:pPr>
            <a:r>
              <a:t>Pharaoh was the god-symbol of Egypt; hence, Moses’ confrontation with Pharaoh was a contest between deities, Yahweh and Pharaoh (and the Egyptian pantheon).</a:t>
            </a:r>
          </a:p>
          <a:p>
            <a:pPr marL="208026" indent="-208026" defTabSz="832104">
              <a:lnSpc>
                <a:spcPct val="108000"/>
              </a:lnSpc>
              <a:spcBef>
                <a:spcPts val="900"/>
              </a:spcBef>
              <a:defRPr sz="2184">
                <a:latin typeface="Comic Sans MS"/>
                <a:ea typeface="Comic Sans MS"/>
                <a:cs typeface="Comic Sans MS"/>
                <a:sym typeface="Comic Sans MS"/>
              </a:defRPr>
            </a:pPr>
            <a:r>
              <a:t>Se creía que Faraón era la encarnación y el Hijo de Amon-Re (u Horus), el ka (fuerza vital y alma) de Egipto.</a:t>
            </a:r>
          </a:p>
          <a:p>
            <a:pPr marL="208026" indent="-208026" defTabSz="832104">
              <a:lnSpc>
                <a:spcPct val="108000"/>
              </a:lnSpc>
              <a:spcBef>
                <a:spcPts val="900"/>
              </a:spcBef>
              <a:defRPr sz="2184">
                <a:latin typeface="Comic Sans MS"/>
                <a:ea typeface="Comic Sans MS"/>
                <a:cs typeface="Comic Sans MS"/>
                <a:sym typeface="Comic Sans MS"/>
              </a:defRPr>
            </a:pPr>
            <a:r>
              <a:t>Se creía que descendía de los dioses en los que la reina madre tenía relaciones sexuales con el dios supremo Amón o Amon-Re.</a:t>
            </a:r>
          </a:p>
          <a:p>
            <a:pPr marL="208026" indent="-208026" defTabSz="832104">
              <a:lnSpc>
                <a:spcPct val="108000"/>
              </a:lnSpc>
              <a:spcBef>
                <a:spcPts val="900"/>
              </a:spcBef>
              <a:defRPr sz="2184">
                <a:latin typeface="Comic Sans MS"/>
                <a:ea typeface="Comic Sans MS"/>
                <a:cs typeface="Comic Sans MS"/>
                <a:sym typeface="Comic Sans MS"/>
              </a:defRPr>
            </a:pPr>
            <a:r>
              <a:t>Al morir, el faraón se dirigía al lugar de los dioses, donde continuaba ejerciendo su derecho sobre la vida y la muerte.</a:t>
            </a:r>
          </a:p>
          <a:p>
            <a:pPr marL="208026" indent="-208026" defTabSz="832104">
              <a:lnSpc>
                <a:spcPct val="108000"/>
              </a:lnSpc>
              <a:spcBef>
                <a:spcPts val="900"/>
              </a:spcBef>
              <a:defRPr sz="2184">
                <a:latin typeface="Comic Sans MS"/>
                <a:ea typeface="Comic Sans MS"/>
                <a:cs typeface="Comic Sans MS"/>
                <a:sym typeface="Comic Sans MS"/>
              </a:defRPr>
            </a:pPr>
            <a:r>
              <a:t>Por lo tanto, cuando Faraón escucha a Moisés decir, “Así dice Yahweh…” (5:1) él sabe que está siendo desafiado directamente por una deidad, y la respuesta, “Así dice Faraón…” (5:10) usa el mismo lenguaje que una reconvención.</a:t>
            </a:r>
          </a:p>
        </p:txBody>
      </p:sp>
      <p:sp>
        <p:nvSpPr>
          <p:cNvPr id="7188" name="Slide Number Placeholder 3"/>
          <p:cNvSpPr txBox="1">
            <a:spLocks noGrp="1"/>
          </p:cNvSpPr>
          <p:nvPr>
            <p:ph type="sldNum" sz="quarter" idx="2"/>
          </p:nvPr>
        </p:nvSpPr>
        <p:spPr>
          <a:xfrm>
            <a:off x="11417152" y="6384757"/>
            <a:ext cx="451729" cy="3330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143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187">
                                            <p:bg/>
                                          </p:spTgt>
                                        </p:tgtEl>
                                        <p:attrNameLst>
                                          <p:attrName>style.visibility</p:attrName>
                                        </p:attrNameLst>
                                      </p:cBhvr>
                                      <p:to>
                                        <p:strVal val="visible"/>
                                      </p:to>
                                    </p:set>
                                    <p:anim calcmode="lin" valueType="num">
                                      <p:cBhvr>
                                        <p:cTn id="7" dur="500" fill="hold"/>
                                        <p:tgtEl>
                                          <p:spTgt spid="7187">
                                            <p:bg/>
                                          </p:spTgt>
                                        </p:tgtEl>
                                        <p:attrNameLst>
                                          <p:attrName>ppt_w</p:attrName>
                                        </p:attrNameLst>
                                      </p:cBhvr>
                                      <p:tavLst>
                                        <p:tav tm="0">
                                          <p:val>
                                            <p:fltVal val="0"/>
                                          </p:val>
                                        </p:tav>
                                        <p:tav tm="100000">
                                          <p:val>
                                            <p:strVal val="#ppt_w"/>
                                          </p:val>
                                        </p:tav>
                                      </p:tavLst>
                                    </p:anim>
                                    <p:anim calcmode="lin" valueType="num">
                                      <p:cBhvr>
                                        <p:cTn id="8" dur="500" fill="hold"/>
                                        <p:tgtEl>
                                          <p:spTgt spid="718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187">
                                            <p:txEl>
                                              <p:pRg st="0" end="0"/>
                                            </p:txEl>
                                          </p:spTgt>
                                        </p:tgtEl>
                                        <p:attrNameLst>
                                          <p:attrName>style.visibility</p:attrName>
                                        </p:attrNameLst>
                                      </p:cBhvr>
                                      <p:to>
                                        <p:strVal val="visible"/>
                                      </p:to>
                                    </p:set>
                                    <p:anim calcmode="lin" valueType="num">
                                      <p:cBhvr>
                                        <p:cTn id="11" dur="500" fill="hold"/>
                                        <p:tgtEl>
                                          <p:spTgt spid="718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1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187">
                                            <p:txEl>
                                              <p:pRg st="1" end="1"/>
                                            </p:txEl>
                                          </p:spTgt>
                                        </p:tgtEl>
                                        <p:attrNameLst>
                                          <p:attrName>style.visibility</p:attrName>
                                        </p:attrNameLst>
                                      </p:cBhvr>
                                      <p:to>
                                        <p:strVal val="visible"/>
                                      </p:to>
                                    </p:set>
                                    <p:anim calcmode="lin" valueType="num">
                                      <p:cBhvr>
                                        <p:cTn id="17" dur="500" fill="hold"/>
                                        <p:tgtEl>
                                          <p:spTgt spid="718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18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187">
                                            <p:txEl>
                                              <p:pRg st="2" end="2"/>
                                            </p:txEl>
                                          </p:spTgt>
                                        </p:tgtEl>
                                        <p:attrNameLst>
                                          <p:attrName>style.visibility</p:attrName>
                                        </p:attrNameLst>
                                      </p:cBhvr>
                                      <p:to>
                                        <p:strVal val="visible"/>
                                      </p:to>
                                    </p:set>
                                    <p:anim calcmode="lin" valueType="num">
                                      <p:cBhvr>
                                        <p:cTn id="23" dur="500" fill="hold"/>
                                        <p:tgtEl>
                                          <p:spTgt spid="718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18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187">
                                            <p:txEl>
                                              <p:pRg st="3" end="3"/>
                                            </p:txEl>
                                          </p:spTgt>
                                        </p:tgtEl>
                                        <p:attrNameLst>
                                          <p:attrName>style.visibility</p:attrName>
                                        </p:attrNameLst>
                                      </p:cBhvr>
                                      <p:to>
                                        <p:strVal val="visible"/>
                                      </p:to>
                                    </p:set>
                                    <p:anim calcmode="lin" valueType="num">
                                      <p:cBhvr>
                                        <p:cTn id="29" dur="500" fill="hold"/>
                                        <p:tgtEl>
                                          <p:spTgt spid="718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18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7187">
                                            <p:txEl>
                                              <p:pRg st="4" end="4"/>
                                            </p:txEl>
                                          </p:spTgt>
                                        </p:tgtEl>
                                        <p:attrNameLst>
                                          <p:attrName>style.visibility</p:attrName>
                                        </p:attrNameLst>
                                      </p:cBhvr>
                                      <p:to>
                                        <p:strVal val="visible"/>
                                      </p:to>
                                    </p:set>
                                    <p:anim calcmode="lin" valueType="num">
                                      <p:cBhvr>
                                        <p:cTn id="35" dur="500" fill="hold"/>
                                        <p:tgtEl>
                                          <p:spTgt spid="718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18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1" build="p" animBg="1" advAuto="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7190" name="Title 1"/>
          <p:cNvSpPr txBox="1">
            <a:spLocks noGrp="1"/>
          </p:cNvSpPr>
          <p:nvPr>
            <p:ph type="title"/>
          </p:nvPr>
        </p:nvSpPr>
        <p:spPr>
          <a:xfrm>
            <a:off x="1060720" y="501648"/>
            <a:ext cx="4517121" cy="833913"/>
          </a:xfrm>
          <a:prstGeom prst="rect">
            <a:avLst/>
          </a:prstGeom>
        </p:spPr>
        <p:txBody>
          <a:bodyPr lIns="45719" tIns="45720" rIns="45719" bIns="45720" anchor="ctr">
            <a:noAutofit/>
          </a:bodyPr>
          <a:lstStyle>
            <a:lvl1pPr algn="ctr" defTabSz="813816">
              <a:defRPr sz="2848">
                <a:solidFill>
                  <a:srgbClr val="C00000"/>
                </a:solidFill>
                <a:effectLst>
                  <a:outerShdw blurRad="33909" dist="33909" dir="2700000" rotWithShape="0">
                    <a:srgbClr val="000000">
                      <a:alpha val="43137"/>
                    </a:srgbClr>
                  </a:outerShdw>
                </a:effectLst>
              </a:defRPr>
            </a:lvl1pPr>
          </a:lstStyle>
          <a:p>
            <a:r>
              <a:rPr sz="2800" dirty="0">
                <a:solidFill>
                  <a:srgbClr val="002060"/>
                </a:solidFill>
              </a:rPr>
              <a:t>The Serpent Sign</a:t>
            </a:r>
            <a:r>
              <a:rPr sz="2800" dirty="0"/>
              <a:t> </a:t>
            </a:r>
            <a:r>
              <a:rPr sz="2800" dirty="0">
                <a:solidFill>
                  <a:srgbClr val="FF7300"/>
                </a:solidFill>
              </a:rPr>
              <a:t>/ El Signo de la Serpiente (7:8-13)</a:t>
            </a:r>
            <a:endParaRPr lang="en-US" sz="2800" dirty="0">
              <a:solidFill>
                <a:srgbClr val="FF7300"/>
              </a:solidFill>
            </a:endParaRPr>
          </a:p>
        </p:txBody>
      </p:sp>
      <p:pic>
        <p:nvPicPr>
          <p:cNvPr id="7191" name="Content Placeholder 7" descr="Content Placeholder 7"/>
          <p:cNvPicPr>
            <a:picLocks noChangeAspect="1"/>
          </p:cNvPicPr>
          <p:nvPr/>
        </p:nvPicPr>
        <p:blipFill>
          <a:blip r:embed="rId2"/>
          <a:stretch>
            <a:fillRect/>
          </a:stretch>
        </p:blipFill>
        <p:spPr>
          <a:xfrm>
            <a:off x="15242" y="1417638"/>
            <a:ext cx="6584947" cy="4938712"/>
          </a:xfrm>
          <a:prstGeom prst="rect">
            <a:avLst/>
          </a:prstGeom>
          <a:ln w="12700">
            <a:miter lim="400000"/>
          </a:ln>
        </p:spPr>
      </p:pic>
      <p:sp>
        <p:nvSpPr>
          <p:cNvPr id="7192" name="Text Placeholder 5"/>
          <p:cNvSpPr txBox="1">
            <a:spLocks noGrp="1"/>
          </p:cNvSpPr>
          <p:nvPr>
            <p:ph type="body" sz="half" idx="1"/>
          </p:nvPr>
        </p:nvSpPr>
        <p:spPr>
          <a:xfrm>
            <a:off x="6789419" y="310356"/>
            <a:ext cx="4821921" cy="6273960"/>
          </a:xfrm>
          <a:prstGeom prst="rect">
            <a:avLst/>
          </a:prstGeom>
        </p:spPr>
        <p:txBody>
          <a:bodyPr lIns="45719" tIns="45720" rIns="45719" bIns="45720" anchor="t">
            <a:normAutofit/>
          </a:bodyPr>
          <a:lstStyle/>
          <a:p>
            <a:pPr marL="0" indent="0" defTabSz="630936">
              <a:spcBef>
                <a:spcPts val="600"/>
              </a:spcBef>
              <a:buSzTx/>
              <a:buNone/>
              <a:defRPr sz="1932">
                <a:solidFill>
                  <a:srgbClr val="FF0000"/>
                </a:solidFill>
                <a:effectLst>
                  <a:outerShdw blurRad="26289" dist="26289" dir="2700000" rotWithShape="0">
                    <a:srgbClr val="000000">
                      <a:alpha val="43137"/>
                    </a:srgbClr>
                  </a:outerShdw>
                </a:effectLst>
              </a:defRPr>
            </a:pPr>
            <a:r>
              <a:rPr sz="1900" b="1" dirty="0">
                <a:solidFill>
                  <a:srgbClr val="C00000"/>
                </a:solidFill>
              </a:rPr>
              <a:t>The serpent (uraeus) was an emblem of Pharaoh’s power during the New Kingdom Period.</a:t>
            </a:r>
            <a:r>
              <a:rPr sz="1900" dirty="0"/>
              <a:t> / La </a:t>
            </a:r>
            <a:r>
              <a:rPr sz="1900" dirty="0" err="1"/>
              <a:t>serpiente</a:t>
            </a:r>
            <a:r>
              <a:rPr sz="1900" dirty="0"/>
              <a:t> (uraeus) era un </a:t>
            </a:r>
            <a:r>
              <a:rPr sz="1900" dirty="0" err="1"/>
              <a:t>emblema</a:t>
            </a:r>
            <a:r>
              <a:rPr sz="1900" dirty="0"/>
              <a:t> del </a:t>
            </a:r>
            <a:r>
              <a:rPr sz="1900" dirty="0" err="1"/>
              <a:t>poder</a:t>
            </a:r>
            <a:r>
              <a:rPr sz="1900" dirty="0"/>
              <a:t> de </a:t>
            </a:r>
            <a:r>
              <a:rPr sz="1900" dirty="0" err="1"/>
              <a:t>Faraón</a:t>
            </a:r>
            <a:r>
              <a:rPr sz="1900" dirty="0"/>
              <a:t> </a:t>
            </a:r>
            <a:r>
              <a:rPr sz="1900" dirty="0" err="1"/>
              <a:t>durante</a:t>
            </a:r>
            <a:r>
              <a:rPr sz="1900" dirty="0"/>
              <a:t> </a:t>
            </a:r>
            <a:r>
              <a:rPr sz="1900" dirty="0" err="1"/>
              <a:t>el</a:t>
            </a:r>
            <a:r>
              <a:rPr sz="1900" dirty="0"/>
              <a:t> </a:t>
            </a:r>
            <a:r>
              <a:rPr sz="1900" dirty="0" err="1"/>
              <a:t>Período</a:t>
            </a:r>
            <a:r>
              <a:rPr sz="1900" dirty="0"/>
              <a:t> del Nuevo Reino.</a:t>
            </a:r>
          </a:p>
          <a:p>
            <a:pPr marL="157480" indent="-157480" defTabSz="630936">
              <a:spcBef>
                <a:spcPts val="600"/>
              </a:spcBef>
              <a:defRPr sz="1656" i="1"/>
            </a:pPr>
            <a:r>
              <a:rPr sz="1650" b="1" dirty="0">
                <a:solidFill>
                  <a:srgbClr val="0070C0"/>
                </a:solidFill>
              </a:rPr>
              <a:t>On the pharaonic crown were two golden cobras symbolizing the connection between the gods and the Pharaoh and reflecting the king’s royalty and sovereignty over Upper and Lower Egypt.</a:t>
            </a:r>
            <a:r>
              <a:rPr sz="1650" dirty="0"/>
              <a:t> / En la corona </a:t>
            </a:r>
            <a:r>
              <a:rPr sz="1650" dirty="0" err="1"/>
              <a:t>faraónica</a:t>
            </a:r>
            <a:r>
              <a:rPr sz="1650" dirty="0"/>
              <a:t> </a:t>
            </a:r>
            <a:r>
              <a:rPr sz="1650" dirty="0" err="1"/>
              <a:t>había</a:t>
            </a:r>
            <a:r>
              <a:rPr sz="1650" dirty="0"/>
              <a:t> dos cobras </a:t>
            </a:r>
            <a:r>
              <a:rPr sz="1650" dirty="0" err="1"/>
              <a:t>doradas</a:t>
            </a:r>
            <a:r>
              <a:rPr sz="1650" dirty="0"/>
              <a:t> que </a:t>
            </a:r>
            <a:r>
              <a:rPr sz="1650" dirty="0" err="1"/>
              <a:t>simbolizaban</a:t>
            </a:r>
            <a:r>
              <a:rPr sz="1650" dirty="0"/>
              <a:t> la </a:t>
            </a:r>
            <a:r>
              <a:rPr sz="1650" dirty="0" err="1"/>
              <a:t>conexión</a:t>
            </a:r>
            <a:r>
              <a:rPr sz="1650" dirty="0"/>
              <a:t> entre </a:t>
            </a:r>
            <a:r>
              <a:rPr sz="1650" dirty="0" err="1"/>
              <a:t>los</a:t>
            </a:r>
            <a:r>
              <a:rPr sz="1650" dirty="0"/>
              <a:t> dioses y </a:t>
            </a:r>
            <a:r>
              <a:rPr sz="1650" dirty="0" err="1"/>
              <a:t>el</a:t>
            </a:r>
            <a:r>
              <a:rPr sz="1650" dirty="0"/>
              <a:t> </a:t>
            </a:r>
            <a:r>
              <a:rPr sz="1650" dirty="0" err="1"/>
              <a:t>faraón</a:t>
            </a:r>
            <a:r>
              <a:rPr sz="1650" dirty="0"/>
              <a:t> y </a:t>
            </a:r>
            <a:r>
              <a:rPr sz="1650" dirty="0" err="1"/>
              <a:t>reflejaban</a:t>
            </a:r>
            <a:r>
              <a:rPr sz="1650" dirty="0"/>
              <a:t> la </a:t>
            </a:r>
            <a:r>
              <a:rPr sz="1650" dirty="0" err="1"/>
              <a:t>realeza</a:t>
            </a:r>
            <a:r>
              <a:rPr sz="1650" dirty="0"/>
              <a:t> y la </a:t>
            </a:r>
            <a:r>
              <a:rPr sz="1650" dirty="0" err="1"/>
              <a:t>soberanía</a:t>
            </a:r>
            <a:r>
              <a:rPr sz="1650" dirty="0"/>
              <a:t> del </a:t>
            </a:r>
            <a:r>
              <a:rPr sz="1650" dirty="0" err="1"/>
              <a:t>rey</a:t>
            </a:r>
            <a:r>
              <a:rPr sz="1650" dirty="0"/>
              <a:t> </a:t>
            </a:r>
            <a:r>
              <a:rPr sz="1650" dirty="0" err="1"/>
              <a:t>sobre</a:t>
            </a:r>
            <a:r>
              <a:rPr sz="1650" dirty="0"/>
              <a:t> </a:t>
            </a:r>
            <a:r>
              <a:rPr sz="1650" dirty="0" err="1"/>
              <a:t>el</a:t>
            </a:r>
            <a:r>
              <a:rPr sz="1650" dirty="0"/>
              <a:t> Alto y </a:t>
            </a:r>
            <a:r>
              <a:rPr sz="1650" dirty="0" err="1"/>
              <a:t>el</a:t>
            </a:r>
            <a:r>
              <a:rPr sz="1650" dirty="0"/>
              <a:t> Bajo </a:t>
            </a:r>
            <a:r>
              <a:rPr sz="1650" dirty="0" err="1"/>
              <a:t>Egipto</a:t>
            </a:r>
            <a:r>
              <a:rPr sz="1650" dirty="0"/>
              <a:t>.</a:t>
            </a:r>
          </a:p>
          <a:p>
            <a:pPr marL="157480" indent="-157480" defTabSz="630936">
              <a:spcBef>
                <a:spcPts val="600"/>
              </a:spcBef>
              <a:defRPr sz="1656" i="1"/>
            </a:pPr>
            <a:r>
              <a:rPr sz="1650" b="1" dirty="0">
                <a:solidFill>
                  <a:srgbClr val="0070C0"/>
                </a:solidFill>
              </a:rPr>
              <a:t>The confrontation between Moses and Aaron and the court magicians was a direct challenge to Pharaoh’s power and claim to be a son of god.</a:t>
            </a:r>
            <a:r>
              <a:rPr sz="1650" dirty="0"/>
              <a:t> / La </a:t>
            </a:r>
            <a:r>
              <a:rPr sz="1650" dirty="0" err="1"/>
              <a:t>confrontación</a:t>
            </a:r>
            <a:r>
              <a:rPr sz="1650" dirty="0"/>
              <a:t> entre Moisés y Aarón y </a:t>
            </a:r>
            <a:r>
              <a:rPr sz="1650" dirty="0" err="1"/>
              <a:t>los</a:t>
            </a:r>
            <a:r>
              <a:rPr sz="1650" dirty="0"/>
              <a:t> </a:t>
            </a:r>
            <a:r>
              <a:rPr sz="1650" dirty="0" err="1"/>
              <a:t>magos</a:t>
            </a:r>
            <a:r>
              <a:rPr sz="1650" dirty="0"/>
              <a:t> de la corte </a:t>
            </a:r>
            <a:r>
              <a:rPr sz="1650" dirty="0" err="1"/>
              <a:t>fue</a:t>
            </a:r>
            <a:r>
              <a:rPr sz="1650" dirty="0"/>
              <a:t> un </a:t>
            </a:r>
            <a:r>
              <a:rPr sz="1650" dirty="0" err="1"/>
              <a:t>desafío</a:t>
            </a:r>
            <a:r>
              <a:rPr sz="1650" dirty="0"/>
              <a:t> </a:t>
            </a:r>
            <a:r>
              <a:rPr sz="1650" dirty="0" err="1"/>
              <a:t>directo</a:t>
            </a:r>
            <a:r>
              <a:rPr sz="1650" dirty="0"/>
              <a:t> al </a:t>
            </a:r>
            <a:r>
              <a:rPr sz="1650" dirty="0" err="1"/>
              <a:t>poder</a:t>
            </a:r>
            <a:r>
              <a:rPr sz="1650" dirty="0"/>
              <a:t> de </a:t>
            </a:r>
            <a:r>
              <a:rPr sz="1650" dirty="0" err="1"/>
              <a:t>Faraón</a:t>
            </a:r>
            <a:r>
              <a:rPr sz="1650" dirty="0"/>
              <a:t> y </a:t>
            </a:r>
            <a:r>
              <a:rPr sz="1650" dirty="0" err="1"/>
              <a:t>su</a:t>
            </a:r>
            <a:r>
              <a:rPr sz="1650" dirty="0"/>
              <a:t> </a:t>
            </a:r>
            <a:r>
              <a:rPr sz="1650" dirty="0" err="1"/>
              <a:t>afirmación</a:t>
            </a:r>
            <a:r>
              <a:rPr sz="1650" dirty="0"/>
              <a:t> de ser un </a:t>
            </a:r>
            <a:r>
              <a:rPr sz="1650" dirty="0" err="1"/>
              <a:t>hijo</a:t>
            </a:r>
            <a:r>
              <a:rPr sz="1650" dirty="0"/>
              <a:t> de </a:t>
            </a:r>
            <a:r>
              <a:rPr sz="1650" dirty="0" err="1"/>
              <a:t>dios</a:t>
            </a:r>
            <a:r>
              <a:rPr sz="1650" dirty="0"/>
              <a:t>.</a:t>
            </a:r>
          </a:p>
        </p:txBody>
      </p:sp>
      <p:sp>
        <p:nvSpPr>
          <p:cNvPr id="7193" name="Slide Number Placeholder 3"/>
          <p:cNvSpPr txBox="1">
            <a:spLocks noGrp="1"/>
          </p:cNvSpPr>
          <p:nvPr>
            <p:ph type="sldNum" sz="quarter" idx="2"/>
          </p:nvPr>
        </p:nvSpPr>
        <p:spPr>
          <a:xfrm>
            <a:off x="11417152" y="6356350"/>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144</a:t>
            </a:fld>
            <a:endParaRPr/>
          </a:p>
        </p:txBody>
      </p:sp>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5" name="Title 1"/>
          <p:cNvSpPr txBox="1">
            <a:spLocks noGrp="1"/>
          </p:cNvSpPr>
          <p:nvPr>
            <p:ph type="title"/>
          </p:nvPr>
        </p:nvSpPr>
        <p:spPr>
          <a:xfrm>
            <a:off x="6697980" y="455930"/>
            <a:ext cx="4272281" cy="1147448"/>
          </a:xfrm>
          <a:prstGeom prst="rect">
            <a:avLst/>
          </a:prstGeom>
        </p:spPr>
        <p:txBody>
          <a:bodyPr lIns="45719" tIns="45720" rIns="45719" bIns="45720" anchor="ctr">
            <a:normAutofit/>
          </a:bodyPr>
          <a:lstStyle>
            <a:lvl1pPr defTabSz="658368">
              <a:defRPr sz="2592">
                <a:solidFill>
                  <a:srgbClr val="C00000"/>
                </a:solidFill>
                <a:effectLst>
                  <a:outerShdw blurRad="27432" dist="27432" dir="2700000" rotWithShape="0">
                    <a:srgbClr val="000000">
                      <a:alpha val="43137"/>
                    </a:srgbClr>
                  </a:outerShdw>
                </a:effectLst>
              </a:defRPr>
            </a:lvl1pPr>
          </a:lstStyle>
          <a:p>
            <a:r>
              <a:rPr sz="2550" dirty="0">
                <a:solidFill>
                  <a:srgbClr val="002060"/>
                </a:solidFill>
              </a:rPr>
              <a:t>The Final Plague is Announced</a:t>
            </a:r>
            <a:r>
              <a:rPr sz="2550" dirty="0"/>
              <a:t> </a:t>
            </a:r>
            <a:r>
              <a:rPr sz="2550" dirty="0">
                <a:solidFill>
                  <a:srgbClr val="FF7300"/>
                </a:solidFill>
              </a:rPr>
              <a:t>/ Se Anuncia la Plaga Final(11)</a:t>
            </a:r>
            <a:endParaRPr lang="en-US" sz="2550" dirty="0">
              <a:solidFill>
                <a:srgbClr val="FF7300"/>
              </a:solidFill>
            </a:endParaRPr>
          </a:p>
        </p:txBody>
      </p:sp>
      <p:sp>
        <p:nvSpPr>
          <p:cNvPr id="7196" name="Content Placeholder 2"/>
          <p:cNvSpPr txBox="1">
            <a:spLocks noGrp="1"/>
          </p:cNvSpPr>
          <p:nvPr>
            <p:ph type="body" sz="half" idx="1"/>
          </p:nvPr>
        </p:nvSpPr>
        <p:spPr>
          <a:xfrm>
            <a:off x="6697980" y="1502129"/>
            <a:ext cx="5170901" cy="4860571"/>
          </a:xfrm>
          <a:prstGeom prst="rect">
            <a:avLst/>
          </a:prstGeom>
        </p:spPr>
        <p:txBody>
          <a:bodyPr lIns="45719" tIns="45720" rIns="45719" bIns="45720" anchor="t">
            <a:normAutofit lnSpcReduction="10000"/>
          </a:bodyPr>
          <a:lstStyle/>
          <a:p>
            <a:pPr marL="0" indent="0" defTabSz="731520">
              <a:lnSpc>
                <a:spcPct val="108000"/>
              </a:lnSpc>
              <a:spcBef>
                <a:spcPts val="800"/>
              </a:spcBef>
              <a:buSzTx/>
              <a:buNone/>
              <a:defRPr sz="2000">
                <a:solidFill>
                  <a:srgbClr val="FF0000"/>
                </a:solidFill>
                <a:effectLst>
                  <a:outerShdw blurRad="30480" dist="30480" dir="2700000" rotWithShape="0">
                    <a:srgbClr val="000000">
                      <a:alpha val="43137"/>
                    </a:srgbClr>
                  </a:outerShdw>
                </a:effectLst>
              </a:defRPr>
            </a:pPr>
            <a:r>
              <a:rPr b="1" dirty="0">
                <a:solidFill>
                  <a:srgbClr val="C00000"/>
                </a:solidFill>
              </a:rPr>
              <a:t>The last of the 10 plagues would be against the patron deity of Pharaoh, the god Osiris.</a:t>
            </a:r>
            <a:r>
              <a:rPr dirty="0"/>
              <a:t> / La </a:t>
            </a:r>
            <a:r>
              <a:rPr dirty="0" err="1"/>
              <a:t>última</a:t>
            </a:r>
            <a:r>
              <a:rPr dirty="0"/>
              <a:t> de las 10 </a:t>
            </a:r>
            <a:r>
              <a:rPr dirty="0" err="1"/>
              <a:t>plagas</a:t>
            </a:r>
            <a:r>
              <a:rPr dirty="0"/>
              <a:t> </a:t>
            </a:r>
            <a:r>
              <a:rPr dirty="0" err="1"/>
              <a:t>sería</a:t>
            </a:r>
            <a:r>
              <a:rPr dirty="0"/>
              <a:t> contra la </a:t>
            </a:r>
            <a:r>
              <a:rPr dirty="0" err="1"/>
              <a:t>deidad</a:t>
            </a:r>
            <a:r>
              <a:rPr dirty="0"/>
              <a:t> </a:t>
            </a:r>
            <a:r>
              <a:rPr dirty="0" err="1"/>
              <a:t>patrona</a:t>
            </a:r>
            <a:r>
              <a:rPr dirty="0"/>
              <a:t> del </a:t>
            </a:r>
            <a:r>
              <a:rPr dirty="0" err="1"/>
              <a:t>Faraón</a:t>
            </a:r>
            <a:r>
              <a:rPr dirty="0"/>
              <a:t>, </a:t>
            </a:r>
            <a:r>
              <a:rPr dirty="0" err="1"/>
              <a:t>el</a:t>
            </a:r>
            <a:r>
              <a:rPr dirty="0"/>
              <a:t> </a:t>
            </a:r>
            <a:r>
              <a:rPr dirty="0" err="1"/>
              <a:t>dios</a:t>
            </a:r>
            <a:r>
              <a:rPr dirty="0"/>
              <a:t> Osiris.</a:t>
            </a:r>
            <a:endParaRPr sz="1120" dirty="0"/>
          </a:p>
          <a:p>
            <a:pPr marL="182880" indent="-182880" defTabSz="731520">
              <a:lnSpc>
                <a:spcPct val="108000"/>
              </a:lnSpc>
              <a:spcBef>
                <a:spcPts val="800"/>
              </a:spcBef>
              <a:defRPr sz="1760" i="1"/>
            </a:pPr>
            <a:r>
              <a:rPr sz="1750" b="1" dirty="0">
                <a:solidFill>
                  <a:srgbClr val="0070C0"/>
                </a:solidFill>
              </a:rPr>
              <a:t>As the righteous judge and ruler of the land of the dead, he also was the god who granted all life. </a:t>
            </a:r>
            <a:r>
              <a:rPr sz="1750" dirty="0"/>
              <a:t>/ Como </a:t>
            </a:r>
            <a:r>
              <a:rPr sz="1750" dirty="0" err="1"/>
              <a:t>juez</a:t>
            </a:r>
            <a:r>
              <a:rPr sz="1750" dirty="0"/>
              <a:t> </a:t>
            </a:r>
            <a:r>
              <a:rPr sz="1750" dirty="0" err="1"/>
              <a:t>justo</a:t>
            </a:r>
            <a:r>
              <a:rPr sz="1750" dirty="0"/>
              <a:t> y </a:t>
            </a:r>
            <a:r>
              <a:rPr sz="1750" dirty="0" err="1"/>
              <a:t>gobernante</a:t>
            </a:r>
            <a:r>
              <a:rPr sz="1750" dirty="0"/>
              <a:t> de la tierra de </a:t>
            </a:r>
            <a:r>
              <a:rPr sz="1750" dirty="0" err="1"/>
              <a:t>los</a:t>
            </a:r>
            <a:r>
              <a:rPr sz="1750" dirty="0"/>
              <a:t> </a:t>
            </a:r>
            <a:r>
              <a:rPr sz="1750" dirty="0" err="1"/>
              <a:t>muertos</a:t>
            </a:r>
            <a:r>
              <a:rPr sz="1750" dirty="0"/>
              <a:t>, </a:t>
            </a:r>
            <a:r>
              <a:rPr sz="1750" dirty="0" err="1"/>
              <a:t>también</a:t>
            </a:r>
            <a:r>
              <a:rPr sz="1750" dirty="0"/>
              <a:t> era </a:t>
            </a:r>
            <a:r>
              <a:rPr sz="1750" dirty="0" err="1"/>
              <a:t>el</a:t>
            </a:r>
            <a:r>
              <a:rPr sz="1750" dirty="0"/>
              <a:t> </a:t>
            </a:r>
            <a:r>
              <a:rPr sz="1750" dirty="0" err="1"/>
              <a:t>dios</a:t>
            </a:r>
            <a:r>
              <a:rPr sz="1750" dirty="0"/>
              <a:t> que </a:t>
            </a:r>
            <a:r>
              <a:rPr sz="1750" dirty="0" err="1"/>
              <a:t>otorgaba</a:t>
            </a:r>
            <a:r>
              <a:rPr sz="1750" dirty="0"/>
              <a:t> </a:t>
            </a:r>
            <a:r>
              <a:rPr sz="1750" dirty="0" err="1"/>
              <a:t>toda</a:t>
            </a:r>
            <a:r>
              <a:rPr sz="1750" dirty="0"/>
              <a:t> </a:t>
            </a:r>
            <a:r>
              <a:rPr sz="1750" dirty="0" err="1"/>
              <a:t>vida</a:t>
            </a:r>
            <a:r>
              <a:rPr sz="1750" dirty="0"/>
              <a:t>.</a:t>
            </a:r>
          </a:p>
          <a:p>
            <a:pPr marL="182880" indent="-182880" defTabSz="731520">
              <a:lnSpc>
                <a:spcPct val="108000"/>
              </a:lnSpc>
              <a:spcBef>
                <a:spcPts val="800"/>
              </a:spcBef>
              <a:defRPr sz="1760" i="1"/>
            </a:pPr>
            <a:r>
              <a:rPr sz="1750" b="1" dirty="0">
                <a:solidFill>
                  <a:srgbClr val="0070C0"/>
                </a:solidFill>
              </a:rPr>
              <a:t>He was typically depicted with green skin and holding a crook and a flail.</a:t>
            </a:r>
            <a:r>
              <a:rPr sz="1750" dirty="0"/>
              <a:t> / Por lo general, se lo </a:t>
            </a:r>
            <a:r>
              <a:rPr sz="1750" err="1"/>
              <a:t>representaba</a:t>
            </a:r>
            <a:r>
              <a:rPr sz="1750" dirty="0"/>
              <a:t> con </a:t>
            </a:r>
            <a:r>
              <a:rPr sz="1750" err="1"/>
              <a:t>piel</a:t>
            </a:r>
            <a:r>
              <a:rPr sz="1750" dirty="0"/>
              <a:t> </a:t>
            </a:r>
            <a:r>
              <a:rPr sz="1750" err="1"/>
              <a:t>verde</a:t>
            </a:r>
            <a:r>
              <a:rPr sz="1750" dirty="0"/>
              <a:t> y </a:t>
            </a:r>
            <a:r>
              <a:rPr sz="1750" err="1"/>
              <a:t>sosteniendo</a:t>
            </a:r>
            <a:r>
              <a:rPr sz="1750" dirty="0"/>
              <a:t> un </a:t>
            </a:r>
            <a:r>
              <a:rPr sz="1750" err="1"/>
              <a:t>cayado</a:t>
            </a:r>
            <a:r>
              <a:rPr sz="1750" dirty="0"/>
              <a:t> y un </a:t>
            </a:r>
            <a:r>
              <a:rPr sz="1750" err="1"/>
              <a:t>mayal</a:t>
            </a:r>
            <a:r>
              <a:rPr sz="1750" dirty="0"/>
              <a:t>.</a:t>
            </a:r>
          </a:p>
          <a:p>
            <a:pPr marL="182880" indent="-182880" defTabSz="731520">
              <a:lnSpc>
                <a:spcPct val="108000"/>
              </a:lnSpc>
              <a:spcBef>
                <a:spcPts val="800"/>
              </a:spcBef>
              <a:defRPr sz="1760" i="1"/>
            </a:pPr>
            <a:r>
              <a:rPr sz="1750" b="1" dirty="0">
                <a:solidFill>
                  <a:srgbClr val="0070C0"/>
                </a:solidFill>
              </a:rPr>
              <a:t>The threat of death to all the first-born in Egypt was a direct challenge to Osiris.</a:t>
            </a:r>
            <a:r>
              <a:rPr sz="1750" dirty="0"/>
              <a:t> / La </a:t>
            </a:r>
            <a:r>
              <a:rPr sz="1750" dirty="0" err="1"/>
              <a:t>amenaza</a:t>
            </a:r>
            <a:r>
              <a:rPr sz="1750" dirty="0"/>
              <a:t> de </a:t>
            </a:r>
            <a:r>
              <a:rPr sz="1750" dirty="0" err="1"/>
              <a:t>muerte</a:t>
            </a:r>
            <a:r>
              <a:rPr sz="1750" dirty="0"/>
              <a:t> a </a:t>
            </a:r>
            <a:r>
              <a:rPr sz="1750" dirty="0" err="1"/>
              <a:t>todos</a:t>
            </a:r>
            <a:r>
              <a:rPr sz="1750" dirty="0"/>
              <a:t> </a:t>
            </a:r>
            <a:r>
              <a:rPr sz="1750" dirty="0" err="1"/>
              <a:t>los</a:t>
            </a:r>
            <a:r>
              <a:rPr sz="1750" dirty="0"/>
              <a:t> </a:t>
            </a:r>
            <a:r>
              <a:rPr sz="1750" dirty="0" err="1"/>
              <a:t>primogénitos</a:t>
            </a:r>
            <a:r>
              <a:rPr sz="1750" dirty="0"/>
              <a:t> </a:t>
            </a:r>
            <a:r>
              <a:rPr sz="1750" dirty="0" err="1"/>
              <a:t>en</a:t>
            </a:r>
            <a:r>
              <a:rPr sz="1750" dirty="0"/>
              <a:t> </a:t>
            </a:r>
            <a:r>
              <a:rPr sz="1750" dirty="0" err="1"/>
              <a:t>Egipto</a:t>
            </a:r>
            <a:r>
              <a:rPr sz="1750" dirty="0"/>
              <a:t> </a:t>
            </a:r>
            <a:r>
              <a:rPr sz="1750" dirty="0" err="1"/>
              <a:t>fue</a:t>
            </a:r>
            <a:r>
              <a:rPr sz="1750" dirty="0"/>
              <a:t> un </a:t>
            </a:r>
            <a:r>
              <a:rPr sz="1750" dirty="0" err="1"/>
              <a:t>desafío</a:t>
            </a:r>
            <a:r>
              <a:rPr sz="1750" dirty="0"/>
              <a:t> </a:t>
            </a:r>
            <a:r>
              <a:rPr sz="1750" dirty="0" err="1"/>
              <a:t>directo</a:t>
            </a:r>
            <a:r>
              <a:rPr sz="1750" dirty="0"/>
              <a:t> a Osiris.</a:t>
            </a:r>
          </a:p>
        </p:txBody>
      </p:sp>
      <p:sp>
        <p:nvSpPr>
          <p:cNvPr id="7197" name="Slide Number Placeholder 3"/>
          <p:cNvSpPr txBox="1">
            <a:spLocks noGrp="1"/>
          </p:cNvSpPr>
          <p:nvPr>
            <p:ph type="sldNum" sz="quarter" idx="2"/>
          </p:nvPr>
        </p:nvSpPr>
        <p:spPr>
          <a:xfrm>
            <a:off x="11417152" y="6356350"/>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145</a:t>
            </a:fld>
            <a:endParaRPr/>
          </a:p>
        </p:txBody>
      </p:sp>
      <p:pic>
        <p:nvPicPr>
          <p:cNvPr id="7198" name="Picture 8" descr="Picture 8"/>
          <p:cNvPicPr>
            <a:picLocks noChangeAspect="1"/>
          </p:cNvPicPr>
          <p:nvPr/>
        </p:nvPicPr>
        <p:blipFill>
          <a:blip r:embed="rId2"/>
          <a:stretch>
            <a:fillRect/>
          </a:stretch>
        </p:blipFill>
        <p:spPr>
          <a:xfrm>
            <a:off x="-2160" y="625158"/>
            <a:ext cx="6347839" cy="573119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196">
                                            <p:bg/>
                                          </p:spTgt>
                                        </p:tgtEl>
                                        <p:attrNameLst>
                                          <p:attrName>style.visibility</p:attrName>
                                        </p:attrNameLst>
                                      </p:cBhvr>
                                      <p:to>
                                        <p:strVal val="visible"/>
                                      </p:to>
                                    </p:set>
                                    <p:anim calcmode="lin" valueType="num">
                                      <p:cBhvr>
                                        <p:cTn id="7" dur="500" fill="hold"/>
                                        <p:tgtEl>
                                          <p:spTgt spid="7196">
                                            <p:bg/>
                                          </p:spTgt>
                                        </p:tgtEl>
                                        <p:attrNameLst>
                                          <p:attrName>ppt_w</p:attrName>
                                        </p:attrNameLst>
                                      </p:cBhvr>
                                      <p:tavLst>
                                        <p:tav tm="0">
                                          <p:val>
                                            <p:fltVal val="0"/>
                                          </p:val>
                                        </p:tav>
                                        <p:tav tm="100000">
                                          <p:val>
                                            <p:strVal val="#ppt_w"/>
                                          </p:val>
                                        </p:tav>
                                      </p:tavLst>
                                    </p:anim>
                                    <p:anim calcmode="lin" valueType="num">
                                      <p:cBhvr>
                                        <p:cTn id="8" dur="500" fill="hold"/>
                                        <p:tgtEl>
                                          <p:spTgt spid="719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196">
                                            <p:txEl>
                                              <p:pRg st="0" end="0"/>
                                            </p:txEl>
                                          </p:spTgt>
                                        </p:tgtEl>
                                        <p:attrNameLst>
                                          <p:attrName>style.visibility</p:attrName>
                                        </p:attrNameLst>
                                      </p:cBhvr>
                                      <p:to>
                                        <p:strVal val="visible"/>
                                      </p:to>
                                    </p:set>
                                    <p:anim calcmode="lin" valueType="num">
                                      <p:cBhvr>
                                        <p:cTn id="11" dur="500" fill="hold"/>
                                        <p:tgtEl>
                                          <p:spTgt spid="719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19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196">
                                            <p:txEl>
                                              <p:pRg st="1" end="1"/>
                                            </p:txEl>
                                          </p:spTgt>
                                        </p:tgtEl>
                                        <p:attrNameLst>
                                          <p:attrName>style.visibility</p:attrName>
                                        </p:attrNameLst>
                                      </p:cBhvr>
                                      <p:to>
                                        <p:strVal val="visible"/>
                                      </p:to>
                                    </p:set>
                                    <p:anim calcmode="lin" valueType="num">
                                      <p:cBhvr>
                                        <p:cTn id="17" dur="500" fill="hold"/>
                                        <p:tgtEl>
                                          <p:spTgt spid="719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19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196">
                                            <p:txEl>
                                              <p:pRg st="2" end="2"/>
                                            </p:txEl>
                                          </p:spTgt>
                                        </p:tgtEl>
                                        <p:attrNameLst>
                                          <p:attrName>style.visibility</p:attrName>
                                        </p:attrNameLst>
                                      </p:cBhvr>
                                      <p:to>
                                        <p:strVal val="visible"/>
                                      </p:to>
                                    </p:set>
                                    <p:anim calcmode="lin" valueType="num">
                                      <p:cBhvr>
                                        <p:cTn id="23" dur="500" fill="hold"/>
                                        <p:tgtEl>
                                          <p:spTgt spid="719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19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196">
                                            <p:txEl>
                                              <p:pRg st="3" end="3"/>
                                            </p:txEl>
                                          </p:spTgt>
                                        </p:tgtEl>
                                        <p:attrNameLst>
                                          <p:attrName>style.visibility</p:attrName>
                                        </p:attrNameLst>
                                      </p:cBhvr>
                                      <p:to>
                                        <p:strVal val="visible"/>
                                      </p:to>
                                    </p:set>
                                    <p:anim calcmode="lin" valueType="num">
                                      <p:cBhvr>
                                        <p:cTn id="29" dur="500" fill="hold"/>
                                        <p:tgtEl>
                                          <p:spTgt spid="719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19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6" grpId="1" build="p" animBg="1" advAuto="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7200" name="Slide Number Placeholder 5"/>
          <p:cNvSpPr txBox="1">
            <a:spLocks noGrp="1"/>
          </p:cNvSpPr>
          <p:nvPr>
            <p:ph type="sldNum" sz="quarter" idx="2"/>
          </p:nvPr>
        </p:nvSpPr>
        <p:spPr>
          <a:xfrm>
            <a:off x="11417152" y="6400800"/>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146</a:t>
            </a:fld>
            <a:endParaRPr/>
          </a:p>
        </p:txBody>
      </p:sp>
      <p:sp>
        <p:nvSpPr>
          <p:cNvPr id="7201" name="Rectangle 2"/>
          <p:cNvSpPr txBox="1">
            <a:spLocks noGrp="1"/>
          </p:cNvSpPr>
          <p:nvPr>
            <p:ph type="title"/>
          </p:nvPr>
        </p:nvSpPr>
        <p:spPr>
          <a:xfrm>
            <a:off x="838200" y="136525"/>
            <a:ext cx="10515600" cy="637198"/>
          </a:xfrm>
          <a:prstGeom prst="rect">
            <a:avLst/>
          </a:prstGeom>
        </p:spPr>
        <p:txBody>
          <a:bodyPr lIns="45719" tIns="45720" rIns="45719" bIns="45720" anchor="ctr">
            <a:normAutofit/>
          </a:bodyPr>
          <a:lstStyle>
            <a:lvl1pPr>
              <a:defRPr>
                <a:solidFill>
                  <a:srgbClr val="C00000"/>
                </a:solidFill>
                <a:effectLst>
                  <a:outerShdw blurRad="38100" dist="38100" dir="2700000" rotWithShape="0">
                    <a:srgbClr val="000000">
                      <a:alpha val="43137"/>
                    </a:srgbClr>
                  </a:outerShdw>
                </a:effectLst>
              </a:defRPr>
            </a:lvl1pPr>
          </a:lstStyle>
          <a:p>
            <a:r>
              <a:rPr dirty="0">
                <a:solidFill>
                  <a:srgbClr val="002060"/>
                </a:solidFill>
              </a:rPr>
              <a:t>The Tenth Plague</a:t>
            </a:r>
            <a:r>
              <a:rPr dirty="0"/>
              <a:t> / La </a:t>
            </a:r>
            <a:r>
              <a:rPr dirty="0" err="1"/>
              <a:t>Décima</a:t>
            </a:r>
            <a:r>
              <a:rPr dirty="0"/>
              <a:t> Plaga (12:1-32)</a:t>
            </a:r>
          </a:p>
        </p:txBody>
      </p:sp>
      <p:sp>
        <p:nvSpPr>
          <p:cNvPr id="7202" name="Rectangle 3"/>
          <p:cNvSpPr txBox="1">
            <a:spLocks noGrp="1"/>
          </p:cNvSpPr>
          <p:nvPr>
            <p:ph type="body" idx="1"/>
          </p:nvPr>
        </p:nvSpPr>
        <p:spPr>
          <a:xfrm>
            <a:off x="838200" y="937261"/>
            <a:ext cx="10703312" cy="5784214"/>
          </a:xfrm>
          <a:prstGeom prst="rect">
            <a:avLst/>
          </a:prstGeom>
        </p:spPr>
        <p:txBody>
          <a:bodyPr lIns="45719" tIns="45720" rIns="45719" bIns="45720" anchor="t">
            <a:normAutofit/>
          </a:bodyPr>
          <a:lstStyle/>
          <a:p>
            <a:pPr marL="184785" indent="-184785" defTabSz="740663">
              <a:spcBef>
                <a:spcPts val="800"/>
              </a:spcBef>
              <a:buSzTx/>
              <a:buNone/>
              <a:defRPr sz="2268">
                <a:solidFill>
                  <a:srgbClr val="FF0000"/>
                </a:solidFill>
                <a:effectLst>
                  <a:outerShdw blurRad="30861" dist="30861" dir="2700000" rotWithShape="0">
                    <a:srgbClr val="000000">
                      <a:alpha val="43137"/>
                    </a:srgbClr>
                  </a:outerShdw>
                </a:effectLst>
              </a:defRPr>
            </a:pPr>
            <a:r>
              <a:rPr sz="2800" b="1" dirty="0">
                <a:solidFill>
                  <a:srgbClr val="C00000"/>
                </a:solidFill>
              </a:rPr>
              <a:t>The Passover was the final blow to Egypt, the death of the first-born. </a:t>
            </a:r>
            <a:r>
              <a:rPr sz="2800" dirty="0"/>
              <a:t>/ La Pascua </a:t>
            </a:r>
            <a:r>
              <a:rPr sz="2800" dirty="0" err="1"/>
              <a:t>fue</a:t>
            </a:r>
            <a:r>
              <a:rPr sz="2800" dirty="0"/>
              <a:t> </a:t>
            </a:r>
            <a:r>
              <a:rPr sz="2800" dirty="0" err="1"/>
              <a:t>el</a:t>
            </a:r>
            <a:r>
              <a:rPr sz="2800" dirty="0"/>
              <a:t> golpe final a </a:t>
            </a:r>
            <a:r>
              <a:rPr sz="2800" dirty="0" err="1"/>
              <a:t>Egipto</a:t>
            </a:r>
            <a:r>
              <a:rPr sz="2800" dirty="0"/>
              <a:t>, la </a:t>
            </a:r>
            <a:r>
              <a:rPr sz="2800" dirty="0" err="1"/>
              <a:t>muerte</a:t>
            </a:r>
            <a:r>
              <a:rPr sz="2800" dirty="0"/>
              <a:t> de </a:t>
            </a:r>
            <a:r>
              <a:rPr sz="2800" dirty="0" err="1"/>
              <a:t>los</a:t>
            </a:r>
            <a:r>
              <a:rPr sz="2800" dirty="0"/>
              <a:t> </a:t>
            </a:r>
            <a:r>
              <a:rPr sz="2800" dirty="0" err="1"/>
              <a:t>primogénitos</a:t>
            </a:r>
            <a:r>
              <a:rPr sz="2800" dirty="0"/>
              <a:t>.</a:t>
            </a:r>
            <a:endParaRPr lang="en-US" sz="2800" dirty="0"/>
          </a:p>
          <a:p>
            <a:pPr marL="184785" indent="-184785" defTabSz="740663">
              <a:spcBef>
                <a:spcPts val="800"/>
              </a:spcBef>
              <a:defRPr sz="1944" i="1"/>
            </a:pPr>
            <a:r>
              <a:rPr sz="2400" b="1" dirty="0">
                <a:solidFill>
                  <a:srgbClr val="0070C0"/>
                </a:solidFill>
              </a:rPr>
              <a:t>Each Israelite family was instructed to slaughter an unblemished lamb, roasting and eating it with unleavened bread and bitter herbs.</a:t>
            </a:r>
            <a:r>
              <a:rPr sz="2400" dirty="0"/>
              <a:t> / Cada </a:t>
            </a:r>
            <a:r>
              <a:rPr sz="2400" dirty="0" err="1"/>
              <a:t>familia</a:t>
            </a:r>
            <a:r>
              <a:rPr sz="2400" dirty="0"/>
              <a:t> </a:t>
            </a:r>
            <a:r>
              <a:rPr sz="2400" dirty="0" err="1"/>
              <a:t>israelita</a:t>
            </a:r>
            <a:r>
              <a:rPr sz="2400" dirty="0"/>
              <a:t> </a:t>
            </a:r>
            <a:r>
              <a:rPr sz="2400" dirty="0" err="1"/>
              <a:t>recibió</a:t>
            </a:r>
            <a:r>
              <a:rPr sz="2400" dirty="0"/>
              <a:t> </a:t>
            </a:r>
            <a:r>
              <a:rPr sz="2400" dirty="0" err="1"/>
              <a:t>instrucciones</a:t>
            </a:r>
            <a:r>
              <a:rPr sz="2400" dirty="0"/>
              <a:t> de </a:t>
            </a:r>
            <a:r>
              <a:rPr sz="2400" dirty="0" err="1"/>
              <a:t>sacrificar</a:t>
            </a:r>
            <a:r>
              <a:rPr sz="2400" dirty="0"/>
              <a:t> un </a:t>
            </a:r>
            <a:r>
              <a:rPr sz="2400" dirty="0" err="1"/>
              <a:t>cordero</a:t>
            </a:r>
            <a:r>
              <a:rPr sz="2400" dirty="0"/>
              <a:t> sin </a:t>
            </a:r>
            <a:r>
              <a:rPr sz="2400" dirty="0" err="1"/>
              <a:t>defecto</a:t>
            </a:r>
            <a:r>
              <a:rPr sz="2400" dirty="0"/>
              <a:t>, </a:t>
            </a:r>
            <a:r>
              <a:rPr sz="2400" dirty="0" err="1"/>
              <a:t>asarlo</a:t>
            </a:r>
            <a:r>
              <a:rPr sz="2400" dirty="0"/>
              <a:t> y </a:t>
            </a:r>
            <a:r>
              <a:rPr sz="2400" dirty="0" err="1"/>
              <a:t>comerlo</a:t>
            </a:r>
            <a:r>
              <a:rPr sz="2400" dirty="0"/>
              <a:t> con panes sin </a:t>
            </a:r>
            <a:r>
              <a:rPr sz="2400" dirty="0" err="1"/>
              <a:t>levadura</a:t>
            </a:r>
            <a:r>
              <a:rPr sz="2400" dirty="0"/>
              <a:t> y </a:t>
            </a:r>
            <a:r>
              <a:rPr sz="2400" dirty="0" err="1"/>
              <a:t>hierbas</a:t>
            </a:r>
            <a:r>
              <a:rPr sz="2400" dirty="0"/>
              <a:t> </a:t>
            </a:r>
            <a:r>
              <a:rPr sz="2400" dirty="0" err="1"/>
              <a:t>amargas</a:t>
            </a:r>
            <a:r>
              <a:rPr sz="2400" dirty="0"/>
              <a:t>.</a:t>
            </a:r>
          </a:p>
          <a:p>
            <a:pPr marL="184785" indent="-184785" defTabSz="740663">
              <a:spcBef>
                <a:spcPts val="800"/>
              </a:spcBef>
              <a:defRPr sz="1944" i="1"/>
            </a:pPr>
            <a:r>
              <a:rPr sz="2400" b="1" dirty="0">
                <a:solidFill>
                  <a:srgbClr val="0070C0"/>
                </a:solidFill>
              </a:rPr>
              <a:t>Only those who had the lamb’s blood smeared on their doorposts and lintels were spared. The destroyer would then “pass over” their home (12:13), which is the origin of the word “Passover” </a:t>
            </a:r>
            <a:r>
              <a:rPr lang="en-US" sz="2400" b="1" dirty="0">
                <a:solidFill>
                  <a:srgbClr val="0070C0"/>
                </a:solidFill>
                <a:sym typeface="HebrewTh"/>
              </a:rPr>
              <a:t>(</a:t>
            </a:r>
            <a:r>
              <a:rPr lang="en-US" sz="2400" b="1" dirty="0" err="1">
                <a:solidFill>
                  <a:srgbClr val="0070C0"/>
                </a:solidFill>
                <a:sym typeface="HebrewTh"/>
              </a:rPr>
              <a:t>פסח</a:t>
            </a:r>
            <a:r>
              <a:rPr lang="en-US" sz="2400" b="1" dirty="0">
                <a:solidFill>
                  <a:srgbClr val="0070C0"/>
                </a:solidFill>
              </a:rPr>
              <a:t>).</a:t>
            </a:r>
            <a:r>
              <a:rPr sz="2400" dirty="0"/>
              <a:t> / Solo se </a:t>
            </a:r>
            <a:r>
              <a:rPr sz="2400" dirty="0" err="1"/>
              <a:t>salvaron</a:t>
            </a:r>
            <a:r>
              <a:rPr sz="2400" dirty="0"/>
              <a:t> </a:t>
            </a:r>
            <a:r>
              <a:rPr sz="2400" dirty="0" err="1"/>
              <a:t>los</a:t>
            </a:r>
            <a:r>
              <a:rPr sz="2400" dirty="0"/>
              <a:t> que </a:t>
            </a:r>
            <a:r>
              <a:rPr sz="2400" dirty="0" err="1"/>
              <a:t>tenían</a:t>
            </a:r>
            <a:r>
              <a:rPr sz="2400" dirty="0"/>
              <a:t> la </a:t>
            </a:r>
            <a:r>
              <a:rPr sz="2400" dirty="0" err="1"/>
              <a:t>sangre</a:t>
            </a:r>
            <a:r>
              <a:rPr sz="2400" dirty="0"/>
              <a:t> del </a:t>
            </a:r>
            <a:r>
              <a:rPr sz="2400" dirty="0" err="1"/>
              <a:t>cordero</a:t>
            </a:r>
            <a:r>
              <a:rPr sz="2400" dirty="0"/>
              <a:t> </a:t>
            </a:r>
            <a:r>
              <a:rPr sz="2400" dirty="0" err="1"/>
              <a:t>untada</a:t>
            </a:r>
            <a:r>
              <a:rPr sz="2400" dirty="0"/>
              <a:t> </a:t>
            </a:r>
            <a:r>
              <a:rPr sz="2400" dirty="0" err="1"/>
              <a:t>en</a:t>
            </a:r>
            <a:r>
              <a:rPr sz="2400" dirty="0"/>
              <a:t> </a:t>
            </a:r>
            <a:r>
              <a:rPr sz="2400" dirty="0" err="1"/>
              <a:t>los</a:t>
            </a:r>
            <a:r>
              <a:rPr sz="2400" dirty="0"/>
              <a:t> </a:t>
            </a:r>
            <a:r>
              <a:rPr sz="2400" dirty="0" err="1"/>
              <a:t>postes</a:t>
            </a:r>
            <a:r>
              <a:rPr sz="2400" dirty="0"/>
              <a:t> y </a:t>
            </a:r>
            <a:r>
              <a:rPr sz="2400" dirty="0" err="1"/>
              <a:t>dinteles</a:t>
            </a:r>
            <a:r>
              <a:rPr sz="2400" dirty="0"/>
              <a:t> de sus </a:t>
            </a:r>
            <a:r>
              <a:rPr sz="2400" dirty="0" err="1"/>
              <a:t>puertas</a:t>
            </a:r>
            <a:r>
              <a:rPr sz="2400" dirty="0"/>
              <a:t>. El destructor </a:t>
            </a:r>
            <a:r>
              <a:rPr sz="2400" dirty="0" err="1"/>
              <a:t>entonces</a:t>
            </a:r>
            <a:r>
              <a:rPr sz="2400" dirty="0"/>
              <a:t> “</a:t>
            </a:r>
            <a:r>
              <a:rPr sz="2400" dirty="0" err="1"/>
              <a:t>pasaría</a:t>
            </a:r>
            <a:r>
              <a:rPr sz="2400" dirty="0"/>
              <a:t> </a:t>
            </a:r>
            <a:r>
              <a:rPr sz="2400" dirty="0" err="1"/>
              <a:t>por</a:t>
            </a:r>
            <a:r>
              <a:rPr sz="2400" dirty="0"/>
              <a:t> alto” </a:t>
            </a:r>
            <a:r>
              <a:rPr sz="2400" dirty="0" err="1"/>
              <a:t>su</a:t>
            </a:r>
            <a:r>
              <a:rPr sz="2400" dirty="0"/>
              <a:t> </a:t>
            </a:r>
            <a:r>
              <a:rPr sz="2400" dirty="0" err="1"/>
              <a:t>hogar</a:t>
            </a:r>
            <a:r>
              <a:rPr sz="2400" dirty="0"/>
              <a:t> (12:13), que es </a:t>
            </a:r>
            <a:r>
              <a:rPr sz="2400" dirty="0" err="1"/>
              <a:t>el</a:t>
            </a:r>
            <a:r>
              <a:rPr sz="2400" dirty="0"/>
              <a:t> </a:t>
            </a:r>
            <a:r>
              <a:rPr sz="2400" dirty="0" err="1"/>
              <a:t>origen</a:t>
            </a:r>
            <a:r>
              <a:rPr sz="2400" dirty="0"/>
              <a:t> de la palabra “Pascua” </a:t>
            </a:r>
            <a:r>
              <a:rPr lang="en-US" sz="2400" dirty="0"/>
              <a:t>(</a:t>
            </a:r>
            <a:r>
              <a:rPr lang="en-US" sz="2400" b="1" dirty="0" err="1"/>
              <a:t>פסח</a:t>
            </a:r>
            <a:r>
              <a:rPr lang="en-US" sz="2400" dirty="0"/>
              <a:t>).</a:t>
            </a:r>
            <a:endParaRPr sz="24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02">
                                            <p:bg/>
                                          </p:spTgt>
                                        </p:tgtEl>
                                        <p:attrNameLst>
                                          <p:attrName>style.visibility</p:attrName>
                                        </p:attrNameLst>
                                      </p:cBhvr>
                                      <p:to>
                                        <p:strVal val="visible"/>
                                      </p:to>
                                    </p:set>
                                    <p:anim calcmode="lin" valueType="num">
                                      <p:cBhvr>
                                        <p:cTn id="7" dur="500" fill="hold"/>
                                        <p:tgtEl>
                                          <p:spTgt spid="7202">
                                            <p:bg/>
                                          </p:spTgt>
                                        </p:tgtEl>
                                        <p:attrNameLst>
                                          <p:attrName>ppt_w</p:attrName>
                                        </p:attrNameLst>
                                      </p:cBhvr>
                                      <p:tavLst>
                                        <p:tav tm="0">
                                          <p:val>
                                            <p:fltVal val="0"/>
                                          </p:val>
                                        </p:tav>
                                        <p:tav tm="100000">
                                          <p:val>
                                            <p:strVal val="#ppt_w"/>
                                          </p:val>
                                        </p:tav>
                                      </p:tavLst>
                                    </p:anim>
                                    <p:anim calcmode="lin" valueType="num">
                                      <p:cBhvr>
                                        <p:cTn id="8" dur="500" fill="hold"/>
                                        <p:tgtEl>
                                          <p:spTgt spid="720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02">
                                            <p:txEl>
                                              <p:pRg st="0" end="0"/>
                                            </p:txEl>
                                          </p:spTgt>
                                        </p:tgtEl>
                                        <p:attrNameLst>
                                          <p:attrName>style.visibility</p:attrName>
                                        </p:attrNameLst>
                                      </p:cBhvr>
                                      <p:to>
                                        <p:strVal val="visible"/>
                                      </p:to>
                                    </p:set>
                                    <p:anim calcmode="lin" valueType="num">
                                      <p:cBhvr>
                                        <p:cTn id="11" dur="500" fill="hold"/>
                                        <p:tgtEl>
                                          <p:spTgt spid="720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0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02">
                                            <p:txEl>
                                              <p:pRg st="1" end="1"/>
                                            </p:txEl>
                                          </p:spTgt>
                                        </p:tgtEl>
                                        <p:attrNameLst>
                                          <p:attrName>style.visibility</p:attrName>
                                        </p:attrNameLst>
                                      </p:cBhvr>
                                      <p:to>
                                        <p:strVal val="visible"/>
                                      </p:to>
                                    </p:set>
                                    <p:anim calcmode="lin" valueType="num">
                                      <p:cBhvr>
                                        <p:cTn id="17" dur="500" fill="hold"/>
                                        <p:tgtEl>
                                          <p:spTgt spid="720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02">
                                            <p:txEl>
                                              <p:pRg st="1" end="1"/>
                                            </p:txEl>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3" presetClass="entr" presetSubtype="16" fill="hold" grpId="1" nodeType="afterEffect">
                                  <p:stCondLst>
                                    <p:cond delay="0"/>
                                  </p:stCondLst>
                                  <p:iterate>
                                    <p:tmAbs val="0"/>
                                  </p:iterate>
                                  <p:childTnLst>
                                    <p:set>
                                      <p:cBhvr>
                                        <p:cTn id="21" fill="hold"/>
                                        <p:tgtEl>
                                          <p:spTgt spid="7202">
                                            <p:txEl>
                                              <p:pRg st="2" end="2"/>
                                            </p:txEl>
                                          </p:spTgt>
                                        </p:tgtEl>
                                        <p:attrNameLst>
                                          <p:attrName>style.visibility</p:attrName>
                                        </p:attrNameLst>
                                      </p:cBhvr>
                                      <p:to>
                                        <p:strVal val="visible"/>
                                      </p:to>
                                    </p:set>
                                    <p:anim calcmode="lin" valueType="num">
                                      <p:cBhvr>
                                        <p:cTn id="22" dur="500" fill="hold"/>
                                        <p:tgtEl>
                                          <p:spTgt spid="7202">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720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2" grpId="1" build="p" animBg="1" advAuto="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7204" name="Slide Number Placeholder 5"/>
          <p:cNvSpPr txBox="1">
            <a:spLocks noGrp="1"/>
          </p:cNvSpPr>
          <p:nvPr>
            <p:ph type="sldNum" sz="quarter" idx="2"/>
          </p:nvPr>
        </p:nvSpPr>
        <p:spPr>
          <a:xfrm>
            <a:off x="11417152" y="6400800"/>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147</a:t>
            </a:fld>
            <a:endParaRPr/>
          </a:p>
        </p:txBody>
      </p:sp>
      <p:sp>
        <p:nvSpPr>
          <p:cNvPr id="7205" name="Rectangle 2"/>
          <p:cNvSpPr txBox="1">
            <a:spLocks noGrp="1"/>
          </p:cNvSpPr>
          <p:nvPr>
            <p:ph type="title"/>
          </p:nvPr>
        </p:nvSpPr>
        <p:spPr>
          <a:xfrm>
            <a:off x="838200" y="136525"/>
            <a:ext cx="10515600" cy="637198"/>
          </a:xfrm>
          <a:prstGeom prst="rect">
            <a:avLst/>
          </a:prstGeom>
        </p:spPr>
        <p:txBody>
          <a:bodyPr lIns="45719" tIns="45720" rIns="45719" bIns="45720" anchor="ctr">
            <a:normAutofit/>
          </a:bodyPr>
          <a:lstStyle>
            <a:lvl1pPr>
              <a:defRPr>
                <a:solidFill>
                  <a:srgbClr val="C00000"/>
                </a:solidFill>
                <a:effectLst>
                  <a:outerShdw blurRad="38100" dist="38100" dir="2700000" rotWithShape="0">
                    <a:srgbClr val="000000">
                      <a:alpha val="43137"/>
                    </a:srgbClr>
                  </a:outerShdw>
                </a:effectLst>
              </a:defRPr>
            </a:lvl1pPr>
          </a:lstStyle>
          <a:p>
            <a:r>
              <a:rPr dirty="0">
                <a:solidFill>
                  <a:srgbClr val="002060"/>
                </a:solidFill>
              </a:rPr>
              <a:t>The Tenth Plague</a:t>
            </a:r>
            <a:r>
              <a:rPr dirty="0"/>
              <a:t> / La </a:t>
            </a:r>
            <a:r>
              <a:rPr dirty="0" err="1"/>
              <a:t>Décima</a:t>
            </a:r>
            <a:r>
              <a:rPr dirty="0"/>
              <a:t> Plaga (12:1-32)</a:t>
            </a:r>
          </a:p>
        </p:txBody>
      </p:sp>
      <p:sp>
        <p:nvSpPr>
          <p:cNvPr id="7206" name="Rectangle 3"/>
          <p:cNvSpPr txBox="1">
            <a:spLocks noGrp="1"/>
          </p:cNvSpPr>
          <p:nvPr>
            <p:ph type="body" idx="1"/>
          </p:nvPr>
        </p:nvSpPr>
        <p:spPr>
          <a:xfrm>
            <a:off x="838200" y="937261"/>
            <a:ext cx="10703312" cy="5784214"/>
          </a:xfrm>
          <a:prstGeom prst="rect">
            <a:avLst/>
          </a:prstGeom>
        </p:spPr>
        <p:txBody>
          <a:bodyPr lIns="45719" tIns="45720" rIns="45719" bIns="45720" anchor="t">
            <a:normAutofit/>
          </a:bodyPr>
          <a:lstStyle/>
          <a:p>
            <a:pPr>
              <a:buSzTx/>
              <a:buNone/>
              <a:defRPr sz="2800">
                <a:solidFill>
                  <a:srgbClr val="FF0000"/>
                </a:solidFill>
                <a:effectLst>
                  <a:outerShdw blurRad="38100" dist="38100" dir="2700000" rotWithShape="0">
                    <a:srgbClr val="000000">
                      <a:alpha val="43137"/>
                    </a:srgbClr>
                  </a:outerShdw>
                </a:effectLst>
              </a:defRPr>
            </a:pPr>
            <a:r>
              <a:rPr b="1" dirty="0">
                <a:solidFill>
                  <a:srgbClr val="C00000"/>
                </a:solidFill>
              </a:rPr>
              <a:t>The Passover was the final blow to Egypt, the death of the first-born.</a:t>
            </a:r>
            <a:r>
              <a:rPr dirty="0"/>
              <a:t> / La Pascua </a:t>
            </a:r>
            <a:r>
              <a:rPr err="1"/>
              <a:t>fue</a:t>
            </a:r>
            <a:r>
              <a:rPr dirty="0"/>
              <a:t> </a:t>
            </a:r>
            <a:r>
              <a:rPr err="1"/>
              <a:t>el</a:t>
            </a:r>
            <a:r>
              <a:rPr dirty="0"/>
              <a:t> golpe final a </a:t>
            </a:r>
            <a:r>
              <a:rPr err="1"/>
              <a:t>Egipto</a:t>
            </a:r>
            <a:r>
              <a:rPr dirty="0"/>
              <a:t>, la </a:t>
            </a:r>
            <a:r>
              <a:rPr err="1"/>
              <a:t>muerte</a:t>
            </a:r>
            <a:r>
              <a:rPr dirty="0"/>
              <a:t> de </a:t>
            </a:r>
            <a:r>
              <a:rPr err="1"/>
              <a:t>los</a:t>
            </a:r>
            <a:r>
              <a:rPr dirty="0"/>
              <a:t> </a:t>
            </a:r>
            <a:r>
              <a:rPr err="1"/>
              <a:t>primogénitos</a:t>
            </a:r>
            <a:r>
              <a:rPr dirty="0"/>
              <a:t>.</a:t>
            </a:r>
          </a:p>
          <a:p>
            <a:pPr>
              <a:defRPr sz="2400" i="1"/>
            </a:pPr>
            <a:r>
              <a:rPr b="1" dirty="0">
                <a:solidFill>
                  <a:srgbClr val="0070C0"/>
                </a:solidFill>
              </a:rPr>
              <a:t>The “destroyer” </a:t>
            </a:r>
            <a:r>
              <a:rPr lang="en-US" b="1" dirty="0">
                <a:solidFill>
                  <a:srgbClr val="0070C0"/>
                </a:solidFill>
              </a:rPr>
              <a:t>(</a:t>
            </a:r>
            <a:r>
              <a:rPr lang="en-US" b="1" dirty="0" err="1">
                <a:solidFill>
                  <a:srgbClr val="0070C0"/>
                </a:solidFill>
              </a:rPr>
              <a:t>המשחית</a:t>
            </a:r>
            <a:r>
              <a:rPr b="1" dirty="0">
                <a:solidFill>
                  <a:srgbClr val="0070C0"/>
                </a:solidFill>
              </a:rPr>
              <a:t>; cf. </a:t>
            </a:r>
            <a:r>
              <a:rPr lang="en-US" b="1" dirty="0">
                <a:solidFill>
                  <a:srgbClr val="0070C0"/>
                </a:solidFill>
              </a:rPr>
              <a:t>12:23; He</a:t>
            </a:r>
            <a:r>
              <a:rPr b="1" dirty="0">
                <a:solidFill>
                  <a:srgbClr val="0070C0"/>
                </a:solidFill>
              </a:rPr>
              <a:t>. 11:28) was likely the Angel of Yahweh (cf. 2 Sa. 24:16; 2 Kg. 19:35).</a:t>
            </a:r>
            <a:r>
              <a:rPr dirty="0"/>
              <a:t> / El “destructor” (</a:t>
            </a:r>
            <a:r>
              <a:rPr lang="en-US" b="1" dirty="0" err="1"/>
              <a:t>המשחית</a:t>
            </a:r>
            <a:r>
              <a:rPr lang="en-US" dirty="0"/>
              <a:t>; cf.</a:t>
            </a:r>
            <a:r>
              <a:rPr dirty="0"/>
              <a:t>, 12:23; cf. </a:t>
            </a:r>
            <a:r>
              <a:rPr dirty="0" err="1"/>
              <a:t>Hebreos</a:t>
            </a:r>
            <a:r>
              <a:rPr dirty="0"/>
              <a:t> 11:28) </a:t>
            </a:r>
            <a:r>
              <a:rPr dirty="0" err="1"/>
              <a:t>probablemente</a:t>
            </a:r>
            <a:r>
              <a:rPr dirty="0"/>
              <a:t> era </a:t>
            </a:r>
            <a:r>
              <a:rPr dirty="0" err="1"/>
              <a:t>el</a:t>
            </a:r>
            <a:r>
              <a:rPr dirty="0"/>
              <a:t> </a:t>
            </a:r>
            <a:r>
              <a:rPr dirty="0" err="1"/>
              <a:t>ángel</a:t>
            </a:r>
            <a:r>
              <a:rPr dirty="0"/>
              <a:t> de </a:t>
            </a:r>
            <a:r>
              <a:rPr dirty="0" err="1"/>
              <a:t>Yahvé</a:t>
            </a:r>
            <a:r>
              <a:rPr dirty="0"/>
              <a:t> (cf. 2 Samuel 24:16; 2 Reyes 19:35).</a:t>
            </a:r>
          </a:p>
          <a:p>
            <a:pPr>
              <a:defRPr sz="2400" i="1"/>
            </a:pPr>
            <a:r>
              <a:rPr b="1" dirty="0">
                <a:solidFill>
                  <a:srgbClr val="0070C0"/>
                </a:solidFill>
              </a:rPr>
              <a:t>Ramesses II is known to have had thirteen sons. His first-born, Amun-her-</a:t>
            </a:r>
            <a:r>
              <a:rPr b="1" dirty="0" err="1">
                <a:solidFill>
                  <a:srgbClr val="0070C0"/>
                </a:solidFill>
              </a:rPr>
              <a:t>khepeshef</a:t>
            </a:r>
            <a:r>
              <a:rPr b="1" dirty="0">
                <a:solidFill>
                  <a:srgbClr val="0070C0"/>
                </a:solidFill>
              </a:rPr>
              <a:t>, died as a young man of unknown causes, ca. 1254 BC. The crown passed from Ramesses II to his brothers, eventually landing on </a:t>
            </a:r>
            <a:r>
              <a:rPr b="1" dirty="0" err="1">
                <a:solidFill>
                  <a:srgbClr val="0070C0"/>
                </a:solidFill>
              </a:rPr>
              <a:t>Merneptah</a:t>
            </a:r>
            <a:r>
              <a:rPr b="1" dirty="0">
                <a:solidFill>
                  <a:srgbClr val="0070C0"/>
                </a:solidFill>
              </a:rPr>
              <a:t> in 1213 BC.</a:t>
            </a:r>
            <a:r>
              <a:rPr dirty="0"/>
              <a:t> / Se sabe que Ramsés II </a:t>
            </a:r>
            <a:r>
              <a:rPr dirty="0" err="1"/>
              <a:t>tuvo</a:t>
            </a:r>
            <a:r>
              <a:rPr dirty="0"/>
              <a:t> </a:t>
            </a:r>
            <a:r>
              <a:rPr dirty="0" err="1"/>
              <a:t>trece</a:t>
            </a:r>
            <a:r>
              <a:rPr dirty="0"/>
              <a:t> </a:t>
            </a:r>
            <a:r>
              <a:rPr dirty="0" err="1"/>
              <a:t>hijos</a:t>
            </a:r>
            <a:r>
              <a:rPr dirty="0"/>
              <a:t>. </a:t>
            </a:r>
            <a:r>
              <a:rPr dirty="0" err="1"/>
              <a:t>Su</a:t>
            </a:r>
            <a:r>
              <a:rPr dirty="0"/>
              <a:t> </a:t>
            </a:r>
            <a:r>
              <a:rPr dirty="0" err="1"/>
              <a:t>primogénito</a:t>
            </a:r>
            <a:r>
              <a:rPr dirty="0"/>
              <a:t>, Amun-her-</a:t>
            </a:r>
            <a:r>
              <a:rPr dirty="0" err="1"/>
              <a:t>khepeshef</a:t>
            </a:r>
            <a:r>
              <a:rPr dirty="0"/>
              <a:t>, </a:t>
            </a:r>
            <a:r>
              <a:rPr dirty="0" err="1"/>
              <a:t>murió</a:t>
            </a:r>
            <a:r>
              <a:rPr dirty="0"/>
              <a:t> </a:t>
            </a:r>
            <a:r>
              <a:rPr dirty="0" err="1"/>
              <a:t>cuando</a:t>
            </a:r>
            <a:r>
              <a:rPr dirty="0"/>
              <a:t> era </a:t>
            </a:r>
            <a:r>
              <a:rPr dirty="0" err="1"/>
              <a:t>joven</a:t>
            </a:r>
            <a:r>
              <a:rPr dirty="0"/>
              <a:t> </a:t>
            </a:r>
            <a:r>
              <a:rPr dirty="0" err="1"/>
              <a:t>por</a:t>
            </a:r>
            <a:r>
              <a:rPr dirty="0"/>
              <a:t> </a:t>
            </a:r>
            <a:r>
              <a:rPr dirty="0" err="1"/>
              <a:t>causas</a:t>
            </a:r>
            <a:r>
              <a:rPr dirty="0"/>
              <a:t> </a:t>
            </a:r>
            <a:r>
              <a:rPr dirty="0" err="1"/>
              <a:t>desconocidas</a:t>
            </a:r>
            <a:r>
              <a:rPr dirty="0"/>
              <a:t>, ca. 1254 a. La corona </a:t>
            </a:r>
            <a:r>
              <a:rPr dirty="0" err="1"/>
              <a:t>pasó</a:t>
            </a:r>
            <a:r>
              <a:rPr dirty="0"/>
              <a:t> de Ramsés II a sus </a:t>
            </a:r>
            <a:r>
              <a:rPr dirty="0" err="1"/>
              <a:t>hermanos</a:t>
            </a:r>
            <a:r>
              <a:rPr dirty="0"/>
              <a:t>, y </a:t>
            </a:r>
            <a:r>
              <a:rPr dirty="0" err="1"/>
              <a:t>finalmente</a:t>
            </a:r>
            <a:r>
              <a:rPr dirty="0"/>
              <a:t> </a:t>
            </a:r>
            <a:r>
              <a:rPr dirty="0" err="1"/>
              <a:t>aterrizó</a:t>
            </a:r>
            <a:r>
              <a:rPr dirty="0"/>
              <a:t> </a:t>
            </a:r>
            <a:r>
              <a:rPr dirty="0" err="1"/>
              <a:t>en</a:t>
            </a:r>
            <a:r>
              <a:rPr dirty="0"/>
              <a:t> </a:t>
            </a:r>
            <a:r>
              <a:rPr dirty="0" err="1"/>
              <a:t>Merneptah</a:t>
            </a:r>
            <a:r>
              <a:rPr dirty="0"/>
              <a:t> </a:t>
            </a:r>
            <a:r>
              <a:rPr dirty="0" err="1"/>
              <a:t>en</a:t>
            </a:r>
            <a:r>
              <a:rPr dirty="0"/>
              <a:t> 1213 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06">
                                            <p:bg/>
                                          </p:spTgt>
                                        </p:tgtEl>
                                        <p:attrNameLst>
                                          <p:attrName>style.visibility</p:attrName>
                                        </p:attrNameLst>
                                      </p:cBhvr>
                                      <p:to>
                                        <p:strVal val="visible"/>
                                      </p:to>
                                    </p:set>
                                    <p:anim calcmode="lin" valueType="num">
                                      <p:cBhvr>
                                        <p:cTn id="7" dur="500" fill="hold"/>
                                        <p:tgtEl>
                                          <p:spTgt spid="7206">
                                            <p:bg/>
                                          </p:spTgt>
                                        </p:tgtEl>
                                        <p:attrNameLst>
                                          <p:attrName>ppt_w</p:attrName>
                                        </p:attrNameLst>
                                      </p:cBhvr>
                                      <p:tavLst>
                                        <p:tav tm="0">
                                          <p:val>
                                            <p:fltVal val="0"/>
                                          </p:val>
                                        </p:tav>
                                        <p:tav tm="100000">
                                          <p:val>
                                            <p:strVal val="#ppt_w"/>
                                          </p:val>
                                        </p:tav>
                                      </p:tavLst>
                                    </p:anim>
                                    <p:anim calcmode="lin" valueType="num">
                                      <p:cBhvr>
                                        <p:cTn id="8" dur="500" fill="hold"/>
                                        <p:tgtEl>
                                          <p:spTgt spid="720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06">
                                            <p:txEl>
                                              <p:pRg st="0" end="0"/>
                                            </p:txEl>
                                          </p:spTgt>
                                        </p:tgtEl>
                                        <p:attrNameLst>
                                          <p:attrName>style.visibility</p:attrName>
                                        </p:attrNameLst>
                                      </p:cBhvr>
                                      <p:to>
                                        <p:strVal val="visible"/>
                                      </p:to>
                                    </p:set>
                                    <p:anim calcmode="lin" valueType="num">
                                      <p:cBhvr>
                                        <p:cTn id="11" dur="500" fill="hold"/>
                                        <p:tgtEl>
                                          <p:spTgt spid="720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06">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7206">
                                            <p:txEl>
                                              <p:pRg st="1" end="1"/>
                                            </p:txEl>
                                          </p:spTgt>
                                        </p:tgtEl>
                                        <p:attrNameLst>
                                          <p:attrName>style.visibility</p:attrName>
                                        </p:attrNameLst>
                                      </p:cBhvr>
                                      <p:to>
                                        <p:strVal val="visible"/>
                                      </p:to>
                                    </p:set>
                                    <p:anim calcmode="lin" valueType="num">
                                      <p:cBhvr>
                                        <p:cTn id="16" dur="500" fill="hold"/>
                                        <p:tgtEl>
                                          <p:spTgt spid="7206">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720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7206">
                                            <p:txEl>
                                              <p:pRg st="2" end="2"/>
                                            </p:txEl>
                                          </p:spTgt>
                                        </p:tgtEl>
                                        <p:attrNameLst>
                                          <p:attrName>style.visibility</p:attrName>
                                        </p:attrNameLst>
                                      </p:cBhvr>
                                      <p:to>
                                        <p:strVal val="visible"/>
                                      </p:to>
                                    </p:set>
                                    <p:anim calcmode="lin" valueType="num">
                                      <p:cBhvr>
                                        <p:cTn id="22" dur="500" fill="hold"/>
                                        <p:tgtEl>
                                          <p:spTgt spid="7206">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720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6" grpId="1" build="p" animBg="1" advAuto="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208" name="Title 1"/>
          <p:cNvSpPr txBox="1">
            <a:spLocks noGrp="1"/>
          </p:cNvSpPr>
          <p:nvPr>
            <p:ph type="title"/>
          </p:nvPr>
        </p:nvSpPr>
        <p:spPr>
          <a:xfrm>
            <a:off x="838200" y="428534"/>
            <a:ext cx="10515600" cy="637198"/>
          </a:xfrm>
          <a:prstGeom prst="rect">
            <a:avLst/>
          </a:prstGeom>
        </p:spPr>
        <p:txBody>
          <a:bodyPr lIns="45719" tIns="45720" rIns="45719" bIns="45720" anchor="ctr">
            <a:normAutofit/>
          </a:bodyPr>
          <a:lstStyle>
            <a:lvl1pPr defTabSz="603504">
              <a:defRPr sz="2640">
                <a:solidFill>
                  <a:srgbClr val="FF6600"/>
                </a:solidFill>
                <a:effectLst>
                  <a:outerShdw blurRad="25146" dist="25146" dir="2700000" rotWithShape="0">
                    <a:srgbClr val="000000">
                      <a:alpha val="43137"/>
                    </a:srgbClr>
                  </a:outerShdw>
                </a:effectLst>
                <a:latin typeface="Eras Demi ITC"/>
                <a:ea typeface="Eras Demi ITC"/>
                <a:cs typeface="Eras Demi ITC"/>
                <a:sym typeface="Eras Demi ITC"/>
              </a:defRPr>
            </a:lvl1pPr>
          </a:lstStyle>
          <a:p>
            <a:r>
              <a:rPr sz="2600" dirty="0">
                <a:solidFill>
                  <a:srgbClr val="002060"/>
                </a:solidFill>
              </a:rPr>
              <a:t>The Expulsion from Egypt </a:t>
            </a:r>
            <a:r>
              <a:rPr sz="2600" dirty="0"/>
              <a:t>/ La </a:t>
            </a:r>
            <a:r>
              <a:rPr sz="2600" dirty="0" err="1"/>
              <a:t>Expulsión</a:t>
            </a:r>
            <a:r>
              <a:rPr sz="2600" dirty="0"/>
              <a:t> de </a:t>
            </a:r>
            <a:r>
              <a:rPr sz="2600" dirty="0" err="1"/>
              <a:t>Egipto</a:t>
            </a:r>
            <a:r>
              <a:rPr sz="2600" dirty="0"/>
              <a:t> (Ex. 12:33-42)</a:t>
            </a:r>
          </a:p>
        </p:txBody>
      </p:sp>
      <p:sp>
        <p:nvSpPr>
          <p:cNvPr id="7209" name="Content Placeholder 2"/>
          <p:cNvSpPr txBox="1">
            <a:spLocks noGrp="1"/>
          </p:cNvSpPr>
          <p:nvPr>
            <p:ph type="body" idx="1"/>
          </p:nvPr>
        </p:nvSpPr>
        <p:spPr>
          <a:xfrm>
            <a:off x="838200" y="1036235"/>
            <a:ext cx="10515600" cy="5568565"/>
          </a:xfrm>
          <a:prstGeom prst="rect">
            <a:avLst/>
          </a:prstGeom>
        </p:spPr>
        <p:txBody>
          <a:bodyPr lIns="45719" tIns="45720" rIns="45719" bIns="45720" anchor="t">
            <a:normAutofit/>
          </a:bodyPr>
          <a:lstStyle/>
          <a:p>
            <a:pPr marL="0" indent="0" defTabSz="740663">
              <a:spcBef>
                <a:spcPts val="800"/>
              </a:spcBef>
              <a:buSzTx/>
              <a:buNone/>
              <a:defRPr sz="2268" b="1">
                <a:solidFill>
                  <a:srgbClr val="002060"/>
                </a:solidFill>
                <a:latin typeface="Comic Sans MS"/>
                <a:ea typeface="Comic Sans MS"/>
                <a:cs typeface="Comic Sans MS"/>
                <a:sym typeface="Comic Sans MS"/>
              </a:defRPr>
            </a:pPr>
            <a:r>
              <a:rPr sz="2250" dirty="0"/>
              <a:t>In consternation over massive deaths, Pharaoh now ordered the Israelites to leave Egypt. </a:t>
            </a:r>
            <a:r>
              <a:rPr sz="2250" dirty="0">
                <a:solidFill>
                  <a:srgbClr val="FF7300"/>
                </a:solidFill>
              </a:rPr>
              <a:t>/ </a:t>
            </a:r>
            <a:r>
              <a:rPr sz="2250" dirty="0" err="1">
                <a:solidFill>
                  <a:srgbClr val="FF7300"/>
                </a:solidFill>
              </a:rPr>
              <a:t>Consternado</a:t>
            </a:r>
            <a:r>
              <a:rPr sz="2250" dirty="0">
                <a:solidFill>
                  <a:srgbClr val="FF7300"/>
                </a:solidFill>
              </a:rPr>
              <a:t> </a:t>
            </a:r>
            <a:r>
              <a:rPr sz="2250" dirty="0" err="1">
                <a:solidFill>
                  <a:srgbClr val="FF7300"/>
                </a:solidFill>
              </a:rPr>
              <a:t>por</a:t>
            </a:r>
            <a:r>
              <a:rPr sz="2250" dirty="0">
                <a:solidFill>
                  <a:srgbClr val="FF7300"/>
                </a:solidFill>
              </a:rPr>
              <a:t> las </a:t>
            </a:r>
            <a:r>
              <a:rPr sz="2250" dirty="0" err="1">
                <a:solidFill>
                  <a:srgbClr val="FF7300"/>
                </a:solidFill>
              </a:rPr>
              <a:t>muertes</a:t>
            </a:r>
            <a:r>
              <a:rPr sz="2250" dirty="0">
                <a:solidFill>
                  <a:srgbClr val="FF7300"/>
                </a:solidFill>
              </a:rPr>
              <a:t> </a:t>
            </a:r>
            <a:r>
              <a:rPr sz="2250" dirty="0" err="1">
                <a:solidFill>
                  <a:srgbClr val="FF7300"/>
                </a:solidFill>
              </a:rPr>
              <a:t>masivas</a:t>
            </a:r>
            <a:r>
              <a:rPr sz="2250" dirty="0">
                <a:solidFill>
                  <a:srgbClr val="FF7300"/>
                </a:solidFill>
              </a:rPr>
              <a:t>, </a:t>
            </a:r>
            <a:r>
              <a:rPr sz="2250" dirty="0" err="1">
                <a:solidFill>
                  <a:srgbClr val="FF7300"/>
                </a:solidFill>
              </a:rPr>
              <a:t>Faraón</a:t>
            </a:r>
            <a:r>
              <a:rPr sz="2250" dirty="0">
                <a:solidFill>
                  <a:srgbClr val="FF7300"/>
                </a:solidFill>
              </a:rPr>
              <a:t> </a:t>
            </a:r>
            <a:r>
              <a:rPr sz="2250" dirty="0" err="1">
                <a:solidFill>
                  <a:srgbClr val="FF7300"/>
                </a:solidFill>
              </a:rPr>
              <a:t>ordenó</a:t>
            </a:r>
            <a:r>
              <a:rPr sz="2250" dirty="0">
                <a:solidFill>
                  <a:srgbClr val="FF7300"/>
                </a:solidFill>
              </a:rPr>
              <a:t> a </a:t>
            </a:r>
            <a:r>
              <a:rPr sz="2250" dirty="0" err="1">
                <a:solidFill>
                  <a:srgbClr val="FF7300"/>
                </a:solidFill>
              </a:rPr>
              <a:t>los</a:t>
            </a:r>
            <a:r>
              <a:rPr sz="2250" dirty="0">
                <a:solidFill>
                  <a:srgbClr val="FF7300"/>
                </a:solidFill>
              </a:rPr>
              <a:t> </a:t>
            </a:r>
            <a:r>
              <a:rPr sz="2250" dirty="0" err="1">
                <a:solidFill>
                  <a:srgbClr val="FF7300"/>
                </a:solidFill>
              </a:rPr>
              <a:t>israelitas</a:t>
            </a:r>
            <a:r>
              <a:rPr sz="2250" dirty="0">
                <a:solidFill>
                  <a:srgbClr val="FF7300"/>
                </a:solidFill>
              </a:rPr>
              <a:t> que </a:t>
            </a:r>
            <a:r>
              <a:rPr sz="2250" dirty="0" err="1">
                <a:solidFill>
                  <a:srgbClr val="FF7300"/>
                </a:solidFill>
              </a:rPr>
              <a:t>salieran</a:t>
            </a:r>
            <a:r>
              <a:rPr sz="2250" dirty="0">
                <a:solidFill>
                  <a:srgbClr val="FF7300"/>
                </a:solidFill>
              </a:rPr>
              <a:t> de </a:t>
            </a:r>
            <a:r>
              <a:rPr sz="2250" dirty="0" err="1">
                <a:solidFill>
                  <a:srgbClr val="FF7300"/>
                </a:solidFill>
              </a:rPr>
              <a:t>Egipto</a:t>
            </a:r>
            <a:r>
              <a:rPr sz="2250" dirty="0">
                <a:solidFill>
                  <a:srgbClr val="FF7300"/>
                </a:solidFill>
              </a:rPr>
              <a:t>.</a:t>
            </a:r>
          </a:p>
          <a:p>
            <a:pPr marL="184785" indent="-184785" defTabSz="740663">
              <a:spcBef>
                <a:spcPts val="800"/>
              </a:spcBef>
              <a:defRPr sz="1944">
                <a:latin typeface="Comic Sans MS"/>
                <a:ea typeface="Comic Sans MS"/>
                <a:cs typeface="Comic Sans MS"/>
                <a:sym typeface="Comic Sans MS"/>
              </a:defRPr>
            </a:pPr>
            <a:r>
              <a:rPr sz="1900" dirty="0">
                <a:solidFill>
                  <a:srgbClr val="C00000"/>
                </a:solidFill>
              </a:rPr>
              <a:t>Yahweh had rejected the most powerful kingdom in the world, bringing death to all their first-born sons, while adopting and protecting Israel as his own first-born son. </a:t>
            </a:r>
            <a:r>
              <a:rPr sz="1900" dirty="0"/>
              <a:t>/ Yahweh </a:t>
            </a:r>
            <a:r>
              <a:rPr sz="1900" dirty="0" err="1"/>
              <a:t>había</a:t>
            </a:r>
            <a:r>
              <a:rPr sz="1900" dirty="0"/>
              <a:t> </a:t>
            </a:r>
            <a:r>
              <a:rPr sz="1900" dirty="0" err="1"/>
              <a:t>rechazado</a:t>
            </a:r>
            <a:r>
              <a:rPr sz="1900" dirty="0"/>
              <a:t> al </a:t>
            </a:r>
            <a:r>
              <a:rPr sz="1900" dirty="0" err="1"/>
              <a:t>reino</a:t>
            </a:r>
            <a:r>
              <a:rPr sz="1900" dirty="0"/>
              <a:t> </a:t>
            </a:r>
            <a:r>
              <a:rPr sz="1900" dirty="0" err="1"/>
              <a:t>más</a:t>
            </a:r>
            <a:r>
              <a:rPr sz="1900" dirty="0"/>
              <a:t> </a:t>
            </a:r>
            <a:r>
              <a:rPr sz="1900" dirty="0" err="1"/>
              <a:t>poderoso</a:t>
            </a:r>
            <a:r>
              <a:rPr sz="1900" dirty="0"/>
              <a:t> del </a:t>
            </a:r>
            <a:r>
              <a:rPr sz="1900" dirty="0" err="1"/>
              <a:t>mundo</a:t>
            </a:r>
            <a:r>
              <a:rPr sz="1900" dirty="0"/>
              <a:t>, </a:t>
            </a:r>
            <a:r>
              <a:rPr sz="1900" dirty="0" err="1"/>
              <a:t>trayendo</a:t>
            </a:r>
            <a:r>
              <a:rPr sz="1900" dirty="0"/>
              <a:t> la </a:t>
            </a:r>
            <a:r>
              <a:rPr sz="1900" dirty="0" err="1"/>
              <a:t>muerte</a:t>
            </a:r>
            <a:r>
              <a:rPr sz="1900" dirty="0"/>
              <a:t> a </a:t>
            </a:r>
            <a:r>
              <a:rPr sz="1900" dirty="0" err="1"/>
              <a:t>todos</a:t>
            </a:r>
            <a:r>
              <a:rPr sz="1900" dirty="0"/>
              <a:t> sus </a:t>
            </a:r>
            <a:r>
              <a:rPr sz="1900" dirty="0" err="1"/>
              <a:t>hijos</a:t>
            </a:r>
            <a:r>
              <a:rPr sz="1900" dirty="0"/>
              <a:t> </a:t>
            </a:r>
            <a:r>
              <a:rPr sz="1900" dirty="0" err="1"/>
              <a:t>primogénitos</a:t>
            </a:r>
            <a:r>
              <a:rPr sz="1900" dirty="0"/>
              <a:t>, </a:t>
            </a:r>
            <a:r>
              <a:rPr sz="1900" dirty="0" err="1"/>
              <a:t>mientras</a:t>
            </a:r>
            <a:r>
              <a:rPr sz="1900" dirty="0"/>
              <a:t> </a:t>
            </a:r>
            <a:r>
              <a:rPr sz="1900" dirty="0" err="1"/>
              <a:t>adoptaba</a:t>
            </a:r>
            <a:r>
              <a:rPr sz="1900" dirty="0"/>
              <a:t> y </a:t>
            </a:r>
            <a:r>
              <a:rPr sz="1900" dirty="0" err="1"/>
              <a:t>protegía</a:t>
            </a:r>
            <a:r>
              <a:rPr sz="1900" dirty="0"/>
              <a:t> a Israel </a:t>
            </a:r>
            <a:r>
              <a:rPr sz="1900" dirty="0" err="1"/>
              <a:t>como</a:t>
            </a:r>
            <a:r>
              <a:rPr sz="1900" dirty="0"/>
              <a:t> </a:t>
            </a:r>
            <a:r>
              <a:rPr sz="1900" dirty="0" err="1"/>
              <a:t>su</a:t>
            </a:r>
            <a:r>
              <a:rPr sz="1900" dirty="0"/>
              <a:t> </a:t>
            </a:r>
            <a:r>
              <a:rPr sz="1900" dirty="0" err="1"/>
              <a:t>propio</a:t>
            </a:r>
            <a:r>
              <a:rPr sz="1900" dirty="0"/>
              <a:t> </a:t>
            </a:r>
            <a:r>
              <a:rPr sz="1900" dirty="0" err="1"/>
              <a:t>hijo</a:t>
            </a:r>
            <a:r>
              <a:rPr sz="1900" dirty="0"/>
              <a:t> </a:t>
            </a:r>
            <a:r>
              <a:rPr sz="1900" dirty="0" err="1"/>
              <a:t>primogénito</a:t>
            </a:r>
            <a:r>
              <a:rPr sz="1900" dirty="0"/>
              <a:t>.</a:t>
            </a:r>
          </a:p>
          <a:p>
            <a:pPr marL="184785" indent="-184785" defTabSz="740663">
              <a:spcBef>
                <a:spcPts val="800"/>
              </a:spcBef>
              <a:defRPr sz="1944">
                <a:latin typeface="Comic Sans MS"/>
                <a:ea typeface="Comic Sans MS"/>
                <a:cs typeface="Comic Sans MS"/>
                <a:sym typeface="Comic Sans MS"/>
              </a:defRPr>
            </a:pPr>
            <a:r>
              <a:rPr sz="1900" dirty="0">
                <a:solidFill>
                  <a:srgbClr val="C00000"/>
                </a:solidFill>
              </a:rPr>
              <a:t>They left with the bones of Joseph (13:19; cf. Ge. 50:24-25), which later would be interred at Shechem in the territory of Manasseh, the land area allotted to one of Joseph’s sons (Jos. 24:32). </a:t>
            </a:r>
            <a:r>
              <a:rPr sz="1900" dirty="0"/>
              <a:t>/ They left with the bones of Joseph (13:19; cf. Ge. 50:24-25), which later would be interred at Shechem in the territory of Manasseh, the land area allotted to one of Joseph’s sons (Jos. 24:32).</a:t>
            </a:r>
            <a:r>
              <a:rPr lang="en-US" sz="1900" dirty="0"/>
              <a:t> </a:t>
            </a:r>
            <a:endParaRPr sz="1900" dirty="0"/>
          </a:p>
        </p:txBody>
      </p:sp>
      <p:sp>
        <p:nvSpPr>
          <p:cNvPr id="7210" name="Slide Number Placeholder 3"/>
          <p:cNvSpPr txBox="1">
            <a:spLocks noGrp="1"/>
          </p:cNvSpPr>
          <p:nvPr>
            <p:ph type="sldNum" sz="quarter" idx="2"/>
          </p:nvPr>
        </p:nvSpPr>
        <p:spPr>
          <a:xfrm>
            <a:off x="11417151" y="6429466"/>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148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09">
                                            <p:bg/>
                                          </p:spTgt>
                                        </p:tgtEl>
                                        <p:attrNameLst>
                                          <p:attrName>style.visibility</p:attrName>
                                        </p:attrNameLst>
                                      </p:cBhvr>
                                      <p:to>
                                        <p:strVal val="visible"/>
                                      </p:to>
                                    </p:set>
                                    <p:anim calcmode="lin" valueType="num">
                                      <p:cBhvr>
                                        <p:cTn id="7" dur="500" fill="hold"/>
                                        <p:tgtEl>
                                          <p:spTgt spid="7209">
                                            <p:bg/>
                                          </p:spTgt>
                                        </p:tgtEl>
                                        <p:attrNameLst>
                                          <p:attrName>ppt_w</p:attrName>
                                        </p:attrNameLst>
                                      </p:cBhvr>
                                      <p:tavLst>
                                        <p:tav tm="0">
                                          <p:val>
                                            <p:fltVal val="0"/>
                                          </p:val>
                                        </p:tav>
                                        <p:tav tm="100000">
                                          <p:val>
                                            <p:strVal val="#ppt_w"/>
                                          </p:val>
                                        </p:tav>
                                      </p:tavLst>
                                    </p:anim>
                                    <p:anim calcmode="lin" valueType="num">
                                      <p:cBhvr>
                                        <p:cTn id="8" dur="500" fill="hold"/>
                                        <p:tgtEl>
                                          <p:spTgt spid="720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09">
                                            <p:txEl>
                                              <p:pRg st="0" end="0"/>
                                            </p:txEl>
                                          </p:spTgt>
                                        </p:tgtEl>
                                        <p:attrNameLst>
                                          <p:attrName>style.visibility</p:attrName>
                                        </p:attrNameLst>
                                      </p:cBhvr>
                                      <p:to>
                                        <p:strVal val="visible"/>
                                      </p:to>
                                    </p:set>
                                    <p:anim calcmode="lin" valueType="num">
                                      <p:cBhvr>
                                        <p:cTn id="11" dur="500" fill="hold"/>
                                        <p:tgtEl>
                                          <p:spTgt spid="720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0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09">
                                            <p:txEl>
                                              <p:pRg st="1" end="1"/>
                                            </p:txEl>
                                          </p:spTgt>
                                        </p:tgtEl>
                                        <p:attrNameLst>
                                          <p:attrName>style.visibility</p:attrName>
                                        </p:attrNameLst>
                                      </p:cBhvr>
                                      <p:to>
                                        <p:strVal val="visible"/>
                                      </p:to>
                                    </p:set>
                                    <p:anim calcmode="lin" valueType="num">
                                      <p:cBhvr>
                                        <p:cTn id="17" dur="500" fill="hold"/>
                                        <p:tgtEl>
                                          <p:spTgt spid="720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09">
                                            <p:txEl>
                                              <p:pRg st="1" end="1"/>
                                            </p:txEl>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3" presetClass="entr" presetSubtype="16" fill="hold" grpId="1" nodeType="afterEffect">
                                  <p:stCondLst>
                                    <p:cond delay="0"/>
                                  </p:stCondLst>
                                  <p:iterate>
                                    <p:tmAbs val="0"/>
                                  </p:iterate>
                                  <p:childTnLst>
                                    <p:set>
                                      <p:cBhvr>
                                        <p:cTn id="21" fill="hold"/>
                                        <p:tgtEl>
                                          <p:spTgt spid="7209">
                                            <p:txEl>
                                              <p:pRg st="2" end="2"/>
                                            </p:txEl>
                                          </p:spTgt>
                                        </p:tgtEl>
                                        <p:attrNameLst>
                                          <p:attrName>style.visibility</p:attrName>
                                        </p:attrNameLst>
                                      </p:cBhvr>
                                      <p:to>
                                        <p:strVal val="visible"/>
                                      </p:to>
                                    </p:set>
                                    <p:anim calcmode="lin" valueType="num">
                                      <p:cBhvr>
                                        <p:cTn id="22" dur="500" fill="hold"/>
                                        <p:tgtEl>
                                          <p:spTgt spid="7209">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720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 grpId="1" build="p" animBg="1" advAuto="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212" name="Title 1"/>
          <p:cNvSpPr txBox="1">
            <a:spLocks noGrp="1"/>
          </p:cNvSpPr>
          <p:nvPr>
            <p:ph type="title"/>
          </p:nvPr>
        </p:nvSpPr>
        <p:spPr>
          <a:xfrm>
            <a:off x="838200" y="156754"/>
            <a:ext cx="10515600" cy="637198"/>
          </a:xfrm>
          <a:prstGeom prst="rect">
            <a:avLst/>
          </a:prstGeom>
        </p:spPr>
        <p:txBody>
          <a:bodyPr lIns="45719" tIns="45720" rIns="45719" bIns="45720" anchor="ctr">
            <a:normAutofit/>
          </a:bodyPr>
          <a:lstStyle>
            <a:lvl1pPr defTabSz="795527">
              <a:defRPr sz="3480">
                <a:solidFill>
                  <a:srgbClr val="FF6600"/>
                </a:solidFill>
                <a:effectLst>
                  <a:outerShdw blurRad="33147" dist="33147" dir="2700000" rotWithShape="0">
                    <a:srgbClr val="000000">
                      <a:alpha val="43137"/>
                    </a:srgbClr>
                  </a:outerShdw>
                </a:effectLst>
                <a:latin typeface="Eras Demi ITC"/>
                <a:ea typeface="Eras Demi ITC"/>
                <a:cs typeface="Eras Demi ITC"/>
                <a:sym typeface="Eras Demi ITC"/>
              </a:defRPr>
            </a:lvl1pPr>
          </a:lstStyle>
          <a:p>
            <a:r>
              <a:rPr sz="3450" dirty="0">
                <a:solidFill>
                  <a:srgbClr val="002060"/>
                </a:solidFill>
              </a:rPr>
              <a:t>Crossing the Sea </a:t>
            </a:r>
            <a:r>
              <a:rPr sz="3450" dirty="0"/>
              <a:t>/ </a:t>
            </a:r>
            <a:r>
              <a:rPr sz="3450" dirty="0" err="1"/>
              <a:t>Cruzando</a:t>
            </a:r>
            <a:r>
              <a:rPr sz="3450" dirty="0"/>
              <a:t> </a:t>
            </a:r>
            <a:r>
              <a:rPr sz="3450" dirty="0" err="1"/>
              <a:t>el</a:t>
            </a:r>
            <a:r>
              <a:rPr sz="3450" dirty="0"/>
              <a:t> Mar (Ex. 14:10-31)</a:t>
            </a:r>
          </a:p>
        </p:txBody>
      </p:sp>
      <p:sp>
        <p:nvSpPr>
          <p:cNvPr id="7213" name="Content Placeholder 5"/>
          <p:cNvSpPr txBox="1">
            <a:spLocks noGrp="1"/>
          </p:cNvSpPr>
          <p:nvPr>
            <p:ph type="body" idx="1"/>
          </p:nvPr>
        </p:nvSpPr>
        <p:spPr>
          <a:xfrm>
            <a:off x="348563" y="1021295"/>
            <a:ext cx="11287178" cy="5448720"/>
          </a:xfrm>
          <a:prstGeom prst="rect">
            <a:avLst/>
          </a:prstGeom>
        </p:spPr>
        <p:txBody>
          <a:bodyPr lIns="45719" tIns="45720" rIns="45719" bIns="45720" anchor="t">
            <a:normAutofit/>
          </a:bodyPr>
          <a:lstStyle/>
          <a:p>
            <a:pPr marL="0" indent="0" defTabSz="676655">
              <a:lnSpc>
                <a:spcPct val="108000"/>
              </a:lnSpc>
              <a:spcBef>
                <a:spcPts val="700"/>
              </a:spcBef>
              <a:buSzTx/>
              <a:buNone/>
              <a:defRPr sz="2072" b="1">
                <a:solidFill>
                  <a:srgbClr val="002060"/>
                </a:solidFill>
                <a:latin typeface="Comic Sans MS"/>
                <a:ea typeface="Comic Sans MS"/>
                <a:cs typeface="Comic Sans MS"/>
                <a:sym typeface="Comic Sans MS"/>
              </a:defRPr>
            </a:pPr>
            <a:r>
              <a:rPr sz="2050" dirty="0"/>
              <a:t>Fearful of the Egyptian chariot corps, the Israelites now respond to the first of many crises in which they challenge Moses and express a desire to return to Egypt. </a:t>
            </a:r>
            <a:r>
              <a:rPr sz="2050" dirty="0">
                <a:solidFill>
                  <a:srgbClr val="FF7300"/>
                </a:solidFill>
              </a:rPr>
              <a:t>/ </a:t>
            </a:r>
            <a:r>
              <a:rPr sz="2050" dirty="0" err="1">
                <a:solidFill>
                  <a:srgbClr val="FF7300"/>
                </a:solidFill>
              </a:rPr>
              <a:t>Temerosos</a:t>
            </a:r>
            <a:r>
              <a:rPr sz="2050" dirty="0">
                <a:solidFill>
                  <a:srgbClr val="FF7300"/>
                </a:solidFill>
              </a:rPr>
              <a:t> de </a:t>
            </a:r>
            <a:r>
              <a:rPr sz="2050" dirty="0" err="1">
                <a:solidFill>
                  <a:srgbClr val="FF7300"/>
                </a:solidFill>
              </a:rPr>
              <a:t>los</a:t>
            </a:r>
            <a:r>
              <a:rPr sz="2050" dirty="0">
                <a:solidFill>
                  <a:srgbClr val="FF7300"/>
                </a:solidFill>
              </a:rPr>
              <a:t> </a:t>
            </a:r>
            <a:r>
              <a:rPr sz="2050" dirty="0" err="1">
                <a:solidFill>
                  <a:srgbClr val="FF7300"/>
                </a:solidFill>
              </a:rPr>
              <a:t>carros</a:t>
            </a:r>
            <a:r>
              <a:rPr sz="2050" dirty="0">
                <a:solidFill>
                  <a:srgbClr val="FF7300"/>
                </a:solidFill>
              </a:rPr>
              <a:t> </a:t>
            </a:r>
            <a:r>
              <a:rPr sz="2050" dirty="0" err="1">
                <a:solidFill>
                  <a:srgbClr val="FF7300"/>
                </a:solidFill>
              </a:rPr>
              <a:t>egipcios</a:t>
            </a:r>
            <a:r>
              <a:rPr sz="2050" dirty="0">
                <a:solidFill>
                  <a:srgbClr val="FF7300"/>
                </a:solidFill>
              </a:rPr>
              <a:t>, </a:t>
            </a:r>
            <a:r>
              <a:rPr sz="2050" dirty="0" err="1">
                <a:solidFill>
                  <a:srgbClr val="FF7300"/>
                </a:solidFill>
              </a:rPr>
              <a:t>los</a:t>
            </a:r>
            <a:r>
              <a:rPr sz="2050" dirty="0">
                <a:solidFill>
                  <a:srgbClr val="FF7300"/>
                </a:solidFill>
              </a:rPr>
              <a:t> </a:t>
            </a:r>
            <a:r>
              <a:rPr sz="2050" dirty="0" err="1">
                <a:solidFill>
                  <a:srgbClr val="FF7300"/>
                </a:solidFill>
              </a:rPr>
              <a:t>Israelitas</a:t>
            </a:r>
            <a:r>
              <a:rPr sz="2050" dirty="0">
                <a:solidFill>
                  <a:srgbClr val="FF7300"/>
                </a:solidFill>
              </a:rPr>
              <a:t> </a:t>
            </a:r>
            <a:r>
              <a:rPr sz="2050" dirty="0" err="1">
                <a:solidFill>
                  <a:srgbClr val="FF7300"/>
                </a:solidFill>
              </a:rPr>
              <a:t>ahora</a:t>
            </a:r>
            <a:r>
              <a:rPr sz="2050" dirty="0">
                <a:solidFill>
                  <a:srgbClr val="FF7300"/>
                </a:solidFill>
              </a:rPr>
              <a:t> </a:t>
            </a:r>
            <a:r>
              <a:rPr sz="2050" dirty="0" err="1">
                <a:solidFill>
                  <a:srgbClr val="FF7300"/>
                </a:solidFill>
              </a:rPr>
              <a:t>responden</a:t>
            </a:r>
            <a:r>
              <a:rPr sz="2050" dirty="0">
                <a:solidFill>
                  <a:srgbClr val="FF7300"/>
                </a:solidFill>
              </a:rPr>
              <a:t> a la </a:t>
            </a:r>
            <a:r>
              <a:rPr sz="2050" dirty="0" err="1">
                <a:solidFill>
                  <a:srgbClr val="FF7300"/>
                </a:solidFill>
              </a:rPr>
              <a:t>primera</a:t>
            </a:r>
            <a:r>
              <a:rPr sz="2050" dirty="0">
                <a:solidFill>
                  <a:srgbClr val="FF7300"/>
                </a:solidFill>
              </a:rPr>
              <a:t> de </a:t>
            </a:r>
            <a:r>
              <a:rPr sz="2050" dirty="0" err="1">
                <a:solidFill>
                  <a:srgbClr val="FF7300"/>
                </a:solidFill>
              </a:rPr>
              <a:t>muchas</a:t>
            </a:r>
            <a:r>
              <a:rPr sz="2050" dirty="0">
                <a:solidFill>
                  <a:srgbClr val="FF7300"/>
                </a:solidFill>
              </a:rPr>
              <a:t> crisis </a:t>
            </a:r>
            <a:r>
              <a:rPr sz="2050" dirty="0" err="1">
                <a:solidFill>
                  <a:srgbClr val="FF7300"/>
                </a:solidFill>
              </a:rPr>
              <a:t>en</a:t>
            </a:r>
            <a:r>
              <a:rPr sz="2050" dirty="0">
                <a:solidFill>
                  <a:srgbClr val="FF7300"/>
                </a:solidFill>
              </a:rPr>
              <a:t> las que </a:t>
            </a:r>
            <a:r>
              <a:rPr sz="2050" dirty="0" err="1">
                <a:solidFill>
                  <a:srgbClr val="FF7300"/>
                </a:solidFill>
              </a:rPr>
              <a:t>desafían</a:t>
            </a:r>
            <a:r>
              <a:rPr sz="2050" dirty="0">
                <a:solidFill>
                  <a:srgbClr val="FF7300"/>
                </a:solidFill>
              </a:rPr>
              <a:t> a Moisés y </a:t>
            </a:r>
            <a:r>
              <a:rPr sz="2050" dirty="0" err="1">
                <a:solidFill>
                  <a:srgbClr val="FF7300"/>
                </a:solidFill>
              </a:rPr>
              <a:t>expresan</a:t>
            </a:r>
            <a:r>
              <a:rPr sz="2050" dirty="0">
                <a:solidFill>
                  <a:srgbClr val="FF7300"/>
                </a:solidFill>
              </a:rPr>
              <a:t> </a:t>
            </a:r>
            <a:r>
              <a:rPr sz="2050" dirty="0" err="1">
                <a:solidFill>
                  <a:srgbClr val="FF7300"/>
                </a:solidFill>
              </a:rPr>
              <a:t>su</a:t>
            </a:r>
            <a:r>
              <a:rPr sz="2050" dirty="0">
                <a:solidFill>
                  <a:srgbClr val="FF7300"/>
                </a:solidFill>
              </a:rPr>
              <a:t> </a:t>
            </a:r>
            <a:r>
              <a:rPr sz="2050" dirty="0" err="1">
                <a:solidFill>
                  <a:srgbClr val="FF7300"/>
                </a:solidFill>
              </a:rPr>
              <a:t>deseo</a:t>
            </a:r>
            <a:r>
              <a:rPr sz="2050" dirty="0">
                <a:solidFill>
                  <a:srgbClr val="FF7300"/>
                </a:solidFill>
              </a:rPr>
              <a:t> de </a:t>
            </a:r>
            <a:r>
              <a:rPr sz="2050" dirty="0" err="1">
                <a:solidFill>
                  <a:srgbClr val="FF7300"/>
                </a:solidFill>
              </a:rPr>
              <a:t>regresar</a:t>
            </a:r>
            <a:r>
              <a:rPr sz="2050" dirty="0">
                <a:solidFill>
                  <a:srgbClr val="FF7300"/>
                </a:solidFill>
              </a:rPr>
              <a:t> a </a:t>
            </a:r>
            <a:r>
              <a:rPr sz="2050" dirty="0" err="1">
                <a:solidFill>
                  <a:srgbClr val="FF7300"/>
                </a:solidFill>
              </a:rPr>
              <a:t>Egipto</a:t>
            </a:r>
            <a:r>
              <a:rPr sz="2050" dirty="0">
                <a:solidFill>
                  <a:srgbClr val="FF7300"/>
                </a:solidFill>
              </a:rPr>
              <a:t>.</a:t>
            </a:r>
          </a:p>
          <a:p>
            <a:pPr marL="168910" indent="-168910" defTabSz="676655">
              <a:lnSpc>
                <a:spcPct val="108000"/>
              </a:lnSpc>
              <a:spcBef>
                <a:spcPts val="700"/>
              </a:spcBef>
              <a:defRPr sz="1776">
                <a:latin typeface="Comic Sans MS"/>
                <a:ea typeface="Comic Sans MS"/>
                <a:cs typeface="Comic Sans MS"/>
                <a:sym typeface="Comic Sans MS"/>
              </a:defRPr>
            </a:pPr>
            <a:r>
              <a:rPr sz="1750" dirty="0">
                <a:solidFill>
                  <a:srgbClr val="C00000"/>
                </a:solidFill>
              </a:rPr>
              <a:t>However, Yahweh instructed Moses to lift his rod over the sea, and when he did, the pillar of cloud relocated and became a rearguard. </a:t>
            </a:r>
            <a:r>
              <a:rPr sz="1750" dirty="0"/>
              <a:t>/ Sin embargo, Yahweh </a:t>
            </a:r>
            <a:r>
              <a:rPr sz="1750" dirty="0" err="1"/>
              <a:t>instruyó</a:t>
            </a:r>
            <a:r>
              <a:rPr sz="1750" dirty="0"/>
              <a:t> a Moisés para que </a:t>
            </a:r>
            <a:r>
              <a:rPr sz="1750" dirty="0" err="1"/>
              <a:t>levantara</a:t>
            </a:r>
            <a:r>
              <a:rPr sz="1750" dirty="0"/>
              <a:t> </a:t>
            </a:r>
            <a:r>
              <a:rPr sz="1750" dirty="0" err="1"/>
              <a:t>su</a:t>
            </a:r>
            <a:r>
              <a:rPr sz="1750" dirty="0"/>
              <a:t> </a:t>
            </a:r>
            <a:r>
              <a:rPr sz="1750" dirty="0" err="1"/>
              <a:t>vara</a:t>
            </a:r>
            <a:r>
              <a:rPr sz="1750" dirty="0"/>
              <a:t> </a:t>
            </a:r>
            <a:r>
              <a:rPr sz="1750" dirty="0" err="1"/>
              <a:t>sobre</a:t>
            </a:r>
            <a:r>
              <a:rPr sz="1750" dirty="0"/>
              <a:t> </a:t>
            </a:r>
            <a:r>
              <a:rPr sz="1750" dirty="0" err="1"/>
              <a:t>el</a:t>
            </a:r>
            <a:r>
              <a:rPr sz="1750" dirty="0"/>
              <a:t> mar, y </a:t>
            </a:r>
            <a:r>
              <a:rPr sz="1750" dirty="0" err="1"/>
              <a:t>cuando</a:t>
            </a:r>
            <a:r>
              <a:rPr sz="1750" dirty="0"/>
              <a:t> lo </a:t>
            </a:r>
            <a:r>
              <a:rPr sz="1750" dirty="0" err="1"/>
              <a:t>hizo</a:t>
            </a:r>
            <a:r>
              <a:rPr sz="1750" dirty="0"/>
              <a:t>, la </a:t>
            </a:r>
            <a:r>
              <a:rPr sz="1750" dirty="0" err="1"/>
              <a:t>columna</a:t>
            </a:r>
            <a:r>
              <a:rPr sz="1750" dirty="0"/>
              <a:t> de </a:t>
            </a:r>
            <a:r>
              <a:rPr sz="1750" dirty="0" err="1"/>
              <a:t>nube</a:t>
            </a:r>
            <a:r>
              <a:rPr sz="1750" dirty="0"/>
              <a:t> se </a:t>
            </a:r>
            <a:r>
              <a:rPr sz="1750" dirty="0" err="1"/>
              <a:t>reubicó</a:t>
            </a:r>
            <a:r>
              <a:rPr sz="1750" dirty="0"/>
              <a:t> y se </a:t>
            </a:r>
            <a:r>
              <a:rPr sz="1750" dirty="0" err="1"/>
              <a:t>convirtió</a:t>
            </a:r>
            <a:r>
              <a:rPr sz="1750" dirty="0"/>
              <a:t> </a:t>
            </a:r>
            <a:r>
              <a:rPr sz="1750" dirty="0" err="1"/>
              <a:t>en</a:t>
            </a:r>
            <a:r>
              <a:rPr sz="1750" dirty="0"/>
              <a:t> </a:t>
            </a:r>
            <a:r>
              <a:rPr sz="1750" dirty="0" err="1"/>
              <a:t>una</a:t>
            </a:r>
            <a:r>
              <a:rPr sz="1750" dirty="0"/>
              <a:t> </a:t>
            </a:r>
            <a:r>
              <a:rPr sz="1750" dirty="0" err="1"/>
              <a:t>retaguardia</a:t>
            </a:r>
            <a:r>
              <a:rPr sz="1750" dirty="0"/>
              <a:t>.</a:t>
            </a:r>
          </a:p>
          <a:p>
            <a:pPr marL="168910" indent="-168910" defTabSz="676655">
              <a:lnSpc>
                <a:spcPct val="108000"/>
              </a:lnSpc>
              <a:spcBef>
                <a:spcPts val="700"/>
              </a:spcBef>
              <a:defRPr sz="1776">
                <a:latin typeface="Comic Sans MS"/>
                <a:ea typeface="Comic Sans MS"/>
                <a:cs typeface="Comic Sans MS"/>
                <a:sym typeface="Comic Sans MS"/>
              </a:defRPr>
            </a:pPr>
            <a:r>
              <a:rPr sz="1750" dirty="0">
                <a:solidFill>
                  <a:srgbClr val="C00000"/>
                </a:solidFill>
              </a:rPr>
              <a:t>Moses stretched his rod over the sea, a strong wind blew the sea back, parting it, and the Israelite passed through the sea on dry ground, the Egyptian charioteers following them.</a:t>
            </a:r>
            <a:r>
              <a:rPr sz="1750" dirty="0"/>
              <a:t> / Moisés </a:t>
            </a:r>
            <a:r>
              <a:rPr sz="1750" dirty="0" err="1"/>
              <a:t>extendió</a:t>
            </a:r>
            <a:r>
              <a:rPr sz="1750" dirty="0"/>
              <a:t> </a:t>
            </a:r>
            <a:r>
              <a:rPr sz="1750" dirty="0" err="1"/>
              <a:t>su</a:t>
            </a:r>
            <a:r>
              <a:rPr sz="1750" dirty="0"/>
              <a:t> </a:t>
            </a:r>
            <a:r>
              <a:rPr sz="1750" dirty="0" err="1"/>
              <a:t>vara</a:t>
            </a:r>
            <a:r>
              <a:rPr sz="1750" dirty="0"/>
              <a:t> </a:t>
            </a:r>
            <a:r>
              <a:rPr sz="1750" dirty="0" err="1"/>
              <a:t>sobre</a:t>
            </a:r>
            <a:r>
              <a:rPr sz="1750" dirty="0"/>
              <a:t> </a:t>
            </a:r>
            <a:r>
              <a:rPr sz="1750" dirty="0" err="1"/>
              <a:t>el</a:t>
            </a:r>
            <a:r>
              <a:rPr sz="1750" dirty="0"/>
              <a:t> mar, un </a:t>
            </a:r>
            <a:r>
              <a:rPr sz="1750" dirty="0" err="1"/>
              <a:t>fuerte</a:t>
            </a:r>
            <a:r>
              <a:rPr sz="1750" dirty="0"/>
              <a:t> </a:t>
            </a:r>
            <a:r>
              <a:rPr sz="1750" dirty="0" err="1"/>
              <a:t>viento</a:t>
            </a:r>
            <a:r>
              <a:rPr sz="1750" dirty="0"/>
              <a:t> </a:t>
            </a:r>
            <a:r>
              <a:rPr sz="1750" dirty="0" err="1"/>
              <a:t>hizo</a:t>
            </a:r>
            <a:r>
              <a:rPr sz="1750" dirty="0"/>
              <a:t> </a:t>
            </a:r>
            <a:r>
              <a:rPr sz="1750" dirty="0" err="1"/>
              <a:t>retroceder</a:t>
            </a:r>
            <a:r>
              <a:rPr sz="1750" dirty="0"/>
              <a:t> </a:t>
            </a:r>
            <a:r>
              <a:rPr sz="1750" dirty="0" err="1"/>
              <a:t>el</a:t>
            </a:r>
            <a:r>
              <a:rPr sz="1750" dirty="0"/>
              <a:t> mar y lo </a:t>
            </a:r>
            <a:r>
              <a:rPr sz="1750" dirty="0" err="1"/>
              <a:t>partió</a:t>
            </a:r>
            <a:r>
              <a:rPr sz="1750" dirty="0"/>
              <a:t>, y </a:t>
            </a:r>
            <a:r>
              <a:rPr sz="1750" dirty="0" err="1"/>
              <a:t>los</a:t>
            </a:r>
            <a:r>
              <a:rPr sz="1750" dirty="0"/>
              <a:t> </a:t>
            </a:r>
            <a:r>
              <a:rPr sz="1750" dirty="0" err="1"/>
              <a:t>Israelitas</a:t>
            </a:r>
            <a:r>
              <a:rPr sz="1750" dirty="0"/>
              <a:t> </a:t>
            </a:r>
            <a:r>
              <a:rPr sz="1750" dirty="0" err="1"/>
              <a:t>atravesaron</a:t>
            </a:r>
            <a:r>
              <a:rPr sz="1750" dirty="0"/>
              <a:t> </a:t>
            </a:r>
            <a:r>
              <a:rPr sz="1750" dirty="0" err="1"/>
              <a:t>el</a:t>
            </a:r>
            <a:r>
              <a:rPr sz="1750" dirty="0"/>
              <a:t> mar </a:t>
            </a:r>
            <a:r>
              <a:rPr sz="1750" dirty="0" err="1"/>
              <a:t>en</a:t>
            </a:r>
            <a:r>
              <a:rPr sz="1750" dirty="0"/>
              <a:t> seco, </a:t>
            </a:r>
            <a:r>
              <a:rPr sz="1750" dirty="0" err="1"/>
              <a:t>seguidos</a:t>
            </a:r>
            <a:r>
              <a:rPr sz="1750" dirty="0"/>
              <a:t> </a:t>
            </a:r>
            <a:r>
              <a:rPr sz="1750" dirty="0" err="1"/>
              <a:t>por</a:t>
            </a:r>
            <a:r>
              <a:rPr sz="1750" dirty="0"/>
              <a:t> </a:t>
            </a:r>
            <a:r>
              <a:rPr sz="1750" dirty="0" err="1"/>
              <a:t>los</a:t>
            </a:r>
            <a:r>
              <a:rPr sz="1750" dirty="0"/>
              <a:t> </a:t>
            </a:r>
            <a:r>
              <a:rPr sz="1750" dirty="0" err="1"/>
              <a:t>aurigas</a:t>
            </a:r>
            <a:r>
              <a:rPr sz="1750" dirty="0"/>
              <a:t> </a:t>
            </a:r>
            <a:r>
              <a:rPr sz="1750" dirty="0" err="1"/>
              <a:t>Egipcios</a:t>
            </a:r>
            <a:r>
              <a:rPr sz="1750" dirty="0"/>
              <a:t>.</a:t>
            </a:r>
          </a:p>
          <a:p>
            <a:pPr marL="168910" indent="-168910" defTabSz="676655">
              <a:lnSpc>
                <a:spcPct val="108000"/>
              </a:lnSpc>
              <a:spcBef>
                <a:spcPts val="700"/>
              </a:spcBef>
              <a:defRPr sz="1776">
                <a:latin typeface="Comic Sans MS"/>
                <a:ea typeface="Comic Sans MS"/>
                <a:cs typeface="Comic Sans MS"/>
                <a:sym typeface="Comic Sans MS"/>
              </a:defRPr>
            </a:pPr>
            <a:r>
              <a:rPr sz="1750" dirty="0">
                <a:solidFill>
                  <a:srgbClr val="C00000"/>
                </a:solidFill>
              </a:rPr>
              <a:t>On the other side, Moses once more lifted his rod, and the waters of the sea converged, drowning the Egyptian chariot corps. </a:t>
            </a:r>
            <a:r>
              <a:rPr sz="1750" dirty="0"/>
              <a:t>/ En </a:t>
            </a:r>
            <a:r>
              <a:rPr sz="1750" dirty="0" err="1"/>
              <a:t>el</a:t>
            </a:r>
            <a:r>
              <a:rPr sz="1750" dirty="0"/>
              <a:t> </a:t>
            </a:r>
            <a:r>
              <a:rPr sz="1750" dirty="0" err="1"/>
              <a:t>otro</a:t>
            </a:r>
            <a:r>
              <a:rPr sz="1750" dirty="0"/>
              <a:t> </a:t>
            </a:r>
            <a:r>
              <a:rPr sz="1750" dirty="0" err="1"/>
              <a:t>lado</a:t>
            </a:r>
            <a:r>
              <a:rPr sz="1750" dirty="0"/>
              <a:t>, Moisés </a:t>
            </a:r>
            <a:r>
              <a:rPr sz="1750" dirty="0" err="1"/>
              <a:t>una</a:t>
            </a:r>
            <a:r>
              <a:rPr sz="1750" dirty="0"/>
              <a:t> </a:t>
            </a:r>
            <a:r>
              <a:rPr sz="1750" dirty="0" err="1"/>
              <a:t>vez</a:t>
            </a:r>
            <a:r>
              <a:rPr sz="1750" dirty="0"/>
              <a:t> </a:t>
            </a:r>
            <a:r>
              <a:rPr sz="1750" dirty="0" err="1"/>
              <a:t>más</a:t>
            </a:r>
            <a:r>
              <a:rPr sz="1750" dirty="0"/>
              <a:t> </a:t>
            </a:r>
            <a:r>
              <a:rPr sz="1750" dirty="0" err="1"/>
              <a:t>levantó</a:t>
            </a:r>
            <a:r>
              <a:rPr sz="1750" dirty="0"/>
              <a:t> </a:t>
            </a:r>
            <a:r>
              <a:rPr sz="1750" dirty="0" err="1"/>
              <a:t>su</a:t>
            </a:r>
            <a:r>
              <a:rPr sz="1750" dirty="0"/>
              <a:t> </a:t>
            </a:r>
            <a:r>
              <a:rPr sz="1750" dirty="0" err="1"/>
              <a:t>vara</a:t>
            </a:r>
            <a:r>
              <a:rPr sz="1750" dirty="0"/>
              <a:t>, y las </a:t>
            </a:r>
            <a:r>
              <a:rPr sz="1750" dirty="0" err="1"/>
              <a:t>aguas</a:t>
            </a:r>
            <a:r>
              <a:rPr sz="1750" dirty="0"/>
              <a:t> del mar </a:t>
            </a:r>
            <a:r>
              <a:rPr sz="1750" dirty="0" err="1"/>
              <a:t>convergieron</a:t>
            </a:r>
            <a:r>
              <a:rPr sz="1750" dirty="0"/>
              <a:t>, </a:t>
            </a:r>
            <a:r>
              <a:rPr sz="1750" dirty="0" err="1"/>
              <a:t>ahogando</a:t>
            </a:r>
            <a:r>
              <a:rPr sz="1750" dirty="0"/>
              <a:t> </a:t>
            </a:r>
            <a:r>
              <a:rPr sz="1750" dirty="0" err="1"/>
              <a:t>el</a:t>
            </a:r>
            <a:r>
              <a:rPr sz="1750" dirty="0"/>
              <a:t> </a:t>
            </a:r>
            <a:r>
              <a:rPr sz="1750" dirty="0" err="1"/>
              <a:t>ejercito</a:t>
            </a:r>
            <a:r>
              <a:rPr sz="1750" dirty="0"/>
              <a:t> de </a:t>
            </a:r>
            <a:r>
              <a:rPr sz="1750" dirty="0" err="1"/>
              <a:t>carros</a:t>
            </a:r>
            <a:r>
              <a:rPr sz="1750" dirty="0"/>
              <a:t> </a:t>
            </a:r>
            <a:r>
              <a:rPr sz="1750" dirty="0" err="1"/>
              <a:t>egipcios</a:t>
            </a:r>
            <a:r>
              <a:rPr sz="1750" dirty="0"/>
              <a:t>.</a:t>
            </a:r>
          </a:p>
        </p:txBody>
      </p:sp>
      <p:sp>
        <p:nvSpPr>
          <p:cNvPr id="7214" name="Slide Number Placeholder 4"/>
          <p:cNvSpPr txBox="1">
            <a:spLocks noGrp="1"/>
          </p:cNvSpPr>
          <p:nvPr>
            <p:ph type="sldNum" sz="quarter" idx="2"/>
          </p:nvPr>
        </p:nvSpPr>
        <p:spPr>
          <a:xfrm>
            <a:off x="11417152" y="6269446"/>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149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13">
                                            <p:bg/>
                                          </p:spTgt>
                                        </p:tgtEl>
                                        <p:attrNameLst>
                                          <p:attrName>style.visibility</p:attrName>
                                        </p:attrNameLst>
                                      </p:cBhvr>
                                      <p:to>
                                        <p:strVal val="visible"/>
                                      </p:to>
                                    </p:set>
                                    <p:anim calcmode="lin" valueType="num">
                                      <p:cBhvr>
                                        <p:cTn id="7" dur="500" fill="hold"/>
                                        <p:tgtEl>
                                          <p:spTgt spid="7213">
                                            <p:bg/>
                                          </p:spTgt>
                                        </p:tgtEl>
                                        <p:attrNameLst>
                                          <p:attrName>ppt_w</p:attrName>
                                        </p:attrNameLst>
                                      </p:cBhvr>
                                      <p:tavLst>
                                        <p:tav tm="0">
                                          <p:val>
                                            <p:fltVal val="0"/>
                                          </p:val>
                                        </p:tav>
                                        <p:tav tm="100000">
                                          <p:val>
                                            <p:strVal val="#ppt_w"/>
                                          </p:val>
                                        </p:tav>
                                      </p:tavLst>
                                    </p:anim>
                                    <p:anim calcmode="lin" valueType="num">
                                      <p:cBhvr>
                                        <p:cTn id="8" dur="500" fill="hold"/>
                                        <p:tgtEl>
                                          <p:spTgt spid="721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13">
                                            <p:txEl>
                                              <p:pRg st="0" end="0"/>
                                            </p:txEl>
                                          </p:spTgt>
                                        </p:tgtEl>
                                        <p:attrNameLst>
                                          <p:attrName>style.visibility</p:attrName>
                                        </p:attrNameLst>
                                      </p:cBhvr>
                                      <p:to>
                                        <p:strVal val="visible"/>
                                      </p:to>
                                    </p:set>
                                    <p:anim calcmode="lin" valueType="num">
                                      <p:cBhvr>
                                        <p:cTn id="11" dur="500" fill="hold"/>
                                        <p:tgtEl>
                                          <p:spTgt spid="721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1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13">
                                            <p:txEl>
                                              <p:pRg st="1" end="1"/>
                                            </p:txEl>
                                          </p:spTgt>
                                        </p:tgtEl>
                                        <p:attrNameLst>
                                          <p:attrName>style.visibility</p:attrName>
                                        </p:attrNameLst>
                                      </p:cBhvr>
                                      <p:to>
                                        <p:strVal val="visible"/>
                                      </p:to>
                                    </p:set>
                                    <p:anim calcmode="lin" valueType="num">
                                      <p:cBhvr>
                                        <p:cTn id="17" dur="500" fill="hold"/>
                                        <p:tgtEl>
                                          <p:spTgt spid="721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1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213">
                                            <p:txEl>
                                              <p:pRg st="2" end="2"/>
                                            </p:txEl>
                                          </p:spTgt>
                                        </p:tgtEl>
                                        <p:attrNameLst>
                                          <p:attrName>style.visibility</p:attrName>
                                        </p:attrNameLst>
                                      </p:cBhvr>
                                      <p:to>
                                        <p:strVal val="visible"/>
                                      </p:to>
                                    </p:set>
                                    <p:anim calcmode="lin" valueType="num">
                                      <p:cBhvr>
                                        <p:cTn id="23" dur="500" fill="hold"/>
                                        <p:tgtEl>
                                          <p:spTgt spid="721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21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213">
                                            <p:txEl>
                                              <p:pRg st="3" end="3"/>
                                            </p:txEl>
                                          </p:spTgt>
                                        </p:tgtEl>
                                        <p:attrNameLst>
                                          <p:attrName>style.visibility</p:attrName>
                                        </p:attrNameLst>
                                      </p:cBhvr>
                                      <p:to>
                                        <p:strVal val="visible"/>
                                      </p:to>
                                    </p:set>
                                    <p:anim calcmode="lin" valueType="num">
                                      <p:cBhvr>
                                        <p:cTn id="29" dur="500" fill="hold"/>
                                        <p:tgtEl>
                                          <p:spTgt spid="721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21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3" grpId="1" build="p" animBg="1" advAuto="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91170" name="Rectangle 2">
            <a:extLst>
              <a:ext uri="{FF2B5EF4-FFF2-40B4-BE49-F238E27FC236}">
                <a16:creationId xmlns:a16="http://schemas.microsoft.com/office/drawing/2014/main" id="{5ACB2F9D-AAC4-4535-1C98-F64EEB0C749C}"/>
              </a:ext>
            </a:extLst>
          </p:cNvPr>
          <p:cNvSpPr>
            <a:spLocks noGrp="1" noChangeArrowheads="1"/>
          </p:cNvSpPr>
          <p:nvPr>
            <p:ph type="title"/>
          </p:nvPr>
        </p:nvSpPr>
        <p:spPr>
          <a:xfrm>
            <a:off x="609600" y="177800"/>
            <a:ext cx="10972800" cy="1371600"/>
          </a:xfrm>
        </p:spPr>
        <p:txBody>
          <a:bodyPr/>
          <a:lstStyle/>
          <a:p>
            <a:pPr eaLnBrk="1" hangingPunct="1">
              <a:defRPr/>
            </a:pPr>
            <a:br>
              <a:rPr lang="en-US" altLang="en-US" sz="4800" dirty="0"/>
            </a:br>
            <a:r>
              <a:rPr lang="en-US" altLang="en-US" sz="4800" dirty="0">
                <a:latin typeface="Cooper Black" pitchFamily="18" charset="0"/>
              </a:rPr>
              <a:t>Ancient Writing</a:t>
            </a:r>
          </a:p>
        </p:txBody>
      </p:sp>
      <p:sp>
        <p:nvSpPr>
          <p:cNvPr id="391171" name="Rectangle 3">
            <a:extLst>
              <a:ext uri="{FF2B5EF4-FFF2-40B4-BE49-F238E27FC236}">
                <a16:creationId xmlns:a16="http://schemas.microsoft.com/office/drawing/2014/main" id="{0CACEF1D-1661-631A-CAE9-100821EB1D3A}"/>
              </a:ext>
            </a:extLst>
          </p:cNvPr>
          <p:cNvSpPr>
            <a:spLocks noGrp="1" noChangeArrowheads="1"/>
          </p:cNvSpPr>
          <p:nvPr>
            <p:ph type="body" idx="1"/>
          </p:nvPr>
        </p:nvSpPr>
        <p:spPr>
          <a:xfrm>
            <a:off x="609600" y="1803400"/>
            <a:ext cx="10972800" cy="4495800"/>
          </a:xfrm>
        </p:spPr>
        <p:txBody>
          <a:bodyPr/>
          <a:lstStyle/>
          <a:p>
            <a:pPr eaLnBrk="1" hangingPunct="1">
              <a:buFont typeface="Wingdings" panose="05000000000000000000" pitchFamily="2" charset="2"/>
              <a:buNone/>
              <a:defRPr/>
            </a:pPr>
            <a:r>
              <a:rPr lang="en-US" altLang="en-US" b="1" dirty="0">
                <a:solidFill>
                  <a:srgbClr val="A50021"/>
                </a:solidFill>
                <a:effectLst>
                  <a:outerShdw blurRad="38100" dist="38100" dir="2700000" algn="tl">
                    <a:srgbClr val="000000"/>
                  </a:outerShdw>
                </a:effectLst>
              </a:rPr>
              <a:t>The question of authorship and composition of ancient texts must be linked to forms of ancient writing that are far older than the texts and translations that we now have.</a:t>
            </a:r>
          </a:p>
          <a:p>
            <a:pPr eaLnBrk="1" hangingPunct="1">
              <a:defRPr/>
            </a:pPr>
            <a:r>
              <a:rPr lang="en-US" altLang="en-US" sz="2800" i="1" dirty="0">
                <a:effectLst/>
              </a:rPr>
              <a:t>The books of the Torah were necessarily composed using the language base and writing techniques available at the time.</a:t>
            </a:r>
          </a:p>
          <a:p>
            <a:pPr eaLnBrk="1" hangingPunct="1">
              <a:defRPr/>
            </a:pPr>
            <a:r>
              <a:rPr lang="en-US" altLang="en-US" sz="2800" i="1" dirty="0">
                <a:effectLst/>
              </a:rPr>
              <a:t>If such writing techniques eventually became obsolete or changed, such changes would require updating the biblical material.</a:t>
            </a:r>
          </a:p>
        </p:txBody>
      </p:sp>
      <p:sp>
        <p:nvSpPr>
          <p:cNvPr id="2" name="Slide Number Placeholder 1">
            <a:extLst>
              <a:ext uri="{FF2B5EF4-FFF2-40B4-BE49-F238E27FC236}">
                <a16:creationId xmlns:a16="http://schemas.microsoft.com/office/drawing/2014/main" id="{DB35D413-E984-13D6-8FD2-8C523FBF44A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A93FE-E06E-48E0-B38F-7105DC4AA467}"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705834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91171">
                                            <p:txEl>
                                              <p:pRg st="0" end="0"/>
                                            </p:txEl>
                                          </p:spTgt>
                                        </p:tgtEl>
                                        <p:attrNameLst>
                                          <p:attrName>style.visibility</p:attrName>
                                        </p:attrNameLst>
                                      </p:cBhvr>
                                      <p:to>
                                        <p:strVal val="visible"/>
                                      </p:to>
                                    </p:set>
                                    <p:anim calcmode="lin" valueType="num">
                                      <p:cBhvr>
                                        <p:cTn id="7" dur="500" fill="hold"/>
                                        <p:tgtEl>
                                          <p:spTgt spid="3911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11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91171">
                                            <p:txEl>
                                              <p:pRg st="1" end="1"/>
                                            </p:txEl>
                                          </p:spTgt>
                                        </p:tgtEl>
                                        <p:attrNameLst>
                                          <p:attrName>style.visibility</p:attrName>
                                        </p:attrNameLst>
                                      </p:cBhvr>
                                      <p:to>
                                        <p:strVal val="visible"/>
                                      </p:to>
                                    </p:set>
                                    <p:anim calcmode="lin" valueType="num">
                                      <p:cBhvr additive="base">
                                        <p:cTn id="13" dur="500" fill="hold"/>
                                        <p:tgtEl>
                                          <p:spTgt spid="391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1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91171">
                                            <p:txEl>
                                              <p:pRg st="2" end="2"/>
                                            </p:txEl>
                                          </p:spTgt>
                                        </p:tgtEl>
                                        <p:attrNameLst>
                                          <p:attrName>style.visibility</p:attrName>
                                        </p:attrNameLst>
                                      </p:cBhvr>
                                      <p:to>
                                        <p:strVal val="visible"/>
                                      </p:to>
                                    </p:set>
                                    <p:anim calcmode="lin" valueType="num">
                                      <p:cBhvr additive="base">
                                        <p:cTn id="19" dur="500" fill="hold"/>
                                        <p:tgtEl>
                                          <p:spTgt spid="391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11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6" name="Title 4"/>
          <p:cNvSpPr txBox="1">
            <a:spLocks noGrp="1"/>
          </p:cNvSpPr>
          <p:nvPr>
            <p:ph type="title"/>
          </p:nvPr>
        </p:nvSpPr>
        <p:spPr>
          <a:xfrm>
            <a:off x="274319" y="277814"/>
            <a:ext cx="3939542" cy="920111"/>
          </a:xfrm>
          <a:prstGeom prst="rect">
            <a:avLst/>
          </a:prstGeom>
        </p:spPr>
        <p:txBody>
          <a:bodyPr lIns="45719" tIns="45720" rIns="45719" bIns="45720" anchor="ctr">
            <a:normAutofit/>
          </a:bodyPr>
          <a:lstStyle/>
          <a:p>
            <a:pPr algn="ctr" defTabSz="758951">
              <a:defRPr sz="2988">
                <a:solidFill>
                  <a:srgbClr val="C00000"/>
                </a:solidFill>
                <a:effectLst>
                  <a:outerShdw blurRad="31623" dist="31623" dir="2700000" rotWithShape="0">
                    <a:srgbClr val="000000">
                      <a:alpha val="43137"/>
                    </a:srgbClr>
                  </a:outerShdw>
                </a:effectLst>
              </a:defRPr>
            </a:pPr>
            <a:r>
              <a:rPr sz="2950" dirty="0">
                <a:solidFill>
                  <a:srgbClr val="002060"/>
                </a:solidFill>
              </a:rPr>
              <a:t>Egyptian Chariotry</a:t>
            </a:r>
          </a:p>
          <a:p>
            <a:pPr algn="ctr" defTabSz="758951">
              <a:defRPr sz="2988">
                <a:solidFill>
                  <a:srgbClr val="C00000"/>
                </a:solidFill>
                <a:effectLst>
                  <a:outerShdw blurRad="31623" dist="31623" dir="2700000" rotWithShape="0">
                    <a:srgbClr val="000000">
                      <a:alpha val="43137"/>
                    </a:srgbClr>
                  </a:outerShdw>
                </a:effectLst>
              </a:defRPr>
            </a:pPr>
            <a:r>
              <a:rPr sz="2950" dirty="0" err="1"/>
              <a:t>Carruajes</a:t>
            </a:r>
            <a:r>
              <a:rPr sz="2950" dirty="0"/>
              <a:t> </a:t>
            </a:r>
            <a:r>
              <a:rPr sz="2950" dirty="0" err="1"/>
              <a:t>Egipcios</a:t>
            </a:r>
          </a:p>
        </p:txBody>
      </p:sp>
      <p:sp>
        <p:nvSpPr>
          <p:cNvPr id="7217" name="Text Placeholder 5"/>
          <p:cNvSpPr txBox="1">
            <a:spLocks noGrp="1"/>
          </p:cNvSpPr>
          <p:nvPr>
            <p:ph type="body" sz="half" idx="1"/>
          </p:nvPr>
        </p:nvSpPr>
        <p:spPr>
          <a:xfrm>
            <a:off x="274319" y="1197925"/>
            <a:ext cx="3939542" cy="5158425"/>
          </a:xfrm>
          <a:prstGeom prst="rect">
            <a:avLst/>
          </a:prstGeom>
        </p:spPr>
        <p:txBody>
          <a:bodyPr lIns="45719" tIns="45720" rIns="45719" bIns="45720" anchor="t">
            <a:normAutofit/>
          </a:bodyPr>
          <a:lstStyle/>
          <a:p>
            <a:pPr marL="0" indent="0" defTabSz="685800">
              <a:lnSpc>
                <a:spcPct val="108000"/>
              </a:lnSpc>
              <a:spcBef>
                <a:spcPts val="700"/>
              </a:spcBef>
              <a:buSzTx/>
              <a:buNone/>
              <a:defRPr sz="1875">
                <a:solidFill>
                  <a:srgbClr val="FF0000"/>
                </a:solidFill>
                <a:effectLst>
                  <a:outerShdw blurRad="28575" dist="28575" dir="2700000" rotWithShape="0">
                    <a:srgbClr val="000000">
                      <a:alpha val="43137"/>
                    </a:srgbClr>
                  </a:outerShdw>
                </a:effectLst>
              </a:defRPr>
            </a:pPr>
            <a:r>
              <a:rPr sz="1850" b="1" dirty="0">
                <a:solidFill>
                  <a:srgbClr val="C00000"/>
                </a:solidFill>
              </a:rPr>
              <a:t>Chariotry was first introduced to the Egyptian military during the Hyksos Period. </a:t>
            </a:r>
            <a:r>
              <a:rPr sz="1850" dirty="0"/>
              <a:t>/ Los </a:t>
            </a:r>
            <a:r>
              <a:rPr sz="1850" dirty="0" err="1"/>
              <a:t>carros</a:t>
            </a:r>
            <a:r>
              <a:rPr sz="1850" dirty="0"/>
              <a:t> se </a:t>
            </a:r>
            <a:r>
              <a:rPr sz="1850" dirty="0" err="1"/>
              <a:t>introdujeron</a:t>
            </a:r>
            <a:r>
              <a:rPr sz="1850" dirty="0"/>
              <a:t> </a:t>
            </a:r>
            <a:r>
              <a:rPr sz="1850" dirty="0" err="1"/>
              <a:t>por</a:t>
            </a:r>
            <a:r>
              <a:rPr sz="1850" dirty="0"/>
              <a:t> </a:t>
            </a:r>
            <a:r>
              <a:rPr sz="1850" dirty="0" err="1"/>
              <a:t>primera</a:t>
            </a:r>
            <a:r>
              <a:rPr sz="1850" dirty="0"/>
              <a:t> </a:t>
            </a:r>
            <a:r>
              <a:rPr sz="1850" dirty="0" err="1"/>
              <a:t>vez</a:t>
            </a:r>
            <a:r>
              <a:rPr sz="1850" dirty="0"/>
              <a:t> </a:t>
            </a:r>
            <a:r>
              <a:rPr sz="1850" dirty="0" err="1"/>
              <a:t>en</a:t>
            </a:r>
            <a:r>
              <a:rPr sz="1850" dirty="0"/>
              <a:t> </a:t>
            </a:r>
            <a:r>
              <a:rPr sz="1850" dirty="0" err="1"/>
              <a:t>el</a:t>
            </a:r>
            <a:r>
              <a:rPr sz="1850" dirty="0"/>
              <a:t> </a:t>
            </a:r>
            <a:r>
              <a:rPr sz="1850" dirty="0" err="1"/>
              <a:t>ejército</a:t>
            </a:r>
            <a:r>
              <a:rPr sz="1850" dirty="0"/>
              <a:t> </a:t>
            </a:r>
            <a:r>
              <a:rPr sz="1850" dirty="0" err="1"/>
              <a:t>Egipcio</a:t>
            </a:r>
            <a:r>
              <a:rPr sz="1850" dirty="0"/>
              <a:t> </a:t>
            </a:r>
            <a:r>
              <a:rPr sz="1850" dirty="0" err="1"/>
              <a:t>durante</a:t>
            </a:r>
            <a:r>
              <a:rPr sz="1850" dirty="0"/>
              <a:t> </a:t>
            </a:r>
            <a:r>
              <a:rPr sz="1850" dirty="0" err="1"/>
              <a:t>el</a:t>
            </a:r>
            <a:r>
              <a:rPr sz="1850" dirty="0"/>
              <a:t> </a:t>
            </a:r>
            <a:r>
              <a:rPr sz="1850" dirty="0" err="1"/>
              <a:t>período</a:t>
            </a:r>
            <a:r>
              <a:rPr sz="1850" dirty="0"/>
              <a:t> de </a:t>
            </a:r>
            <a:r>
              <a:rPr sz="1850" dirty="0" err="1"/>
              <a:t>los</a:t>
            </a:r>
            <a:r>
              <a:rPr sz="1850" dirty="0"/>
              <a:t> </a:t>
            </a:r>
            <a:r>
              <a:rPr sz="1850" dirty="0" err="1"/>
              <a:t>Hicsos</a:t>
            </a:r>
            <a:r>
              <a:rPr sz="1850" dirty="0"/>
              <a:t>.</a:t>
            </a:r>
          </a:p>
          <a:p>
            <a:pPr marL="171450" indent="-171450" defTabSz="685800">
              <a:lnSpc>
                <a:spcPct val="108000"/>
              </a:lnSpc>
              <a:spcBef>
                <a:spcPts val="700"/>
              </a:spcBef>
              <a:defRPr sz="1650" i="1"/>
            </a:pPr>
            <a:r>
              <a:rPr b="1" dirty="0">
                <a:solidFill>
                  <a:srgbClr val="0070C0"/>
                </a:solidFill>
              </a:rPr>
              <a:t>They gradually developed from a mode of transportation to a formidable implement of war with speed and mobility unmatched by foot soldiers. </a:t>
            </a:r>
            <a:r>
              <a:rPr dirty="0"/>
              <a:t>/ </a:t>
            </a:r>
            <a:r>
              <a:rPr dirty="0" err="1"/>
              <a:t>Gradualmente</a:t>
            </a:r>
            <a:r>
              <a:rPr dirty="0"/>
              <a:t> se </a:t>
            </a:r>
            <a:r>
              <a:rPr dirty="0" err="1"/>
              <a:t>desarrollaron</a:t>
            </a:r>
            <a:r>
              <a:rPr dirty="0"/>
              <a:t> de un modo de </a:t>
            </a:r>
            <a:r>
              <a:rPr dirty="0" err="1"/>
              <a:t>transporte</a:t>
            </a:r>
            <a:r>
              <a:rPr dirty="0"/>
              <a:t> a un formidable </a:t>
            </a:r>
            <a:r>
              <a:rPr dirty="0" err="1"/>
              <a:t>implemento</a:t>
            </a:r>
            <a:r>
              <a:rPr dirty="0"/>
              <a:t> de </a:t>
            </a:r>
            <a:r>
              <a:rPr dirty="0" err="1"/>
              <a:t>guerra</a:t>
            </a:r>
            <a:r>
              <a:rPr dirty="0"/>
              <a:t> con </a:t>
            </a:r>
            <a:r>
              <a:rPr dirty="0" err="1"/>
              <a:t>una</a:t>
            </a:r>
            <a:r>
              <a:rPr dirty="0"/>
              <a:t> </a:t>
            </a:r>
            <a:r>
              <a:rPr dirty="0" err="1"/>
              <a:t>velocidad</a:t>
            </a:r>
            <a:r>
              <a:rPr dirty="0"/>
              <a:t> y </a:t>
            </a:r>
            <a:r>
              <a:rPr dirty="0" err="1"/>
              <a:t>movilidad</a:t>
            </a:r>
            <a:r>
              <a:rPr dirty="0"/>
              <a:t> </a:t>
            </a:r>
            <a:r>
              <a:rPr dirty="0" err="1"/>
              <a:t>incomparables</a:t>
            </a:r>
            <a:r>
              <a:rPr dirty="0"/>
              <a:t> con </a:t>
            </a:r>
            <a:r>
              <a:rPr dirty="0" err="1"/>
              <a:t>los</a:t>
            </a:r>
            <a:r>
              <a:rPr dirty="0"/>
              <a:t> soldados de a pie.</a:t>
            </a:r>
            <a:endParaRPr sz="1050" dirty="0"/>
          </a:p>
          <a:p>
            <a:pPr marL="171450" indent="-171450" defTabSz="685800">
              <a:lnSpc>
                <a:spcPct val="108000"/>
              </a:lnSpc>
              <a:spcBef>
                <a:spcPts val="700"/>
              </a:spcBef>
              <a:defRPr sz="1650" i="1"/>
            </a:pPr>
            <a:r>
              <a:rPr b="1" dirty="0">
                <a:solidFill>
                  <a:srgbClr val="0070C0"/>
                </a:solidFill>
              </a:rPr>
              <a:t>Egyptian chariots of the period were generally pulled by two horses.</a:t>
            </a:r>
            <a:r>
              <a:rPr dirty="0"/>
              <a:t> / Los </a:t>
            </a:r>
            <a:r>
              <a:rPr dirty="0" err="1"/>
              <a:t>carros</a:t>
            </a:r>
            <a:r>
              <a:rPr dirty="0"/>
              <a:t> </a:t>
            </a:r>
            <a:r>
              <a:rPr dirty="0" err="1"/>
              <a:t>egipcios</a:t>
            </a:r>
            <a:r>
              <a:rPr dirty="0"/>
              <a:t> de la </a:t>
            </a:r>
            <a:r>
              <a:rPr dirty="0" err="1"/>
              <a:t>época</a:t>
            </a:r>
            <a:r>
              <a:rPr dirty="0"/>
              <a:t> </a:t>
            </a:r>
            <a:r>
              <a:rPr dirty="0" err="1"/>
              <a:t>generalmente</a:t>
            </a:r>
            <a:r>
              <a:rPr dirty="0"/>
              <a:t> </a:t>
            </a:r>
            <a:r>
              <a:rPr dirty="0" err="1"/>
              <a:t>eran</a:t>
            </a:r>
            <a:r>
              <a:rPr dirty="0"/>
              <a:t> </a:t>
            </a:r>
            <a:r>
              <a:rPr dirty="0" err="1"/>
              <a:t>tirados</a:t>
            </a:r>
            <a:r>
              <a:rPr dirty="0"/>
              <a:t> </a:t>
            </a:r>
            <a:r>
              <a:rPr dirty="0" err="1"/>
              <a:t>por</a:t>
            </a:r>
            <a:r>
              <a:rPr dirty="0"/>
              <a:t> dos caballos.</a:t>
            </a:r>
          </a:p>
        </p:txBody>
      </p:sp>
      <p:pic>
        <p:nvPicPr>
          <p:cNvPr id="7218" name="Content Placeholder 8" descr="Content Placeholder 8"/>
          <p:cNvPicPr>
            <a:picLocks noChangeAspect="1"/>
          </p:cNvPicPr>
          <p:nvPr/>
        </p:nvPicPr>
        <p:blipFill>
          <a:blip r:embed="rId2"/>
          <a:stretch>
            <a:fillRect/>
          </a:stretch>
        </p:blipFill>
        <p:spPr>
          <a:xfrm>
            <a:off x="4411979" y="800098"/>
            <a:ext cx="7780021" cy="5119255"/>
          </a:xfrm>
          <a:prstGeom prst="rect">
            <a:avLst/>
          </a:prstGeom>
          <a:ln w="12700">
            <a:miter lim="400000"/>
          </a:ln>
        </p:spPr>
      </p:pic>
      <p:sp>
        <p:nvSpPr>
          <p:cNvPr id="7219" name="Slide Number Placeholder 3"/>
          <p:cNvSpPr txBox="1">
            <a:spLocks noGrp="1"/>
          </p:cNvSpPr>
          <p:nvPr>
            <p:ph type="sldNum" sz="quarter" idx="2"/>
          </p:nvPr>
        </p:nvSpPr>
        <p:spPr>
          <a:xfrm>
            <a:off x="11417151" y="6356350"/>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150</a:t>
            </a:fld>
            <a:endParaRPr/>
          </a:p>
        </p:txBody>
      </p:sp>
      <p:sp>
        <p:nvSpPr>
          <p:cNvPr id="7220" name="TextBox 9"/>
          <p:cNvSpPr txBox="1"/>
          <p:nvPr/>
        </p:nvSpPr>
        <p:spPr>
          <a:xfrm>
            <a:off x="5577840" y="5989320"/>
            <a:ext cx="5394960" cy="644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000" b="1">
                <a:latin typeface="+mn-lt"/>
                <a:ea typeface="+mn-ea"/>
                <a:cs typeface="+mn-cs"/>
                <a:sym typeface="Calibri"/>
              </a:defRPr>
            </a:lvl1pPr>
          </a:lstStyle>
          <a:p>
            <a:r>
              <a:t>Wall relief from Abu Simbel of Ramesses II in his chariot at the Battle of Kadesh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17">
                                            <p:bg/>
                                          </p:spTgt>
                                        </p:tgtEl>
                                        <p:attrNameLst>
                                          <p:attrName>style.visibility</p:attrName>
                                        </p:attrNameLst>
                                      </p:cBhvr>
                                      <p:to>
                                        <p:strVal val="visible"/>
                                      </p:to>
                                    </p:set>
                                    <p:anim calcmode="lin" valueType="num">
                                      <p:cBhvr>
                                        <p:cTn id="7" dur="500" fill="hold"/>
                                        <p:tgtEl>
                                          <p:spTgt spid="7217">
                                            <p:bg/>
                                          </p:spTgt>
                                        </p:tgtEl>
                                        <p:attrNameLst>
                                          <p:attrName>ppt_w</p:attrName>
                                        </p:attrNameLst>
                                      </p:cBhvr>
                                      <p:tavLst>
                                        <p:tav tm="0">
                                          <p:val>
                                            <p:fltVal val="0"/>
                                          </p:val>
                                        </p:tav>
                                        <p:tav tm="100000">
                                          <p:val>
                                            <p:strVal val="#ppt_w"/>
                                          </p:val>
                                        </p:tav>
                                      </p:tavLst>
                                    </p:anim>
                                    <p:anim calcmode="lin" valueType="num">
                                      <p:cBhvr>
                                        <p:cTn id="8" dur="500" fill="hold"/>
                                        <p:tgtEl>
                                          <p:spTgt spid="721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17">
                                            <p:txEl>
                                              <p:pRg st="0" end="0"/>
                                            </p:txEl>
                                          </p:spTgt>
                                        </p:tgtEl>
                                        <p:attrNameLst>
                                          <p:attrName>style.visibility</p:attrName>
                                        </p:attrNameLst>
                                      </p:cBhvr>
                                      <p:to>
                                        <p:strVal val="visible"/>
                                      </p:to>
                                    </p:set>
                                    <p:anim calcmode="lin" valueType="num">
                                      <p:cBhvr>
                                        <p:cTn id="11" dur="500" fill="hold"/>
                                        <p:tgtEl>
                                          <p:spTgt spid="721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1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17">
                                            <p:txEl>
                                              <p:pRg st="1" end="1"/>
                                            </p:txEl>
                                          </p:spTgt>
                                        </p:tgtEl>
                                        <p:attrNameLst>
                                          <p:attrName>style.visibility</p:attrName>
                                        </p:attrNameLst>
                                      </p:cBhvr>
                                      <p:to>
                                        <p:strVal val="visible"/>
                                      </p:to>
                                    </p:set>
                                    <p:anim calcmode="lin" valueType="num">
                                      <p:cBhvr>
                                        <p:cTn id="17" dur="500" fill="hold"/>
                                        <p:tgtEl>
                                          <p:spTgt spid="721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1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217">
                                            <p:txEl>
                                              <p:pRg st="2" end="2"/>
                                            </p:txEl>
                                          </p:spTgt>
                                        </p:tgtEl>
                                        <p:attrNameLst>
                                          <p:attrName>style.visibility</p:attrName>
                                        </p:attrNameLst>
                                      </p:cBhvr>
                                      <p:to>
                                        <p:strVal val="visible"/>
                                      </p:to>
                                    </p:set>
                                    <p:anim calcmode="lin" valueType="num">
                                      <p:cBhvr>
                                        <p:cTn id="23" dur="500" fill="hold"/>
                                        <p:tgtEl>
                                          <p:spTgt spid="721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21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7" grpId="1" build="p" animBg="1" advAuto="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7222" name="Title 5"/>
          <p:cNvSpPr txBox="1">
            <a:spLocks noGrp="1"/>
          </p:cNvSpPr>
          <p:nvPr>
            <p:ph type="title"/>
          </p:nvPr>
        </p:nvSpPr>
        <p:spPr>
          <a:xfrm>
            <a:off x="1320800" y="-167273"/>
            <a:ext cx="4922521" cy="1786524"/>
          </a:xfrm>
          <a:prstGeom prst="rect">
            <a:avLst/>
          </a:prstGeom>
        </p:spPr>
        <p:txBody>
          <a:bodyPr lIns="45719" tIns="45720" rIns="45719" bIns="45720" anchor="ctr">
            <a:normAutofit/>
          </a:bodyPr>
          <a:lstStyle/>
          <a:p>
            <a:pPr>
              <a:defRPr>
                <a:solidFill>
                  <a:srgbClr val="C00000"/>
                </a:solidFill>
                <a:effectLst>
                  <a:outerShdw blurRad="38100" dist="38100" dir="2700000" rotWithShape="0">
                    <a:srgbClr val="000000">
                      <a:alpha val="43137"/>
                    </a:srgbClr>
                  </a:outerShdw>
                </a:effectLst>
              </a:defRPr>
            </a:pPr>
            <a:r>
              <a:rPr dirty="0">
                <a:solidFill>
                  <a:srgbClr val="002060"/>
                </a:solidFill>
              </a:rPr>
              <a:t>Mummy of Ramesses II</a:t>
            </a:r>
          </a:p>
          <a:p>
            <a:pPr>
              <a:defRPr>
                <a:solidFill>
                  <a:srgbClr val="C00000"/>
                </a:solidFill>
                <a:effectLst>
                  <a:outerShdw blurRad="38100" dist="38100" dir="2700000" rotWithShape="0">
                    <a:srgbClr val="000000">
                      <a:alpha val="43137"/>
                    </a:srgbClr>
                  </a:outerShdw>
                </a:effectLst>
              </a:defRPr>
            </a:pPr>
            <a:r>
              <a:rPr dirty="0" err="1"/>
              <a:t>Momia</a:t>
            </a:r>
            <a:r>
              <a:rPr dirty="0"/>
              <a:t> de Ramsés II</a:t>
            </a:r>
          </a:p>
        </p:txBody>
      </p:sp>
      <p:pic>
        <p:nvPicPr>
          <p:cNvPr id="7223" name="Content Placeholder 9" descr="Content Placeholder 9"/>
          <p:cNvPicPr>
            <a:picLocks noChangeAspect="1"/>
          </p:cNvPicPr>
          <p:nvPr/>
        </p:nvPicPr>
        <p:blipFill>
          <a:blip r:embed="rId2"/>
          <a:stretch>
            <a:fillRect/>
          </a:stretch>
        </p:blipFill>
        <p:spPr>
          <a:xfrm rot="16200000">
            <a:off x="1134460" y="484789"/>
            <a:ext cx="4587985" cy="6856908"/>
          </a:xfrm>
          <a:prstGeom prst="rect">
            <a:avLst/>
          </a:prstGeom>
          <a:ln w="12700">
            <a:miter lim="400000"/>
          </a:ln>
        </p:spPr>
      </p:pic>
      <p:sp>
        <p:nvSpPr>
          <p:cNvPr id="7224" name="Text Placeholder 7"/>
          <p:cNvSpPr txBox="1">
            <a:spLocks noGrp="1"/>
          </p:cNvSpPr>
          <p:nvPr>
            <p:ph type="body" sz="half" idx="1"/>
          </p:nvPr>
        </p:nvSpPr>
        <p:spPr>
          <a:xfrm>
            <a:off x="7124700" y="616904"/>
            <a:ext cx="4922521" cy="6219826"/>
          </a:xfrm>
          <a:prstGeom prst="rect">
            <a:avLst/>
          </a:prstGeom>
        </p:spPr>
        <p:txBody>
          <a:bodyPr lIns="45719" tIns="45720" rIns="45719" bIns="45720" anchor="t">
            <a:normAutofit/>
          </a:bodyPr>
          <a:lstStyle/>
          <a:p>
            <a:pPr marL="0" indent="0" defTabSz="694944">
              <a:spcBef>
                <a:spcPts val="700"/>
              </a:spcBef>
              <a:buSzTx/>
              <a:buNone/>
              <a:defRPr sz="2128">
                <a:solidFill>
                  <a:srgbClr val="FF0000"/>
                </a:solidFill>
                <a:effectLst>
                  <a:outerShdw blurRad="28956" dist="28956" dir="2700000" rotWithShape="0">
                    <a:srgbClr val="000000">
                      <a:alpha val="43137"/>
                    </a:srgbClr>
                  </a:outerShdw>
                </a:effectLst>
              </a:defRPr>
            </a:pPr>
            <a:r>
              <a:rPr sz="2100" b="1" dirty="0">
                <a:solidFill>
                  <a:srgbClr val="C00000"/>
                </a:solidFill>
              </a:rPr>
              <a:t>While the identity of the Egyptian Pharaoh of the exodus is debated, the majority opinion remains with Ramesses II, regarded by many historians as the most powerful pharaoh in history. / </a:t>
            </a:r>
            <a:r>
              <a:rPr sz="2100" b="1" dirty="0" err="1">
                <a:solidFill>
                  <a:srgbClr val="C00000"/>
                </a:solidFill>
              </a:rPr>
              <a:t>Mientras</a:t>
            </a:r>
            <a:r>
              <a:rPr sz="2100" b="1" dirty="0">
                <a:solidFill>
                  <a:srgbClr val="C00000"/>
                </a:solidFill>
              </a:rPr>
              <a:t> se debate la </a:t>
            </a:r>
            <a:r>
              <a:rPr sz="2100" b="1" dirty="0" err="1">
                <a:solidFill>
                  <a:srgbClr val="C00000"/>
                </a:solidFill>
              </a:rPr>
              <a:t>identidad</a:t>
            </a:r>
            <a:r>
              <a:rPr sz="2100" b="1" dirty="0">
                <a:solidFill>
                  <a:srgbClr val="C00000"/>
                </a:solidFill>
              </a:rPr>
              <a:t> del </a:t>
            </a:r>
            <a:r>
              <a:rPr sz="2100" b="1" dirty="0" err="1">
                <a:solidFill>
                  <a:srgbClr val="C00000"/>
                </a:solidFill>
              </a:rPr>
              <a:t>faraó</a:t>
            </a:r>
            <a:r>
              <a:rPr sz="2100" dirty="0" err="1"/>
              <a:t>n</a:t>
            </a:r>
            <a:r>
              <a:rPr sz="2100" dirty="0"/>
              <a:t> </a:t>
            </a:r>
            <a:r>
              <a:rPr sz="2100" dirty="0" err="1"/>
              <a:t>egipcio</a:t>
            </a:r>
            <a:r>
              <a:rPr sz="2100" dirty="0"/>
              <a:t> del </a:t>
            </a:r>
            <a:r>
              <a:rPr sz="2100" dirty="0" err="1"/>
              <a:t>éxodo</a:t>
            </a:r>
            <a:r>
              <a:rPr sz="2100" dirty="0"/>
              <a:t>, la </a:t>
            </a:r>
            <a:r>
              <a:rPr sz="2100" dirty="0" err="1"/>
              <a:t>opinión</a:t>
            </a:r>
            <a:r>
              <a:rPr sz="2100" dirty="0"/>
              <a:t> </a:t>
            </a:r>
            <a:r>
              <a:rPr sz="2100" dirty="0" err="1"/>
              <a:t>mayoritaria</a:t>
            </a:r>
            <a:r>
              <a:rPr sz="2100" dirty="0"/>
              <a:t> se </a:t>
            </a:r>
            <a:r>
              <a:rPr sz="2100" dirty="0" err="1"/>
              <a:t>mantiene</a:t>
            </a:r>
            <a:r>
              <a:rPr sz="2100" dirty="0"/>
              <a:t> con Ramsés II, </a:t>
            </a:r>
            <a:r>
              <a:rPr sz="2100" dirty="0" err="1"/>
              <a:t>considerado</a:t>
            </a:r>
            <a:r>
              <a:rPr sz="2100" dirty="0"/>
              <a:t> </a:t>
            </a:r>
            <a:r>
              <a:rPr sz="2100" dirty="0" err="1"/>
              <a:t>por</a:t>
            </a:r>
            <a:r>
              <a:rPr sz="2100" dirty="0"/>
              <a:t> </a:t>
            </a:r>
            <a:r>
              <a:rPr sz="2100" dirty="0" err="1"/>
              <a:t>muchos</a:t>
            </a:r>
            <a:r>
              <a:rPr sz="2100" dirty="0"/>
              <a:t> </a:t>
            </a:r>
            <a:r>
              <a:rPr sz="2100" dirty="0" err="1"/>
              <a:t>historiadores</a:t>
            </a:r>
            <a:r>
              <a:rPr sz="2100" dirty="0"/>
              <a:t> </a:t>
            </a:r>
            <a:r>
              <a:rPr sz="2100" dirty="0" err="1"/>
              <a:t>como</a:t>
            </a:r>
            <a:r>
              <a:rPr sz="2100" dirty="0"/>
              <a:t> </a:t>
            </a:r>
            <a:r>
              <a:rPr sz="2100" dirty="0" err="1"/>
              <a:t>el</a:t>
            </a:r>
            <a:r>
              <a:rPr sz="2100" dirty="0"/>
              <a:t> </a:t>
            </a:r>
            <a:r>
              <a:rPr sz="2100" dirty="0" err="1"/>
              <a:t>faraón</a:t>
            </a:r>
            <a:r>
              <a:rPr sz="2100" dirty="0"/>
              <a:t> </a:t>
            </a:r>
            <a:r>
              <a:rPr sz="2100" dirty="0" err="1"/>
              <a:t>más</a:t>
            </a:r>
            <a:r>
              <a:rPr sz="2100" dirty="0"/>
              <a:t> </a:t>
            </a:r>
            <a:r>
              <a:rPr sz="2100" dirty="0" err="1"/>
              <a:t>poderoso</a:t>
            </a:r>
            <a:r>
              <a:rPr sz="2100" dirty="0"/>
              <a:t> de la </a:t>
            </a:r>
            <a:r>
              <a:rPr sz="2100" dirty="0" err="1"/>
              <a:t>historia</a:t>
            </a:r>
            <a:r>
              <a:rPr sz="2100" dirty="0"/>
              <a:t>.</a:t>
            </a:r>
          </a:p>
          <a:p>
            <a:pPr marL="173355" indent="-173355" defTabSz="694944">
              <a:spcBef>
                <a:spcPts val="700"/>
              </a:spcBef>
              <a:defRPr sz="1824" i="1"/>
            </a:pPr>
            <a:r>
              <a:rPr sz="1800" b="1" dirty="0">
                <a:solidFill>
                  <a:srgbClr val="0070C0"/>
                </a:solidFill>
              </a:rPr>
              <a:t>He was appointed prince regent by his father, Seti I, at the age of 14.</a:t>
            </a:r>
            <a:r>
              <a:rPr sz="1800" dirty="0"/>
              <a:t> / Fue </a:t>
            </a:r>
            <a:r>
              <a:rPr sz="1800" dirty="0" err="1"/>
              <a:t>nombrado</a:t>
            </a:r>
            <a:r>
              <a:rPr sz="1800" dirty="0"/>
              <a:t> </a:t>
            </a:r>
            <a:r>
              <a:rPr sz="1800" dirty="0" err="1"/>
              <a:t>príncipe</a:t>
            </a:r>
            <a:r>
              <a:rPr sz="1800" dirty="0"/>
              <a:t> </a:t>
            </a:r>
            <a:r>
              <a:rPr sz="1800" dirty="0" err="1"/>
              <a:t>regente</a:t>
            </a:r>
            <a:r>
              <a:rPr sz="1800" dirty="0"/>
              <a:t> </a:t>
            </a:r>
            <a:r>
              <a:rPr sz="1800" dirty="0" err="1"/>
              <a:t>por</a:t>
            </a:r>
            <a:r>
              <a:rPr sz="1800" dirty="0"/>
              <a:t> </a:t>
            </a:r>
            <a:r>
              <a:rPr sz="1800" dirty="0" err="1"/>
              <a:t>su</a:t>
            </a:r>
            <a:r>
              <a:rPr sz="1800" dirty="0"/>
              <a:t> padre, Seti I, a la </a:t>
            </a:r>
            <a:r>
              <a:rPr sz="1800" dirty="0" err="1"/>
              <a:t>edad</a:t>
            </a:r>
            <a:r>
              <a:rPr sz="1800" dirty="0"/>
              <a:t> de 14 </a:t>
            </a:r>
            <a:r>
              <a:rPr sz="1800" dirty="0" err="1"/>
              <a:t>años</a:t>
            </a:r>
            <a:r>
              <a:rPr sz="1800" dirty="0"/>
              <a:t>.</a:t>
            </a:r>
          </a:p>
          <a:p>
            <a:pPr marL="173355" indent="-173355" defTabSz="694944">
              <a:spcBef>
                <a:spcPts val="700"/>
              </a:spcBef>
              <a:defRPr sz="1824" i="1"/>
            </a:pPr>
            <a:r>
              <a:rPr sz="1800" b="1" dirty="0">
                <a:solidFill>
                  <a:srgbClr val="0070C0"/>
                </a:solidFill>
              </a:rPr>
              <a:t>He lived until he was about 90, and his mummy was discovered in 1881.</a:t>
            </a:r>
            <a:r>
              <a:rPr sz="1800" dirty="0"/>
              <a:t> / </a:t>
            </a:r>
            <a:r>
              <a:rPr sz="1800" dirty="0" err="1"/>
              <a:t>Vivió</a:t>
            </a:r>
            <a:r>
              <a:rPr sz="1800" dirty="0"/>
              <a:t> hasta </a:t>
            </a:r>
            <a:r>
              <a:rPr sz="1800" dirty="0" err="1"/>
              <a:t>los</a:t>
            </a:r>
            <a:r>
              <a:rPr sz="1800" dirty="0"/>
              <a:t> 90 </a:t>
            </a:r>
            <a:r>
              <a:rPr sz="1800" dirty="0" err="1"/>
              <a:t>años</a:t>
            </a:r>
            <a:r>
              <a:rPr sz="1800" dirty="0"/>
              <a:t> y </a:t>
            </a:r>
            <a:r>
              <a:rPr sz="1800" dirty="0" err="1"/>
              <a:t>su</a:t>
            </a:r>
            <a:r>
              <a:rPr sz="1800" dirty="0"/>
              <a:t> </a:t>
            </a:r>
            <a:r>
              <a:rPr sz="1800" dirty="0" err="1"/>
              <a:t>momia</a:t>
            </a:r>
            <a:r>
              <a:rPr sz="1800" dirty="0"/>
              <a:t> </a:t>
            </a:r>
            <a:r>
              <a:rPr sz="1800" dirty="0" err="1"/>
              <a:t>fue</a:t>
            </a:r>
            <a:r>
              <a:rPr sz="1800" dirty="0"/>
              <a:t> </a:t>
            </a:r>
            <a:r>
              <a:rPr sz="1800" dirty="0" err="1"/>
              <a:t>descubierta</a:t>
            </a:r>
            <a:r>
              <a:rPr sz="1800" dirty="0"/>
              <a:t> </a:t>
            </a:r>
            <a:r>
              <a:rPr sz="1800" dirty="0" err="1"/>
              <a:t>en</a:t>
            </a:r>
            <a:r>
              <a:rPr sz="1800" dirty="0"/>
              <a:t> 1881.</a:t>
            </a:r>
          </a:p>
        </p:txBody>
      </p:sp>
      <p:sp>
        <p:nvSpPr>
          <p:cNvPr id="7225" name="Slide Number Placeholder 4"/>
          <p:cNvSpPr txBox="1">
            <a:spLocks noGrp="1"/>
          </p:cNvSpPr>
          <p:nvPr>
            <p:ph type="sldNum" sz="quarter" idx="2"/>
          </p:nvPr>
        </p:nvSpPr>
        <p:spPr>
          <a:xfrm>
            <a:off x="11417151" y="6356350"/>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151</a:t>
            </a:fld>
            <a:endParaRPr/>
          </a:p>
        </p:txBody>
      </p:sp>
      <p:sp>
        <p:nvSpPr>
          <p:cNvPr id="7226" name="TextBox 1"/>
          <p:cNvSpPr txBox="1"/>
          <p:nvPr/>
        </p:nvSpPr>
        <p:spPr>
          <a:xfrm>
            <a:off x="1360980" y="6352802"/>
            <a:ext cx="4134946" cy="340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000" b="1">
                <a:latin typeface="+mn-lt"/>
                <a:ea typeface="+mn-ea"/>
                <a:cs typeface="+mn-cs"/>
                <a:sym typeface="Calibri"/>
              </a:defRPr>
            </a:lvl1pPr>
          </a:lstStyle>
          <a:p>
            <a:r>
              <a:t>Cairo Museum / Museo del Cairo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24">
                                            <p:bg/>
                                          </p:spTgt>
                                        </p:tgtEl>
                                        <p:attrNameLst>
                                          <p:attrName>style.visibility</p:attrName>
                                        </p:attrNameLst>
                                      </p:cBhvr>
                                      <p:to>
                                        <p:strVal val="visible"/>
                                      </p:to>
                                    </p:set>
                                    <p:anim calcmode="lin" valueType="num">
                                      <p:cBhvr>
                                        <p:cTn id="7" dur="500" fill="hold"/>
                                        <p:tgtEl>
                                          <p:spTgt spid="7224">
                                            <p:bg/>
                                          </p:spTgt>
                                        </p:tgtEl>
                                        <p:attrNameLst>
                                          <p:attrName>ppt_w</p:attrName>
                                        </p:attrNameLst>
                                      </p:cBhvr>
                                      <p:tavLst>
                                        <p:tav tm="0">
                                          <p:val>
                                            <p:fltVal val="0"/>
                                          </p:val>
                                        </p:tav>
                                        <p:tav tm="100000">
                                          <p:val>
                                            <p:strVal val="#ppt_w"/>
                                          </p:val>
                                        </p:tav>
                                      </p:tavLst>
                                    </p:anim>
                                    <p:anim calcmode="lin" valueType="num">
                                      <p:cBhvr>
                                        <p:cTn id="8" dur="500" fill="hold"/>
                                        <p:tgtEl>
                                          <p:spTgt spid="722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24">
                                            <p:txEl>
                                              <p:pRg st="0" end="0"/>
                                            </p:txEl>
                                          </p:spTgt>
                                        </p:tgtEl>
                                        <p:attrNameLst>
                                          <p:attrName>style.visibility</p:attrName>
                                        </p:attrNameLst>
                                      </p:cBhvr>
                                      <p:to>
                                        <p:strVal val="visible"/>
                                      </p:to>
                                    </p:set>
                                    <p:anim calcmode="lin" valueType="num">
                                      <p:cBhvr>
                                        <p:cTn id="11" dur="500" fill="hold"/>
                                        <p:tgtEl>
                                          <p:spTgt spid="722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2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24">
                                            <p:txEl>
                                              <p:pRg st="1" end="1"/>
                                            </p:txEl>
                                          </p:spTgt>
                                        </p:tgtEl>
                                        <p:attrNameLst>
                                          <p:attrName>style.visibility</p:attrName>
                                        </p:attrNameLst>
                                      </p:cBhvr>
                                      <p:to>
                                        <p:strVal val="visible"/>
                                      </p:to>
                                    </p:set>
                                    <p:anim calcmode="lin" valueType="num">
                                      <p:cBhvr>
                                        <p:cTn id="17" dur="500" fill="hold"/>
                                        <p:tgtEl>
                                          <p:spTgt spid="722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2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224">
                                            <p:txEl>
                                              <p:pRg st="2" end="2"/>
                                            </p:txEl>
                                          </p:spTgt>
                                        </p:tgtEl>
                                        <p:attrNameLst>
                                          <p:attrName>style.visibility</p:attrName>
                                        </p:attrNameLst>
                                      </p:cBhvr>
                                      <p:to>
                                        <p:strVal val="visible"/>
                                      </p:to>
                                    </p:set>
                                    <p:anim calcmode="lin" valueType="num">
                                      <p:cBhvr>
                                        <p:cTn id="23" dur="500" fill="hold"/>
                                        <p:tgtEl>
                                          <p:spTgt spid="722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22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4" grpId="1" build="p" animBg="1" advAuto="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228" name="Title 1"/>
          <p:cNvSpPr txBox="1">
            <a:spLocks noGrp="1"/>
          </p:cNvSpPr>
          <p:nvPr>
            <p:ph type="title"/>
          </p:nvPr>
        </p:nvSpPr>
        <p:spPr>
          <a:xfrm>
            <a:off x="838200" y="428534"/>
            <a:ext cx="10515600" cy="637198"/>
          </a:xfrm>
          <a:prstGeom prst="rect">
            <a:avLst/>
          </a:prstGeom>
        </p:spPr>
        <p:txBody>
          <a:bodyPr lIns="45719" tIns="45720" rIns="45719" bIns="45720" anchor="ctr">
            <a:normAutofit/>
          </a:bodyPr>
          <a:lstStyle>
            <a:lvl1pPr defTabSz="722376">
              <a:defRPr sz="3160">
                <a:solidFill>
                  <a:srgbClr val="FF6600"/>
                </a:solidFill>
                <a:effectLst>
                  <a:outerShdw blurRad="30099" dist="30099" dir="2700000" rotWithShape="0">
                    <a:srgbClr val="000000">
                      <a:alpha val="43137"/>
                    </a:srgbClr>
                  </a:outerShdw>
                </a:effectLst>
                <a:latin typeface="Eras Demi ITC"/>
                <a:ea typeface="Eras Demi ITC"/>
                <a:cs typeface="Eras Demi ITC"/>
                <a:sym typeface="Eras Demi ITC"/>
              </a:defRPr>
            </a:lvl1pPr>
          </a:lstStyle>
          <a:p>
            <a:r>
              <a:rPr sz="3150" dirty="0">
                <a:solidFill>
                  <a:srgbClr val="002060"/>
                </a:solidFill>
              </a:rPr>
              <a:t>The Song of the Sea </a:t>
            </a:r>
            <a:r>
              <a:rPr sz="3150" dirty="0"/>
              <a:t>/ La Canción Del Mar (Ex. 15:1-21)</a:t>
            </a:r>
          </a:p>
        </p:txBody>
      </p:sp>
      <p:sp>
        <p:nvSpPr>
          <p:cNvPr id="7229" name="Content Placeholder 5"/>
          <p:cNvSpPr txBox="1">
            <a:spLocks noGrp="1"/>
          </p:cNvSpPr>
          <p:nvPr>
            <p:ph type="body" idx="1"/>
          </p:nvPr>
        </p:nvSpPr>
        <p:spPr>
          <a:xfrm>
            <a:off x="838199" y="1463039"/>
            <a:ext cx="11030682" cy="5258437"/>
          </a:xfrm>
          <a:prstGeom prst="rect">
            <a:avLst/>
          </a:prstGeom>
        </p:spPr>
        <p:txBody>
          <a:bodyPr lIns="45719" tIns="45720" rIns="45719" bIns="45720" anchor="t">
            <a:normAutofit/>
          </a:bodyPr>
          <a:lstStyle/>
          <a:p>
            <a:pPr marL="0" indent="0" defTabSz="676655">
              <a:spcBef>
                <a:spcPts val="700"/>
              </a:spcBef>
              <a:buSzTx/>
              <a:buNone/>
              <a:defRPr sz="2072" b="1">
                <a:solidFill>
                  <a:srgbClr val="002060"/>
                </a:solidFill>
                <a:latin typeface="Comic Sans MS"/>
                <a:ea typeface="Comic Sans MS"/>
                <a:cs typeface="Comic Sans MS"/>
                <a:sym typeface="Comic Sans MS"/>
              </a:defRPr>
            </a:pPr>
            <a:r>
              <a:rPr sz="2050" dirty="0"/>
              <a:t>This victory hymn, sung by Moses, is arguably one of the oldest parts of the Hebrew Bible (based on archaic Hebrew). </a:t>
            </a:r>
            <a:r>
              <a:rPr sz="2050" dirty="0">
                <a:solidFill>
                  <a:srgbClr val="FF7300"/>
                </a:solidFill>
              </a:rPr>
              <a:t>/ Este </a:t>
            </a:r>
            <a:r>
              <a:rPr sz="2050" dirty="0" err="1">
                <a:solidFill>
                  <a:srgbClr val="FF7300"/>
                </a:solidFill>
              </a:rPr>
              <a:t>himno</a:t>
            </a:r>
            <a:r>
              <a:rPr sz="2050" dirty="0">
                <a:solidFill>
                  <a:srgbClr val="FF7300"/>
                </a:solidFill>
              </a:rPr>
              <a:t> de </a:t>
            </a:r>
            <a:r>
              <a:rPr sz="2050" dirty="0" err="1">
                <a:solidFill>
                  <a:srgbClr val="FF7300"/>
                </a:solidFill>
              </a:rPr>
              <a:t>victoria</a:t>
            </a:r>
            <a:r>
              <a:rPr sz="2050" dirty="0">
                <a:solidFill>
                  <a:srgbClr val="FF7300"/>
                </a:solidFill>
              </a:rPr>
              <a:t>, </a:t>
            </a:r>
            <a:r>
              <a:rPr sz="2050" dirty="0" err="1">
                <a:solidFill>
                  <a:srgbClr val="FF7300"/>
                </a:solidFill>
              </a:rPr>
              <a:t>cantado</a:t>
            </a:r>
            <a:r>
              <a:rPr sz="2050" dirty="0">
                <a:solidFill>
                  <a:srgbClr val="FF7300"/>
                </a:solidFill>
              </a:rPr>
              <a:t> </a:t>
            </a:r>
            <a:r>
              <a:rPr sz="2050" dirty="0" err="1">
                <a:solidFill>
                  <a:srgbClr val="FF7300"/>
                </a:solidFill>
              </a:rPr>
              <a:t>por</a:t>
            </a:r>
            <a:r>
              <a:rPr sz="2050" dirty="0">
                <a:solidFill>
                  <a:srgbClr val="FF7300"/>
                </a:solidFill>
              </a:rPr>
              <a:t> Moisés, es </a:t>
            </a:r>
            <a:r>
              <a:rPr sz="2050" dirty="0" err="1">
                <a:solidFill>
                  <a:srgbClr val="FF7300"/>
                </a:solidFill>
              </a:rPr>
              <a:t>posiblemente</a:t>
            </a:r>
            <a:r>
              <a:rPr sz="2050" dirty="0">
                <a:solidFill>
                  <a:srgbClr val="FF7300"/>
                </a:solidFill>
              </a:rPr>
              <a:t> </a:t>
            </a:r>
            <a:r>
              <a:rPr sz="2050" dirty="0" err="1">
                <a:solidFill>
                  <a:srgbClr val="FF7300"/>
                </a:solidFill>
              </a:rPr>
              <a:t>una</a:t>
            </a:r>
            <a:r>
              <a:rPr sz="2050" dirty="0">
                <a:solidFill>
                  <a:srgbClr val="FF7300"/>
                </a:solidFill>
              </a:rPr>
              <a:t> de las </a:t>
            </a:r>
            <a:r>
              <a:rPr sz="2050" dirty="0" err="1">
                <a:solidFill>
                  <a:srgbClr val="FF7300"/>
                </a:solidFill>
              </a:rPr>
              <a:t>partes</a:t>
            </a:r>
            <a:r>
              <a:rPr sz="2050" dirty="0">
                <a:solidFill>
                  <a:srgbClr val="FF7300"/>
                </a:solidFill>
              </a:rPr>
              <a:t> </a:t>
            </a:r>
            <a:r>
              <a:rPr sz="2050" dirty="0" err="1">
                <a:solidFill>
                  <a:srgbClr val="FF7300"/>
                </a:solidFill>
              </a:rPr>
              <a:t>más</a:t>
            </a:r>
            <a:r>
              <a:rPr sz="2050" dirty="0">
                <a:solidFill>
                  <a:srgbClr val="FF7300"/>
                </a:solidFill>
              </a:rPr>
              <a:t> </a:t>
            </a:r>
            <a:r>
              <a:rPr sz="2050" dirty="0" err="1">
                <a:solidFill>
                  <a:srgbClr val="FF7300"/>
                </a:solidFill>
              </a:rPr>
              <a:t>antiguas</a:t>
            </a:r>
            <a:r>
              <a:rPr sz="2050" dirty="0">
                <a:solidFill>
                  <a:srgbClr val="FF7300"/>
                </a:solidFill>
              </a:rPr>
              <a:t> de la Biblia </a:t>
            </a:r>
            <a:r>
              <a:rPr sz="2050" dirty="0" err="1">
                <a:solidFill>
                  <a:srgbClr val="FF7300"/>
                </a:solidFill>
              </a:rPr>
              <a:t>hebrea</a:t>
            </a:r>
            <a:r>
              <a:rPr sz="2050" dirty="0">
                <a:solidFill>
                  <a:srgbClr val="FF7300"/>
                </a:solidFill>
              </a:rPr>
              <a:t> (</a:t>
            </a:r>
            <a:r>
              <a:rPr sz="2050" dirty="0" err="1">
                <a:solidFill>
                  <a:srgbClr val="FF7300"/>
                </a:solidFill>
              </a:rPr>
              <a:t>basada</a:t>
            </a:r>
            <a:r>
              <a:rPr sz="2050" dirty="0">
                <a:solidFill>
                  <a:srgbClr val="FF7300"/>
                </a:solidFill>
              </a:rPr>
              <a:t> </a:t>
            </a:r>
            <a:r>
              <a:rPr sz="2050" dirty="0" err="1">
                <a:solidFill>
                  <a:srgbClr val="FF7300"/>
                </a:solidFill>
              </a:rPr>
              <a:t>en</a:t>
            </a:r>
            <a:r>
              <a:rPr sz="2050" dirty="0">
                <a:solidFill>
                  <a:srgbClr val="FF7300"/>
                </a:solidFill>
              </a:rPr>
              <a:t> </a:t>
            </a:r>
            <a:r>
              <a:rPr sz="2050" dirty="0" err="1">
                <a:solidFill>
                  <a:srgbClr val="FF7300"/>
                </a:solidFill>
              </a:rPr>
              <a:t>el</a:t>
            </a:r>
            <a:r>
              <a:rPr sz="2050" dirty="0">
                <a:solidFill>
                  <a:srgbClr val="FF7300"/>
                </a:solidFill>
              </a:rPr>
              <a:t> </a:t>
            </a:r>
            <a:r>
              <a:rPr sz="2050" dirty="0" err="1">
                <a:solidFill>
                  <a:srgbClr val="FF7300"/>
                </a:solidFill>
              </a:rPr>
              <a:t>hebreo</a:t>
            </a:r>
            <a:r>
              <a:rPr sz="2050" dirty="0">
                <a:solidFill>
                  <a:srgbClr val="FF7300"/>
                </a:solidFill>
              </a:rPr>
              <a:t> </a:t>
            </a:r>
            <a:r>
              <a:rPr sz="2050" dirty="0" err="1">
                <a:solidFill>
                  <a:srgbClr val="FF7300"/>
                </a:solidFill>
              </a:rPr>
              <a:t>arcaico</a:t>
            </a:r>
            <a:r>
              <a:rPr sz="2050" dirty="0">
                <a:solidFill>
                  <a:srgbClr val="FF7300"/>
                </a:solidFill>
              </a:rPr>
              <a:t>).</a:t>
            </a:r>
          </a:p>
          <a:p>
            <a:pPr marL="0" indent="0" defTabSz="676655">
              <a:spcBef>
                <a:spcPts val="700"/>
              </a:spcBef>
              <a:buNone/>
              <a:defRPr sz="1776">
                <a:latin typeface="Comic Sans MS"/>
                <a:ea typeface="Comic Sans MS"/>
                <a:cs typeface="Comic Sans MS"/>
                <a:sym typeface="Comic Sans MS"/>
              </a:defRPr>
            </a:pPr>
            <a:r>
              <a:rPr sz="2400" b="1" dirty="0">
                <a:solidFill>
                  <a:srgbClr val="002060"/>
                </a:solidFill>
              </a:rPr>
              <a:t>The hymn falls into four parts</a:t>
            </a:r>
            <a:r>
              <a:rPr sz="2400" dirty="0"/>
              <a:t> </a:t>
            </a:r>
            <a:r>
              <a:rPr sz="2400" dirty="0">
                <a:solidFill>
                  <a:srgbClr val="FF7300"/>
                </a:solidFill>
              </a:rPr>
              <a:t>/ El </a:t>
            </a:r>
            <a:r>
              <a:rPr sz="2400" dirty="0" err="1">
                <a:solidFill>
                  <a:srgbClr val="FF7300"/>
                </a:solidFill>
              </a:rPr>
              <a:t>himno</a:t>
            </a:r>
            <a:r>
              <a:rPr sz="2400" dirty="0">
                <a:solidFill>
                  <a:srgbClr val="FF7300"/>
                </a:solidFill>
              </a:rPr>
              <a:t> se divide </a:t>
            </a:r>
            <a:r>
              <a:rPr sz="2400" dirty="0" err="1">
                <a:solidFill>
                  <a:srgbClr val="FF7300"/>
                </a:solidFill>
              </a:rPr>
              <a:t>en</a:t>
            </a:r>
            <a:r>
              <a:rPr sz="2400" dirty="0">
                <a:solidFill>
                  <a:srgbClr val="FF7300"/>
                </a:solidFill>
              </a:rPr>
              <a:t> cuatro </a:t>
            </a:r>
            <a:r>
              <a:rPr sz="2400" dirty="0" err="1">
                <a:solidFill>
                  <a:srgbClr val="FF7300"/>
                </a:solidFill>
              </a:rPr>
              <a:t>partes</a:t>
            </a:r>
            <a:r>
              <a:rPr lang="en-US" sz="2400" dirty="0">
                <a:solidFill>
                  <a:srgbClr val="FF7300"/>
                </a:solidFill>
              </a:rPr>
              <a:t>:</a:t>
            </a:r>
            <a:endParaRPr sz="2400" dirty="0">
              <a:solidFill>
                <a:srgbClr val="FF7300"/>
              </a:solidFill>
            </a:endParaRPr>
          </a:p>
          <a:p>
            <a:pPr marL="507365" lvl="1" indent="-168910" defTabSz="676655">
              <a:spcBef>
                <a:spcPts val="300"/>
              </a:spcBef>
              <a:defRPr sz="1480" b="1">
                <a:latin typeface="Comic Sans MS"/>
                <a:ea typeface="Comic Sans MS"/>
                <a:cs typeface="Comic Sans MS"/>
                <a:sym typeface="Comic Sans MS"/>
              </a:defRPr>
            </a:pPr>
            <a:r>
              <a:rPr sz="1450" dirty="0">
                <a:solidFill>
                  <a:srgbClr val="C00000"/>
                </a:solidFill>
              </a:rPr>
              <a:t>Doxology, in which Yahweh is described as a “Man of War”</a:t>
            </a:r>
            <a:r>
              <a:rPr sz="1450" dirty="0">
                <a:solidFill>
                  <a:srgbClr val="FFFF00"/>
                </a:solidFill>
              </a:rPr>
              <a:t> </a:t>
            </a:r>
            <a:r>
              <a:rPr sz="1450" dirty="0"/>
              <a:t>/ </a:t>
            </a:r>
            <a:r>
              <a:rPr sz="1450" dirty="0" err="1"/>
              <a:t>Doxología</a:t>
            </a:r>
            <a:r>
              <a:rPr sz="1450" dirty="0"/>
              <a:t>, </a:t>
            </a:r>
            <a:r>
              <a:rPr sz="1450" dirty="0" err="1"/>
              <a:t>en</a:t>
            </a:r>
            <a:r>
              <a:rPr sz="1450" dirty="0"/>
              <a:t> la que se describe a </a:t>
            </a:r>
            <a:r>
              <a:rPr sz="1450" dirty="0" err="1"/>
              <a:t>Yahvé</a:t>
            </a:r>
            <a:r>
              <a:rPr sz="1450" dirty="0"/>
              <a:t> </a:t>
            </a:r>
            <a:r>
              <a:rPr sz="1450" dirty="0" err="1"/>
              <a:t>como</a:t>
            </a:r>
            <a:r>
              <a:rPr sz="1450" dirty="0"/>
              <a:t> un “Hombre de </a:t>
            </a:r>
            <a:r>
              <a:rPr sz="1450" dirty="0" err="1"/>
              <a:t>guerra</a:t>
            </a:r>
            <a:r>
              <a:rPr sz="1450" dirty="0"/>
              <a:t>”(15:1-3)</a:t>
            </a:r>
          </a:p>
          <a:p>
            <a:pPr marL="507365" lvl="1" indent="-168910" defTabSz="676655">
              <a:spcBef>
                <a:spcPts val="300"/>
              </a:spcBef>
              <a:defRPr sz="1480" b="1">
                <a:latin typeface="Comic Sans MS"/>
                <a:ea typeface="Comic Sans MS"/>
                <a:cs typeface="Comic Sans MS"/>
                <a:sym typeface="Comic Sans MS"/>
              </a:defRPr>
            </a:pPr>
            <a:r>
              <a:rPr sz="1450" dirty="0">
                <a:solidFill>
                  <a:srgbClr val="C00000"/>
                </a:solidFill>
              </a:rPr>
              <a:t>Praise to Yahweh’s justice for overthrowing the Egyptians </a:t>
            </a:r>
            <a:r>
              <a:rPr sz="1450" dirty="0"/>
              <a:t>/ Alabanza a la </a:t>
            </a:r>
            <a:r>
              <a:rPr sz="1450" dirty="0" err="1"/>
              <a:t>justicia</a:t>
            </a:r>
            <a:r>
              <a:rPr sz="1450" dirty="0"/>
              <a:t> de Yahweh </a:t>
            </a:r>
            <a:r>
              <a:rPr sz="1450" dirty="0" err="1"/>
              <a:t>por</a:t>
            </a:r>
            <a:r>
              <a:rPr sz="1450" dirty="0"/>
              <a:t> </a:t>
            </a:r>
            <a:r>
              <a:rPr sz="1450" dirty="0" err="1"/>
              <a:t>derrocar</a:t>
            </a:r>
            <a:r>
              <a:rPr sz="1450" dirty="0"/>
              <a:t> a </a:t>
            </a:r>
            <a:r>
              <a:rPr sz="1450" dirty="0" err="1"/>
              <a:t>los</a:t>
            </a:r>
            <a:r>
              <a:rPr sz="1450" dirty="0"/>
              <a:t> </a:t>
            </a:r>
            <a:r>
              <a:rPr sz="1450" dirty="0" err="1"/>
              <a:t>egipcios</a:t>
            </a:r>
            <a:r>
              <a:rPr sz="1450" dirty="0"/>
              <a:t> (15:4-12)</a:t>
            </a:r>
          </a:p>
          <a:p>
            <a:pPr marL="507365" lvl="1" indent="-168910" defTabSz="676655">
              <a:spcBef>
                <a:spcPts val="300"/>
              </a:spcBef>
              <a:defRPr sz="1480" b="1">
                <a:latin typeface="Comic Sans MS"/>
                <a:ea typeface="Comic Sans MS"/>
                <a:cs typeface="Comic Sans MS"/>
                <a:sym typeface="Comic Sans MS"/>
              </a:defRPr>
            </a:pPr>
            <a:r>
              <a:rPr sz="1450" dirty="0">
                <a:solidFill>
                  <a:srgbClr val="C00000"/>
                </a:solidFill>
              </a:rPr>
              <a:t>Declaration of Yahweh’s love in establishing Israel as a nation</a:t>
            </a:r>
            <a:r>
              <a:rPr sz="1450" dirty="0"/>
              <a:t> / </a:t>
            </a:r>
            <a:r>
              <a:rPr sz="1450" dirty="0" err="1"/>
              <a:t>Declaración</a:t>
            </a:r>
            <a:r>
              <a:rPr sz="1450" dirty="0"/>
              <a:t> del amor de </a:t>
            </a:r>
            <a:r>
              <a:rPr sz="1450" dirty="0" err="1"/>
              <a:t>Yahvé</a:t>
            </a:r>
            <a:r>
              <a:rPr sz="1450" dirty="0"/>
              <a:t> al </a:t>
            </a:r>
            <a:r>
              <a:rPr sz="1450" dirty="0" err="1"/>
              <a:t>establecer</a:t>
            </a:r>
            <a:r>
              <a:rPr sz="1450" dirty="0"/>
              <a:t> a Israel </a:t>
            </a:r>
            <a:r>
              <a:rPr sz="1450" dirty="0" err="1"/>
              <a:t>como</a:t>
            </a:r>
            <a:r>
              <a:rPr sz="1450" dirty="0"/>
              <a:t> </a:t>
            </a:r>
            <a:r>
              <a:rPr sz="1450" dirty="0" err="1"/>
              <a:t>nación</a:t>
            </a:r>
            <a:r>
              <a:rPr sz="1450" dirty="0"/>
              <a:t>(15:13)</a:t>
            </a:r>
          </a:p>
          <a:p>
            <a:pPr marL="507365" lvl="1" indent="-168910" defTabSz="676655">
              <a:spcBef>
                <a:spcPts val="300"/>
              </a:spcBef>
              <a:defRPr sz="1480" b="1">
                <a:latin typeface="Comic Sans MS"/>
                <a:ea typeface="Comic Sans MS"/>
                <a:cs typeface="Comic Sans MS"/>
                <a:sym typeface="Comic Sans MS"/>
              </a:defRPr>
            </a:pPr>
            <a:r>
              <a:rPr sz="1450" dirty="0">
                <a:solidFill>
                  <a:srgbClr val="C00000"/>
                </a:solidFill>
              </a:rPr>
              <a:t>Triumph of the kingdom of God, anticipating the arrival of the Israelites in Canaan, and the eventual building of the temple</a:t>
            </a:r>
            <a:r>
              <a:rPr sz="1450" dirty="0"/>
              <a:t> / Triunfo del </a:t>
            </a:r>
            <a:r>
              <a:rPr sz="1450" dirty="0" err="1"/>
              <a:t>reino</a:t>
            </a:r>
            <a:r>
              <a:rPr sz="1450" dirty="0"/>
              <a:t> de Dios, </a:t>
            </a:r>
            <a:r>
              <a:rPr sz="1450" dirty="0" err="1"/>
              <a:t>anticipando</a:t>
            </a:r>
            <a:r>
              <a:rPr sz="1450" dirty="0"/>
              <a:t> la </a:t>
            </a:r>
            <a:r>
              <a:rPr sz="1450" dirty="0" err="1"/>
              <a:t>llegada</a:t>
            </a:r>
            <a:r>
              <a:rPr sz="1450" dirty="0"/>
              <a:t> de </a:t>
            </a:r>
            <a:r>
              <a:rPr sz="1450" dirty="0" err="1"/>
              <a:t>los</a:t>
            </a:r>
            <a:r>
              <a:rPr sz="1450" dirty="0"/>
              <a:t> </a:t>
            </a:r>
            <a:r>
              <a:rPr sz="1450" dirty="0" err="1"/>
              <a:t>Israelitas</a:t>
            </a:r>
            <a:r>
              <a:rPr sz="1450" dirty="0"/>
              <a:t> a </a:t>
            </a:r>
            <a:r>
              <a:rPr sz="1450" dirty="0" err="1"/>
              <a:t>Canaán</a:t>
            </a:r>
            <a:r>
              <a:rPr sz="1450" dirty="0"/>
              <a:t> y la eventual </a:t>
            </a:r>
            <a:r>
              <a:rPr sz="1450" dirty="0" err="1"/>
              <a:t>construcción</a:t>
            </a:r>
            <a:r>
              <a:rPr sz="1450" dirty="0"/>
              <a:t> del </a:t>
            </a:r>
            <a:r>
              <a:rPr sz="1450" dirty="0" err="1"/>
              <a:t>templo</a:t>
            </a:r>
            <a:r>
              <a:rPr sz="1450" dirty="0"/>
              <a:t>. (15:14-18)</a:t>
            </a:r>
          </a:p>
        </p:txBody>
      </p:sp>
      <p:sp>
        <p:nvSpPr>
          <p:cNvPr id="7230" name="Slide Number Placeholder 4"/>
          <p:cNvSpPr txBox="1">
            <a:spLocks noGrp="1"/>
          </p:cNvSpPr>
          <p:nvPr>
            <p:ph type="sldNum" sz="quarter" idx="2"/>
          </p:nvPr>
        </p:nvSpPr>
        <p:spPr>
          <a:xfrm>
            <a:off x="11417151" y="6429466"/>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152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29">
                                            <p:bg/>
                                          </p:spTgt>
                                        </p:tgtEl>
                                        <p:attrNameLst>
                                          <p:attrName>style.visibility</p:attrName>
                                        </p:attrNameLst>
                                      </p:cBhvr>
                                      <p:to>
                                        <p:strVal val="visible"/>
                                      </p:to>
                                    </p:set>
                                    <p:anim calcmode="lin" valueType="num">
                                      <p:cBhvr>
                                        <p:cTn id="7" dur="500" fill="hold"/>
                                        <p:tgtEl>
                                          <p:spTgt spid="7229">
                                            <p:bg/>
                                          </p:spTgt>
                                        </p:tgtEl>
                                        <p:attrNameLst>
                                          <p:attrName>ppt_w</p:attrName>
                                        </p:attrNameLst>
                                      </p:cBhvr>
                                      <p:tavLst>
                                        <p:tav tm="0">
                                          <p:val>
                                            <p:fltVal val="0"/>
                                          </p:val>
                                        </p:tav>
                                        <p:tav tm="100000">
                                          <p:val>
                                            <p:strVal val="#ppt_w"/>
                                          </p:val>
                                        </p:tav>
                                      </p:tavLst>
                                    </p:anim>
                                    <p:anim calcmode="lin" valueType="num">
                                      <p:cBhvr>
                                        <p:cTn id="8" dur="500" fill="hold"/>
                                        <p:tgtEl>
                                          <p:spTgt spid="722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29">
                                            <p:txEl>
                                              <p:pRg st="0" end="0"/>
                                            </p:txEl>
                                          </p:spTgt>
                                        </p:tgtEl>
                                        <p:attrNameLst>
                                          <p:attrName>style.visibility</p:attrName>
                                        </p:attrNameLst>
                                      </p:cBhvr>
                                      <p:to>
                                        <p:strVal val="visible"/>
                                      </p:to>
                                    </p:set>
                                    <p:anim calcmode="lin" valueType="num">
                                      <p:cBhvr>
                                        <p:cTn id="11" dur="500" fill="hold"/>
                                        <p:tgtEl>
                                          <p:spTgt spid="722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2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29">
                                            <p:txEl>
                                              <p:pRg st="1" end="1"/>
                                            </p:txEl>
                                          </p:spTgt>
                                        </p:tgtEl>
                                        <p:attrNameLst>
                                          <p:attrName>style.visibility</p:attrName>
                                        </p:attrNameLst>
                                      </p:cBhvr>
                                      <p:to>
                                        <p:strVal val="visible"/>
                                      </p:to>
                                    </p:set>
                                    <p:anim calcmode="lin" valueType="num">
                                      <p:cBhvr>
                                        <p:cTn id="17" dur="500" fill="hold"/>
                                        <p:tgtEl>
                                          <p:spTgt spid="722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29">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1" nodeType="withEffect">
                                  <p:stCondLst>
                                    <p:cond delay="0"/>
                                  </p:stCondLst>
                                  <p:iterate>
                                    <p:tmAbs val="0"/>
                                  </p:iterate>
                                  <p:childTnLst>
                                    <p:set>
                                      <p:cBhvr>
                                        <p:cTn id="20" fill="hold"/>
                                        <p:tgtEl>
                                          <p:spTgt spid="7229">
                                            <p:txEl>
                                              <p:pRg st="2" end="2"/>
                                            </p:txEl>
                                          </p:spTgt>
                                        </p:tgtEl>
                                        <p:attrNameLst>
                                          <p:attrName>style.visibility</p:attrName>
                                        </p:attrNameLst>
                                      </p:cBhvr>
                                      <p:to>
                                        <p:strVal val="visible"/>
                                      </p:to>
                                    </p:set>
                                    <p:anim calcmode="lin" valueType="num">
                                      <p:cBhvr>
                                        <p:cTn id="21" dur="500" fill="hold"/>
                                        <p:tgtEl>
                                          <p:spTgt spid="722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229">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7229">
                                            <p:txEl>
                                              <p:pRg st="3" end="3"/>
                                            </p:txEl>
                                          </p:spTgt>
                                        </p:tgtEl>
                                        <p:attrNameLst>
                                          <p:attrName>style.visibility</p:attrName>
                                        </p:attrNameLst>
                                      </p:cBhvr>
                                      <p:to>
                                        <p:strVal val="visible"/>
                                      </p:to>
                                    </p:set>
                                    <p:anim calcmode="lin" valueType="num">
                                      <p:cBhvr>
                                        <p:cTn id="25" dur="500" fill="hold"/>
                                        <p:tgtEl>
                                          <p:spTgt spid="722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229">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1" nodeType="withEffect">
                                  <p:stCondLst>
                                    <p:cond delay="0"/>
                                  </p:stCondLst>
                                  <p:iterate>
                                    <p:tmAbs val="0"/>
                                  </p:iterate>
                                  <p:childTnLst>
                                    <p:set>
                                      <p:cBhvr>
                                        <p:cTn id="28" fill="hold"/>
                                        <p:tgtEl>
                                          <p:spTgt spid="7229">
                                            <p:txEl>
                                              <p:pRg st="4" end="4"/>
                                            </p:txEl>
                                          </p:spTgt>
                                        </p:tgtEl>
                                        <p:attrNameLst>
                                          <p:attrName>style.visibility</p:attrName>
                                        </p:attrNameLst>
                                      </p:cBhvr>
                                      <p:to>
                                        <p:strVal val="visible"/>
                                      </p:to>
                                    </p:set>
                                    <p:anim calcmode="lin" valueType="num">
                                      <p:cBhvr>
                                        <p:cTn id="29" dur="500" fill="hold"/>
                                        <p:tgtEl>
                                          <p:spTgt spid="7229">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7229">
                                            <p:txEl>
                                              <p:pRg st="4" end="4"/>
                                            </p:txEl>
                                          </p:spTgt>
                                        </p:tgtEl>
                                        <p:attrNameLst>
                                          <p:attrName>ppt_h</p:attrName>
                                        </p:attrNameLst>
                                      </p:cBhvr>
                                      <p:tavLst>
                                        <p:tav tm="0">
                                          <p:val>
                                            <p:fltVal val="0"/>
                                          </p:val>
                                        </p:tav>
                                        <p:tav tm="100000">
                                          <p:val>
                                            <p:strVal val="#ppt_h"/>
                                          </p:val>
                                        </p:tav>
                                      </p:tavLst>
                                    </p:anim>
                                  </p:childTnLst>
                                </p:cTn>
                              </p:par>
                              <p:par>
                                <p:cTn id="31" presetID="23" presetClass="entr" presetSubtype="16" fill="hold" grpId="1" nodeType="withEffect">
                                  <p:stCondLst>
                                    <p:cond delay="0"/>
                                  </p:stCondLst>
                                  <p:iterate>
                                    <p:tmAbs val="0"/>
                                  </p:iterate>
                                  <p:childTnLst>
                                    <p:set>
                                      <p:cBhvr>
                                        <p:cTn id="32" fill="hold"/>
                                        <p:tgtEl>
                                          <p:spTgt spid="7229">
                                            <p:txEl>
                                              <p:pRg st="5" end="5"/>
                                            </p:txEl>
                                          </p:spTgt>
                                        </p:tgtEl>
                                        <p:attrNameLst>
                                          <p:attrName>style.visibility</p:attrName>
                                        </p:attrNameLst>
                                      </p:cBhvr>
                                      <p:to>
                                        <p:strVal val="visible"/>
                                      </p:to>
                                    </p:set>
                                    <p:anim calcmode="lin" valueType="num">
                                      <p:cBhvr>
                                        <p:cTn id="33" dur="500" fill="hold"/>
                                        <p:tgtEl>
                                          <p:spTgt spid="7229">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722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9" grpId="1" build="p" animBg="1" advAuto="0"/>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7232" name="Rectangle 2"/>
          <p:cNvSpPr txBox="1">
            <a:spLocks noGrp="1"/>
          </p:cNvSpPr>
          <p:nvPr>
            <p:ph type="body" idx="1"/>
          </p:nvPr>
        </p:nvSpPr>
        <p:spPr>
          <a:xfrm>
            <a:off x="6248400" y="304800"/>
            <a:ext cx="5576534" cy="6324600"/>
          </a:xfrm>
          <a:prstGeom prst="rect">
            <a:avLst/>
          </a:prstGeom>
        </p:spPr>
        <p:txBody>
          <a:bodyPr lIns="45719" tIns="45720" rIns="45719" bIns="45720" anchor="t">
            <a:normAutofit/>
          </a:bodyPr>
          <a:lstStyle/>
          <a:p>
            <a:pPr marL="194310" indent="-194310" defTabSz="777240">
              <a:lnSpc>
                <a:spcPct val="108000"/>
              </a:lnSpc>
              <a:spcBef>
                <a:spcPts val="800"/>
              </a:spcBef>
              <a:buSzTx/>
              <a:buNone/>
              <a:defRPr sz="3145" b="1">
                <a:solidFill>
                  <a:srgbClr val="C00000"/>
                </a:solidFill>
                <a:effectLst>
                  <a:outerShdw blurRad="32385" dist="32385" dir="2700000" rotWithShape="0">
                    <a:srgbClr val="000000">
                      <a:alpha val="43137"/>
                    </a:srgbClr>
                  </a:outerShdw>
                </a:effectLst>
                <a:latin typeface="Agency FB"/>
                <a:ea typeface="Agency FB"/>
                <a:cs typeface="Agency FB"/>
                <a:sym typeface="Agency FB"/>
              </a:defRPr>
            </a:pPr>
            <a:r>
              <a:rPr sz="3100" dirty="0">
                <a:solidFill>
                  <a:srgbClr val="002060"/>
                </a:solidFill>
              </a:rPr>
              <a:t>Jebal Musa,</a:t>
            </a:r>
            <a:r>
              <a:rPr lang="en-US" sz="3100" dirty="0">
                <a:solidFill>
                  <a:srgbClr val="002060"/>
                </a:solidFill>
              </a:rPr>
              <a:t> </a:t>
            </a:r>
            <a:endParaRPr lang="en-US" sz="1150">
              <a:solidFill>
                <a:srgbClr val="002060"/>
              </a:solidFill>
            </a:endParaRPr>
          </a:p>
          <a:p>
            <a:pPr marL="194310" indent="-194310" defTabSz="777240">
              <a:lnSpc>
                <a:spcPct val="108000"/>
              </a:lnSpc>
              <a:spcBef>
                <a:spcPts val="0"/>
              </a:spcBef>
              <a:buSzTx/>
              <a:buNone/>
              <a:defRPr sz="3145" b="1">
                <a:solidFill>
                  <a:srgbClr val="C00000"/>
                </a:solidFill>
                <a:effectLst>
                  <a:outerShdw blurRad="32385" dist="32385" dir="2700000" rotWithShape="0">
                    <a:srgbClr val="000000">
                      <a:alpha val="43137"/>
                    </a:srgbClr>
                  </a:outerShdw>
                </a:effectLst>
                <a:latin typeface="Agency FB"/>
                <a:ea typeface="Agency FB"/>
                <a:cs typeface="Agency FB"/>
                <a:sym typeface="Agency FB"/>
              </a:defRPr>
            </a:pPr>
            <a:r>
              <a:rPr sz="3100" dirty="0">
                <a:solidFill>
                  <a:srgbClr val="002060"/>
                </a:solidFill>
              </a:rPr>
              <a:t>the traditional Mt. Sinai </a:t>
            </a:r>
            <a:r>
              <a:rPr sz="3100" dirty="0"/>
              <a:t>/ Jebal Musa,</a:t>
            </a:r>
          </a:p>
          <a:p>
            <a:pPr marL="194310" indent="-194310" defTabSz="777240">
              <a:lnSpc>
                <a:spcPct val="108000"/>
              </a:lnSpc>
              <a:spcBef>
                <a:spcPts val="0"/>
              </a:spcBef>
              <a:buSzTx/>
              <a:buNone/>
              <a:defRPr sz="3145" b="1">
                <a:solidFill>
                  <a:srgbClr val="C00000"/>
                </a:solidFill>
                <a:effectLst>
                  <a:outerShdw blurRad="32385" dist="32385" dir="2700000" rotWithShape="0">
                    <a:srgbClr val="000000">
                      <a:alpha val="43137"/>
                    </a:srgbClr>
                  </a:outerShdw>
                </a:effectLst>
                <a:latin typeface="Agency FB"/>
                <a:ea typeface="Agency FB"/>
                <a:cs typeface="Agency FB"/>
                <a:sym typeface="Agency FB"/>
              </a:defRPr>
            </a:pPr>
            <a:r>
              <a:rPr sz="3100" dirty="0" err="1"/>
              <a:t>el</a:t>
            </a:r>
            <a:r>
              <a:rPr sz="3100" dirty="0"/>
              <a:t> </a:t>
            </a:r>
            <a:r>
              <a:rPr sz="3100" dirty="0" err="1"/>
              <a:t>tradicional</a:t>
            </a:r>
            <a:r>
              <a:rPr sz="3100" dirty="0"/>
              <a:t> Monte </a:t>
            </a:r>
            <a:r>
              <a:rPr sz="3100" dirty="0" err="1"/>
              <a:t>Sinaí</a:t>
            </a:r>
            <a:endParaRPr sz="3100"/>
          </a:p>
          <a:p>
            <a:pPr marL="194310" indent="-194310" defTabSz="777240">
              <a:lnSpc>
                <a:spcPct val="108000"/>
              </a:lnSpc>
              <a:spcBef>
                <a:spcPts val="800"/>
              </a:spcBef>
              <a:defRPr sz="1870" i="1">
                <a:latin typeface="Arial Narrow"/>
                <a:ea typeface="Arial Narrow"/>
                <a:cs typeface="Arial Narrow"/>
                <a:sym typeface="Arial Narrow"/>
              </a:defRPr>
            </a:pPr>
            <a:r>
              <a:rPr sz="1850" b="1" dirty="0">
                <a:solidFill>
                  <a:srgbClr val="C00000"/>
                </a:solidFill>
              </a:rPr>
              <a:t>Though there is no consensus on the location of Mt. Sinai, the site having the oldest tradition is near the bottom of the Sinai peninsula</a:t>
            </a:r>
            <a:r>
              <a:rPr sz="1850" dirty="0"/>
              <a:t>. / </a:t>
            </a:r>
            <a:r>
              <a:rPr sz="1850" dirty="0" err="1"/>
              <a:t>Aunque</a:t>
            </a:r>
            <a:r>
              <a:rPr sz="1850" dirty="0"/>
              <a:t> no hay </a:t>
            </a:r>
            <a:r>
              <a:rPr sz="1850" dirty="0" err="1"/>
              <a:t>consenso</a:t>
            </a:r>
            <a:r>
              <a:rPr sz="1850" dirty="0"/>
              <a:t> </a:t>
            </a:r>
            <a:r>
              <a:rPr sz="1850" dirty="0" err="1"/>
              <a:t>sobre</a:t>
            </a:r>
            <a:r>
              <a:rPr sz="1850" dirty="0"/>
              <a:t> la </a:t>
            </a:r>
            <a:r>
              <a:rPr sz="1850" dirty="0" err="1"/>
              <a:t>ubicación</a:t>
            </a:r>
            <a:r>
              <a:rPr sz="1850" dirty="0"/>
              <a:t> del monte </a:t>
            </a:r>
            <a:r>
              <a:rPr sz="1850" dirty="0" err="1"/>
              <a:t>Sinaí</a:t>
            </a:r>
            <a:r>
              <a:rPr sz="1850" dirty="0"/>
              <a:t>, </a:t>
            </a:r>
            <a:r>
              <a:rPr sz="1850" dirty="0" err="1"/>
              <a:t>el</a:t>
            </a:r>
            <a:r>
              <a:rPr sz="1850" dirty="0"/>
              <a:t> sitio que </a:t>
            </a:r>
            <a:r>
              <a:rPr sz="1850" dirty="0" err="1"/>
              <a:t>tiene</a:t>
            </a:r>
            <a:r>
              <a:rPr sz="1850" dirty="0"/>
              <a:t> la </a:t>
            </a:r>
            <a:r>
              <a:rPr sz="1850" dirty="0" err="1"/>
              <a:t>tradición</a:t>
            </a:r>
            <a:r>
              <a:rPr sz="1850" dirty="0"/>
              <a:t> </a:t>
            </a:r>
            <a:r>
              <a:rPr sz="1850" dirty="0" err="1"/>
              <a:t>más</a:t>
            </a:r>
            <a:r>
              <a:rPr sz="1850" dirty="0"/>
              <a:t> </a:t>
            </a:r>
            <a:r>
              <a:rPr sz="1850" dirty="0" err="1"/>
              <a:t>antigua</a:t>
            </a:r>
            <a:r>
              <a:rPr sz="1850" dirty="0"/>
              <a:t> </a:t>
            </a:r>
            <a:r>
              <a:rPr sz="1850" dirty="0" err="1"/>
              <a:t>está</a:t>
            </a:r>
            <a:r>
              <a:rPr sz="1850" dirty="0"/>
              <a:t> </a:t>
            </a:r>
            <a:r>
              <a:rPr sz="1850" dirty="0" err="1"/>
              <a:t>cerca</a:t>
            </a:r>
            <a:r>
              <a:rPr sz="1850" dirty="0"/>
              <a:t> del </a:t>
            </a:r>
            <a:r>
              <a:rPr sz="1850" dirty="0" err="1"/>
              <a:t>fondo</a:t>
            </a:r>
            <a:r>
              <a:rPr sz="1850" dirty="0"/>
              <a:t> de la </a:t>
            </a:r>
            <a:r>
              <a:rPr sz="1850" dirty="0" err="1"/>
              <a:t>península</a:t>
            </a:r>
            <a:r>
              <a:rPr sz="1850" dirty="0"/>
              <a:t> del </a:t>
            </a:r>
            <a:r>
              <a:rPr sz="1850" dirty="0" err="1"/>
              <a:t>Sinaí</a:t>
            </a:r>
            <a:r>
              <a:rPr sz="1850" dirty="0"/>
              <a:t>.</a:t>
            </a:r>
          </a:p>
          <a:p>
            <a:pPr marL="194310" indent="-194310" defTabSz="777240">
              <a:lnSpc>
                <a:spcPct val="108000"/>
              </a:lnSpc>
              <a:spcBef>
                <a:spcPts val="800"/>
              </a:spcBef>
              <a:defRPr sz="1870" i="1">
                <a:latin typeface="Arial Narrow"/>
                <a:ea typeface="Arial Narrow"/>
                <a:cs typeface="Arial Narrow"/>
                <a:sym typeface="Arial Narrow"/>
              </a:defRPr>
            </a:pPr>
            <a:r>
              <a:rPr sz="1850" b="1" dirty="0">
                <a:solidFill>
                  <a:srgbClr val="0070C0"/>
                </a:solidFill>
              </a:rPr>
              <a:t>St. Catherine’s monastery (Eastern Orthodox), dating from the 4</a:t>
            </a:r>
            <a:r>
              <a:rPr sz="1850" b="1" baseline="29647" dirty="0">
                <a:solidFill>
                  <a:srgbClr val="0070C0"/>
                </a:solidFill>
              </a:rPr>
              <a:t>th</a:t>
            </a:r>
            <a:r>
              <a:rPr sz="1850" b="1" dirty="0">
                <a:solidFill>
                  <a:srgbClr val="0070C0"/>
                </a:solidFill>
              </a:rPr>
              <a:t> century AD, lies at the foot of the mountain.</a:t>
            </a:r>
            <a:r>
              <a:rPr sz="1850" dirty="0"/>
              <a:t> / El </a:t>
            </a:r>
            <a:r>
              <a:rPr sz="1850" dirty="0" err="1"/>
              <a:t>monasterio</a:t>
            </a:r>
            <a:r>
              <a:rPr sz="1850" dirty="0"/>
              <a:t> de Santa Catalina (</a:t>
            </a:r>
            <a:r>
              <a:rPr sz="1850" dirty="0" err="1"/>
              <a:t>ortodoxo</a:t>
            </a:r>
            <a:r>
              <a:rPr sz="1850" dirty="0"/>
              <a:t> oriental), que data del </a:t>
            </a:r>
            <a:r>
              <a:rPr sz="1850" dirty="0" err="1"/>
              <a:t>siglo</a:t>
            </a:r>
            <a:r>
              <a:rPr sz="1850" dirty="0"/>
              <a:t> IV d. C., se </a:t>
            </a:r>
            <a:r>
              <a:rPr sz="1850" dirty="0" err="1"/>
              <a:t>encuentra</a:t>
            </a:r>
            <a:r>
              <a:rPr sz="1850" dirty="0"/>
              <a:t> al pie de la </a:t>
            </a:r>
            <a:r>
              <a:rPr sz="1850" dirty="0" err="1"/>
              <a:t>montaña</a:t>
            </a:r>
            <a:r>
              <a:rPr sz="1850" dirty="0"/>
              <a:t>.</a:t>
            </a:r>
          </a:p>
          <a:p>
            <a:pPr marL="194310" indent="-194310" defTabSz="777240">
              <a:lnSpc>
                <a:spcPct val="108000"/>
              </a:lnSpc>
              <a:spcBef>
                <a:spcPts val="800"/>
              </a:spcBef>
              <a:defRPr sz="1870" i="1">
                <a:latin typeface="Arial Narrow"/>
                <a:ea typeface="Arial Narrow"/>
                <a:cs typeface="Arial Narrow"/>
                <a:sym typeface="Arial Narrow"/>
              </a:defRPr>
            </a:pPr>
            <a:r>
              <a:rPr sz="1850" b="1" dirty="0">
                <a:solidFill>
                  <a:srgbClr val="0070C0"/>
                </a:solidFill>
              </a:rPr>
              <a:t>At the “mountain of God” the Israelites would receive the first of what would come to be called “the law of Moses.”</a:t>
            </a:r>
            <a:r>
              <a:rPr sz="1850" dirty="0"/>
              <a:t> / En </a:t>
            </a:r>
            <a:r>
              <a:rPr sz="1850" dirty="0" err="1"/>
              <a:t>el</a:t>
            </a:r>
            <a:r>
              <a:rPr sz="1850" dirty="0"/>
              <a:t> “monte de Dios” </a:t>
            </a:r>
            <a:r>
              <a:rPr sz="1850" dirty="0" err="1"/>
              <a:t>los</a:t>
            </a:r>
            <a:r>
              <a:rPr sz="1850" dirty="0"/>
              <a:t> </a:t>
            </a:r>
            <a:r>
              <a:rPr sz="1850" dirty="0" err="1"/>
              <a:t>Israelitas</a:t>
            </a:r>
            <a:r>
              <a:rPr sz="1850" dirty="0"/>
              <a:t> </a:t>
            </a:r>
            <a:r>
              <a:rPr sz="1850" dirty="0" err="1"/>
              <a:t>recibirían</a:t>
            </a:r>
            <a:r>
              <a:rPr sz="1850" dirty="0"/>
              <a:t> lo primero de lo que se </a:t>
            </a:r>
            <a:r>
              <a:rPr sz="1850" dirty="0" err="1"/>
              <a:t>llamaría</a:t>
            </a:r>
            <a:r>
              <a:rPr sz="1850" dirty="0"/>
              <a:t> “la ley de Moisés”.</a:t>
            </a:r>
          </a:p>
        </p:txBody>
      </p:sp>
      <p:pic>
        <p:nvPicPr>
          <p:cNvPr id="7233" name="Picture 3" descr="Picture 3"/>
          <p:cNvPicPr>
            <a:picLocks noChangeAspect="1"/>
          </p:cNvPicPr>
          <p:nvPr/>
        </p:nvPicPr>
        <p:blipFill>
          <a:blip r:embed="rId2"/>
          <a:stretch>
            <a:fillRect/>
          </a:stretch>
        </p:blipFill>
        <p:spPr>
          <a:xfrm>
            <a:off x="1524000" y="-2597"/>
            <a:ext cx="4457700" cy="6877530"/>
          </a:xfrm>
          <a:prstGeom prst="rect">
            <a:avLst/>
          </a:prstGeom>
          <a:ln w="12700">
            <a:miter lim="400000"/>
          </a:ln>
        </p:spPr>
      </p:pic>
      <p:sp>
        <p:nvSpPr>
          <p:cNvPr id="7234" name="Slide Number Placeholder 1"/>
          <p:cNvSpPr txBox="1">
            <a:spLocks noGrp="1"/>
          </p:cNvSpPr>
          <p:nvPr>
            <p:ph type="sldNum" sz="quarter" idx="2"/>
          </p:nvPr>
        </p:nvSpPr>
        <p:spPr>
          <a:xfrm>
            <a:off x="11417152" y="6309359"/>
            <a:ext cx="451729" cy="3330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153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7232">
                                            <p:txEl>
                                              <p:pRg st="2" end="2"/>
                                            </p:txEl>
                                          </p:spTgt>
                                        </p:tgtEl>
                                        <p:attrNameLst>
                                          <p:attrName>style.visibility</p:attrName>
                                        </p:attrNameLst>
                                      </p:cBhvr>
                                      <p:to>
                                        <p:strVal val="visible"/>
                                      </p:to>
                                    </p:set>
                                    <p:anim calcmode="lin" valueType="num">
                                      <p:cBhvr>
                                        <p:cTn id="7" dur="500" fill="hold"/>
                                        <p:tgtEl>
                                          <p:spTgt spid="7232">
                                            <p:txEl>
                                              <p:pRg st="2" end="2"/>
                                            </p:txEl>
                                          </p:spTgt>
                                        </p:tgtEl>
                                        <p:attrNameLst>
                                          <p:attrName>ppt_x</p:attrName>
                                        </p:attrNameLst>
                                      </p:cBhvr>
                                      <p:tavLst>
                                        <p:tav tm="0">
                                          <p:val>
                                            <p:strVal val="#ppt_x"/>
                                          </p:val>
                                        </p:tav>
                                        <p:tav tm="100000">
                                          <p:val>
                                            <p:strVal val="#ppt_x"/>
                                          </p:val>
                                        </p:tav>
                                      </p:tavLst>
                                    </p:anim>
                                    <p:anim calcmode="lin" valueType="num">
                                      <p:cBhvr>
                                        <p:cTn id="8" dur="500" fill="hold"/>
                                        <p:tgtEl>
                                          <p:spTgt spid="72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7232">
                                            <p:txEl>
                                              <p:pRg st="3" end="3"/>
                                            </p:txEl>
                                          </p:spTgt>
                                        </p:tgtEl>
                                        <p:attrNameLst>
                                          <p:attrName>style.visibility</p:attrName>
                                        </p:attrNameLst>
                                      </p:cBhvr>
                                      <p:to>
                                        <p:strVal val="visible"/>
                                      </p:to>
                                    </p:set>
                                    <p:anim calcmode="lin" valueType="num">
                                      <p:cBhvr>
                                        <p:cTn id="13" dur="500" fill="hold"/>
                                        <p:tgtEl>
                                          <p:spTgt spid="7232">
                                            <p:txEl>
                                              <p:pRg st="3" end="3"/>
                                            </p:txEl>
                                          </p:spTgt>
                                        </p:tgtEl>
                                        <p:attrNameLst>
                                          <p:attrName>ppt_x</p:attrName>
                                        </p:attrNameLst>
                                      </p:cBhvr>
                                      <p:tavLst>
                                        <p:tav tm="0">
                                          <p:val>
                                            <p:strVal val="#ppt_x"/>
                                          </p:val>
                                        </p:tav>
                                        <p:tav tm="100000">
                                          <p:val>
                                            <p:strVal val="#ppt_x"/>
                                          </p:val>
                                        </p:tav>
                                      </p:tavLst>
                                    </p:anim>
                                    <p:anim calcmode="lin" valueType="num">
                                      <p:cBhvr>
                                        <p:cTn id="14" dur="500" fill="hold"/>
                                        <p:tgtEl>
                                          <p:spTgt spid="723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iterate>
                                    <p:tmAbs val="0"/>
                                  </p:iterate>
                                  <p:childTnLst>
                                    <p:set>
                                      <p:cBhvr>
                                        <p:cTn id="18" fill="hold"/>
                                        <p:tgtEl>
                                          <p:spTgt spid="7232">
                                            <p:txEl>
                                              <p:pRg st="4" end="4"/>
                                            </p:txEl>
                                          </p:spTgt>
                                        </p:tgtEl>
                                        <p:attrNameLst>
                                          <p:attrName>style.visibility</p:attrName>
                                        </p:attrNameLst>
                                      </p:cBhvr>
                                      <p:to>
                                        <p:strVal val="visible"/>
                                      </p:to>
                                    </p:set>
                                    <p:anim calcmode="lin" valueType="num">
                                      <p:cBhvr>
                                        <p:cTn id="19" dur="500" fill="hold"/>
                                        <p:tgtEl>
                                          <p:spTgt spid="7232">
                                            <p:txEl>
                                              <p:pRg st="4" end="4"/>
                                            </p:txEl>
                                          </p:spTgt>
                                        </p:tgtEl>
                                        <p:attrNameLst>
                                          <p:attrName>ppt_x</p:attrName>
                                        </p:attrNameLst>
                                      </p:cBhvr>
                                      <p:tavLst>
                                        <p:tav tm="0">
                                          <p:val>
                                            <p:strVal val="#ppt_x"/>
                                          </p:val>
                                        </p:tav>
                                        <p:tav tm="100000">
                                          <p:val>
                                            <p:strVal val="#ppt_x"/>
                                          </p:val>
                                        </p:tav>
                                      </p:tavLst>
                                    </p:anim>
                                    <p:anim calcmode="lin" valueType="num">
                                      <p:cBhvr>
                                        <p:cTn id="20" dur="500" fill="hold"/>
                                        <p:tgtEl>
                                          <p:spTgt spid="723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iterate>
                                    <p:tmAbs val="0"/>
                                  </p:iterate>
                                  <p:childTnLst>
                                    <p:set>
                                      <p:cBhvr>
                                        <p:cTn id="24" fill="hold"/>
                                        <p:tgtEl>
                                          <p:spTgt spid="7232">
                                            <p:txEl>
                                              <p:pRg st="5" end="5"/>
                                            </p:txEl>
                                          </p:spTgt>
                                        </p:tgtEl>
                                        <p:attrNameLst>
                                          <p:attrName>style.visibility</p:attrName>
                                        </p:attrNameLst>
                                      </p:cBhvr>
                                      <p:to>
                                        <p:strVal val="visible"/>
                                      </p:to>
                                    </p:set>
                                    <p:anim calcmode="lin" valueType="num">
                                      <p:cBhvr>
                                        <p:cTn id="25" dur="500" fill="hold"/>
                                        <p:tgtEl>
                                          <p:spTgt spid="7232">
                                            <p:txEl>
                                              <p:pRg st="5" end="5"/>
                                            </p:txEl>
                                          </p:spTgt>
                                        </p:tgtEl>
                                        <p:attrNameLst>
                                          <p:attrName>ppt_x</p:attrName>
                                        </p:attrNameLst>
                                      </p:cBhvr>
                                      <p:tavLst>
                                        <p:tav tm="0">
                                          <p:val>
                                            <p:strVal val="#ppt_x"/>
                                          </p:val>
                                        </p:tav>
                                        <p:tav tm="100000">
                                          <p:val>
                                            <p:strVal val="#ppt_x"/>
                                          </p:val>
                                        </p:tav>
                                      </p:tavLst>
                                    </p:anim>
                                    <p:anim calcmode="lin" valueType="num">
                                      <p:cBhvr>
                                        <p:cTn id="26" dur="500" fill="hold"/>
                                        <p:tgtEl>
                                          <p:spTgt spid="723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2" grpId="1" build="p" bldLvl="5" animBg="1" advAuto="0"/>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236" name="Title 1"/>
          <p:cNvSpPr txBox="1">
            <a:spLocks noGrp="1"/>
          </p:cNvSpPr>
          <p:nvPr>
            <p:ph type="title"/>
          </p:nvPr>
        </p:nvSpPr>
        <p:spPr>
          <a:xfrm>
            <a:off x="838200" y="170119"/>
            <a:ext cx="10515600" cy="637198"/>
          </a:xfrm>
          <a:prstGeom prst="rect">
            <a:avLst/>
          </a:prstGeom>
        </p:spPr>
        <p:txBody>
          <a:bodyPr/>
          <a:lstStyle>
            <a:lvl1pPr defTabSz="841247">
              <a:defRPr sz="3680">
                <a:solidFill>
                  <a:srgbClr val="FF6600"/>
                </a:solidFill>
                <a:effectLst>
                  <a:outerShdw blurRad="35052" dist="35052" dir="2700000" rotWithShape="0">
                    <a:srgbClr val="000000">
                      <a:alpha val="43137"/>
                    </a:srgbClr>
                  </a:outerShdw>
                </a:effectLst>
                <a:latin typeface="Eras Demi ITC"/>
                <a:ea typeface="Eras Demi ITC"/>
                <a:cs typeface="Eras Demi ITC"/>
                <a:sym typeface="Eras Demi ITC"/>
              </a:defRPr>
            </a:lvl1pPr>
          </a:lstStyle>
          <a:p>
            <a:r>
              <a:t>The Calling of Israel (Ex. 19:1-9)</a:t>
            </a:r>
          </a:p>
        </p:txBody>
      </p:sp>
      <p:sp>
        <p:nvSpPr>
          <p:cNvPr id="7237" name="Content Placeholder 2"/>
          <p:cNvSpPr txBox="1">
            <a:spLocks noGrp="1"/>
          </p:cNvSpPr>
          <p:nvPr>
            <p:ph type="body" idx="1"/>
          </p:nvPr>
        </p:nvSpPr>
        <p:spPr>
          <a:xfrm>
            <a:off x="838199" y="1039971"/>
            <a:ext cx="11030682" cy="3782264"/>
          </a:xfrm>
          <a:prstGeom prst="rect">
            <a:avLst/>
          </a:prstGeom>
        </p:spPr>
        <p:txBody>
          <a:bodyPr/>
          <a:lstStyle/>
          <a:p>
            <a:pPr marL="0" indent="0" defTabSz="841247">
              <a:spcBef>
                <a:spcPts val="900"/>
              </a:spcBef>
              <a:buSzTx/>
              <a:buNone/>
              <a:defRPr sz="2576" b="1">
                <a:solidFill>
                  <a:srgbClr val="002060"/>
                </a:solidFill>
                <a:latin typeface="Comic Sans MS"/>
                <a:ea typeface="Comic Sans MS"/>
                <a:cs typeface="Comic Sans MS"/>
                <a:sym typeface="Comic Sans MS"/>
              </a:defRPr>
            </a:pPr>
            <a:r>
              <a:t>From Rephidim, the Israelites now completed the final leg of their journey to Mt. Sinai, where Moses ascended the slopes to hear the voice of Yahweh.</a:t>
            </a:r>
          </a:p>
          <a:p>
            <a:pPr marL="210311" indent="-210311" defTabSz="841247">
              <a:spcBef>
                <a:spcPts val="900"/>
              </a:spcBef>
              <a:defRPr sz="2208">
                <a:latin typeface="Comic Sans MS"/>
                <a:ea typeface="Comic Sans MS"/>
                <a:cs typeface="Comic Sans MS"/>
                <a:sym typeface="Comic Sans MS"/>
              </a:defRPr>
            </a:pPr>
            <a:r>
              <a:t>Here, God announced to him Israel’s calling to be a kingdom of priests and a holy nation, a calling that would stretch into the NT (1 Pe. 2:5, 9).</a:t>
            </a:r>
          </a:p>
          <a:p>
            <a:pPr marL="210311" indent="-210311" defTabSz="841247">
              <a:spcBef>
                <a:spcPts val="900"/>
              </a:spcBef>
              <a:defRPr sz="2208">
                <a:latin typeface="Comic Sans MS"/>
                <a:ea typeface="Comic Sans MS"/>
                <a:cs typeface="Comic Sans MS"/>
                <a:sym typeface="Comic Sans MS"/>
              </a:defRPr>
            </a:pPr>
            <a:r>
              <a:t>The redemption of Israel from Egypt was also a calling—it was not only an escape from something, but a commission to be something.</a:t>
            </a:r>
          </a:p>
        </p:txBody>
      </p:sp>
      <p:sp>
        <p:nvSpPr>
          <p:cNvPr id="7238" name="TextBox 5"/>
          <p:cNvSpPr txBox="1"/>
          <p:nvPr/>
        </p:nvSpPr>
        <p:spPr>
          <a:xfrm>
            <a:off x="0" y="4731025"/>
            <a:ext cx="12192000" cy="2682241"/>
          </a:xfrm>
          <a:prstGeom prst="rect">
            <a:avLst/>
          </a:prstGeom>
          <a:solidFill>
            <a:srgbClr val="7030A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800" b="1">
                <a:solidFill>
                  <a:srgbClr val="FFFF66"/>
                </a:solidFill>
                <a:effectLst>
                  <a:outerShdw blurRad="38100" dist="38100" dir="2700000" rotWithShape="0">
                    <a:srgbClr val="000000">
                      <a:alpha val="43137"/>
                    </a:srgbClr>
                  </a:outerShdw>
                </a:effectLst>
                <a:latin typeface="Agency FB"/>
                <a:ea typeface="Agency FB"/>
                <a:cs typeface="Agency FB"/>
                <a:sym typeface="Agency FB"/>
              </a:defRPr>
            </a:lvl1pPr>
          </a:lstStyle>
          <a:p>
            <a:r>
              <a:t>The commission of the nation to be a kingdom of priests set apart for God’s larger purpose theologically connects directly with God’s promise to Abraham that in his seed all nations of the earth will be blessed (cf. Ge. 12:3). Priests, by definition, are mediators, and if the whole nation was to be a priesthood, this immediately implies that they were to be priests to the nations.</a:t>
            </a:r>
          </a:p>
        </p:txBody>
      </p:sp>
      <p:sp>
        <p:nvSpPr>
          <p:cNvPr id="7239" name="Slide Number Placeholder 3"/>
          <p:cNvSpPr txBox="1">
            <a:spLocks noGrp="1"/>
          </p:cNvSpPr>
          <p:nvPr>
            <p:ph type="sldNum" sz="quarter" idx="2"/>
          </p:nvPr>
        </p:nvSpPr>
        <p:spPr>
          <a:xfrm>
            <a:off x="11417152" y="6356350"/>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37">
                                            <p:bg/>
                                          </p:spTgt>
                                        </p:tgtEl>
                                        <p:attrNameLst>
                                          <p:attrName>style.visibility</p:attrName>
                                        </p:attrNameLst>
                                      </p:cBhvr>
                                      <p:to>
                                        <p:strVal val="visible"/>
                                      </p:to>
                                    </p:set>
                                    <p:anim calcmode="lin" valueType="num">
                                      <p:cBhvr>
                                        <p:cTn id="7" dur="500" fill="hold"/>
                                        <p:tgtEl>
                                          <p:spTgt spid="7237">
                                            <p:bg/>
                                          </p:spTgt>
                                        </p:tgtEl>
                                        <p:attrNameLst>
                                          <p:attrName>ppt_w</p:attrName>
                                        </p:attrNameLst>
                                      </p:cBhvr>
                                      <p:tavLst>
                                        <p:tav tm="0">
                                          <p:val>
                                            <p:fltVal val="0"/>
                                          </p:val>
                                        </p:tav>
                                        <p:tav tm="100000">
                                          <p:val>
                                            <p:strVal val="#ppt_w"/>
                                          </p:val>
                                        </p:tav>
                                      </p:tavLst>
                                    </p:anim>
                                    <p:anim calcmode="lin" valueType="num">
                                      <p:cBhvr>
                                        <p:cTn id="8" dur="500" fill="hold"/>
                                        <p:tgtEl>
                                          <p:spTgt spid="723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37">
                                            <p:txEl>
                                              <p:pRg st="0" end="0"/>
                                            </p:txEl>
                                          </p:spTgt>
                                        </p:tgtEl>
                                        <p:attrNameLst>
                                          <p:attrName>style.visibility</p:attrName>
                                        </p:attrNameLst>
                                      </p:cBhvr>
                                      <p:to>
                                        <p:strVal val="visible"/>
                                      </p:to>
                                    </p:set>
                                    <p:anim calcmode="lin" valueType="num">
                                      <p:cBhvr>
                                        <p:cTn id="11" dur="500" fill="hold"/>
                                        <p:tgtEl>
                                          <p:spTgt spid="723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3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37">
                                            <p:txEl>
                                              <p:pRg st="1" end="1"/>
                                            </p:txEl>
                                          </p:spTgt>
                                        </p:tgtEl>
                                        <p:attrNameLst>
                                          <p:attrName>style.visibility</p:attrName>
                                        </p:attrNameLst>
                                      </p:cBhvr>
                                      <p:to>
                                        <p:strVal val="visible"/>
                                      </p:to>
                                    </p:set>
                                    <p:anim calcmode="lin" valueType="num">
                                      <p:cBhvr>
                                        <p:cTn id="17" dur="500" fill="hold"/>
                                        <p:tgtEl>
                                          <p:spTgt spid="723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3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237">
                                            <p:txEl>
                                              <p:pRg st="2" end="2"/>
                                            </p:txEl>
                                          </p:spTgt>
                                        </p:tgtEl>
                                        <p:attrNameLst>
                                          <p:attrName>style.visibility</p:attrName>
                                        </p:attrNameLst>
                                      </p:cBhvr>
                                      <p:to>
                                        <p:strVal val="visible"/>
                                      </p:to>
                                    </p:set>
                                    <p:anim calcmode="lin" valueType="num">
                                      <p:cBhvr>
                                        <p:cTn id="23" dur="500" fill="hold"/>
                                        <p:tgtEl>
                                          <p:spTgt spid="723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23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fill="hold" grpId="2" nodeType="clickEffect">
                                  <p:stCondLst>
                                    <p:cond delay="0"/>
                                  </p:stCondLst>
                                  <p:iterate>
                                    <p:tmAbs val="0"/>
                                  </p:iterate>
                                  <p:childTnLst>
                                    <p:set>
                                      <p:cBhvr>
                                        <p:cTn id="28" fill="hold"/>
                                        <p:tgtEl>
                                          <p:spTgt spid="7238"/>
                                        </p:tgtEl>
                                        <p:attrNameLst>
                                          <p:attrName>style.visibility</p:attrName>
                                        </p:attrNameLst>
                                      </p:cBhvr>
                                      <p:to>
                                        <p:strVal val="visible"/>
                                      </p:to>
                                    </p:set>
                                    <p:animEffect transition="in" filter="fade">
                                      <p:cBhvr>
                                        <p:cTn id="29" dur="500"/>
                                        <p:tgtEl>
                                          <p:spTgt spid="7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7" grpId="1" build="p" animBg="1" advAuto="0"/>
      <p:bldP spid="7238" grpId="2" animBg="1" advAuto="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241" name="Title 1"/>
          <p:cNvSpPr txBox="1">
            <a:spLocks noGrp="1"/>
          </p:cNvSpPr>
          <p:nvPr>
            <p:ph type="title"/>
          </p:nvPr>
        </p:nvSpPr>
        <p:spPr>
          <a:xfrm>
            <a:off x="838200" y="170119"/>
            <a:ext cx="10515600" cy="637198"/>
          </a:xfrm>
          <a:prstGeom prst="rect">
            <a:avLst/>
          </a:prstGeom>
        </p:spPr>
        <p:txBody>
          <a:bodyPr/>
          <a:lstStyle>
            <a:lvl1pPr defTabSz="841247">
              <a:defRPr sz="3680">
                <a:solidFill>
                  <a:srgbClr val="FF6600"/>
                </a:solidFill>
                <a:effectLst>
                  <a:outerShdw blurRad="35052" dist="35052" dir="2700000" rotWithShape="0">
                    <a:srgbClr val="000000">
                      <a:alpha val="43137"/>
                    </a:srgbClr>
                  </a:outerShdw>
                </a:effectLst>
                <a:latin typeface="Eras Demi ITC"/>
                <a:ea typeface="Eras Demi ITC"/>
                <a:cs typeface="Eras Demi ITC"/>
                <a:sym typeface="Eras Demi ITC"/>
              </a:defRPr>
            </a:lvl1pPr>
          </a:lstStyle>
          <a:p>
            <a:r>
              <a:t>El llamado de Israel (Ex. 19:1-9)</a:t>
            </a:r>
          </a:p>
        </p:txBody>
      </p:sp>
      <p:sp>
        <p:nvSpPr>
          <p:cNvPr id="7242" name="Content Placeholder 2"/>
          <p:cNvSpPr txBox="1">
            <a:spLocks noGrp="1"/>
          </p:cNvSpPr>
          <p:nvPr>
            <p:ph type="body" idx="1"/>
          </p:nvPr>
        </p:nvSpPr>
        <p:spPr>
          <a:xfrm>
            <a:off x="838199" y="1039971"/>
            <a:ext cx="11030682" cy="3782264"/>
          </a:xfrm>
          <a:prstGeom prst="rect">
            <a:avLst/>
          </a:prstGeom>
        </p:spPr>
        <p:txBody>
          <a:bodyPr/>
          <a:lstStyle/>
          <a:p>
            <a:pPr marL="0" indent="0" defTabSz="841247">
              <a:spcBef>
                <a:spcPts val="900"/>
              </a:spcBef>
              <a:buSzTx/>
              <a:buNone/>
              <a:defRPr sz="2576" b="1">
                <a:solidFill>
                  <a:srgbClr val="002060"/>
                </a:solidFill>
                <a:latin typeface="Comic Sans MS"/>
                <a:ea typeface="Comic Sans MS"/>
                <a:cs typeface="Comic Sans MS"/>
                <a:sym typeface="Comic Sans MS"/>
              </a:defRPr>
            </a:pPr>
            <a:r>
              <a:t>Desde Rephidim, los israelitas ahora completaron la etapa final de su viaje al Monte Sinaí, donde Moisés ascendió las laderas para escuchar la voz de Yahvé.</a:t>
            </a:r>
          </a:p>
          <a:p>
            <a:pPr marL="210311" indent="-210311" defTabSz="841247">
              <a:spcBef>
                <a:spcPts val="900"/>
              </a:spcBef>
              <a:defRPr sz="2208">
                <a:latin typeface="Comic Sans MS"/>
                <a:ea typeface="Comic Sans MS"/>
                <a:cs typeface="Comic Sans MS"/>
                <a:sym typeface="Comic Sans MS"/>
              </a:defRPr>
            </a:pPr>
            <a:r>
              <a:t>Aquí, Dios le anunció el llamado de Israel a ser un reino de sacerdotes y una nación santa, un llamado que se extendería hasta el NT (1 Ped. 2:5, 9).</a:t>
            </a:r>
          </a:p>
          <a:p>
            <a:pPr marL="210311" indent="-210311" defTabSz="841247">
              <a:spcBef>
                <a:spcPts val="900"/>
              </a:spcBef>
              <a:defRPr sz="2208">
                <a:latin typeface="Comic Sans MS"/>
                <a:ea typeface="Comic Sans MS"/>
                <a:cs typeface="Comic Sans MS"/>
                <a:sym typeface="Comic Sans MS"/>
              </a:defRPr>
            </a:pPr>
            <a:r>
              <a:t>La redención de Israel de Egipto también fue un llamado: no fue solo un escape de algo, sino una comisión para ser algo.</a:t>
            </a:r>
          </a:p>
        </p:txBody>
      </p:sp>
      <p:sp>
        <p:nvSpPr>
          <p:cNvPr id="7243" name="TextBox 5"/>
          <p:cNvSpPr txBox="1"/>
          <p:nvPr/>
        </p:nvSpPr>
        <p:spPr>
          <a:xfrm>
            <a:off x="0" y="4731025"/>
            <a:ext cx="12192000" cy="3114041"/>
          </a:xfrm>
          <a:prstGeom prst="rect">
            <a:avLst/>
          </a:prstGeom>
          <a:solidFill>
            <a:srgbClr val="7030A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800" b="1">
                <a:solidFill>
                  <a:srgbClr val="FFFF66"/>
                </a:solidFill>
                <a:effectLst>
                  <a:outerShdw blurRad="38100" dist="38100" dir="2700000" rotWithShape="0">
                    <a:srgbClr val="000000">
                      <a:alpha val="43137"/>
                    </a:srgbClr>
                  </a:outerShdw>
                </a:effectLst>
                <a:latin typeface="Agency FB"/>
                <a:ea typeface="Agency FB"/>
                <a:cs typeface="Agency FB"/>
                <a:sym typeface="Agency FB"/>
              </a:defRPr>
            </a:lvl1pPr>
          </a:lstStyle>
          <a:p>
            <a:r>
              <a:t>La comisión de la nación de ser un reino de sacerdotes apartados para el propósito mayor de Dios teológicamente se conecta directamente con la promesa de Dios a Abraham de que en su simiente todas las naciones de la tierra serán bendecidas (cf. Génesis 12:3). Los sacerdotes, por definición, son mediadores, y si toda la nación iba a ser un sacerdocio, esto implica inmediatamente que iban a ser sacerdotes para las naciones.</a:t>
            </a:r>
          </a:p>
        </p:txBody>
      </p:sp>
      <p:sp>
        <p:nvSpPr>
          <p:cNvPr id="7244" name="Slide Number Placeholder 3"/>
          <p:cNvSpPr txBox="1">
            <a:spLocks noGrp="1"/>
          </p:cNvSpPr>
          <p:nvPr>
            <p:ph type="sldNum" sz="quarter" idx="2"/>
          </p:nvPr>
        </p:nvSpPr>
        <p:spPr>
          <a:xfrm>
            <a:off x="11417152" y="6356350"/>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42">
                                            <p:bg/>
                                          </p:spTgt>
                                        </p:tgtEl>
                                        <p:attrNameLst>
                                          <p:attrName>style.visibility</p:attrName>
                                        </p:attrNameLst>
                                      </p:cBhvr>
                                      <p:to>
                                        <p:strVal val="visible"/>
                                      </p:to>
                                    </p:set>
                                    <p:anim calcmode="lin" valueType="num">
                                      <p:cBhvr>
                                        <p:cTn id="7" dur="500" fill="hold"/>
                                        <p:tgtEl>
                                          <p:spTgt spid="7242">
                                            <p:bg/>
                                          </p:spTgt>
                                        </p:tgtEl>
                                        <p:attrNameLst>
                                          <p:attrName>ppt_w</p:attrName>
                                        </p:attrNameLst>
                                      </p:cBhvr>
                                      <p:tavLst>
                                        <p:tav tm="0">
                                          <p:val>
                                            <p:fltVal val="0"/>
                                          </p:val>
                                        </p:tav>
                                        <p:tav tm="100000">
                                          <p:val>
                                            <p:strVal val="#ppt_w"/>
                                          </p:val>
                                        </p:tav>
                                      </p:tavLst>
                                    </p:anim>
                                    <p:anim calcmode="lin" valueType="num">
                                      <p:cBhvr>
                                        <p:cTn id="8" dur="500" fill="hold"/>
                                        <p:tgtEl>
                                          <p:spTgt spid="724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42">
                                            <p:txEl>
                                              <p:pRg st="0" end="0"/>
                                            </p:txEl>
                                          </p:spTgt>
                                        </p:tgtEl>
                                        <p:attrNameLst>
                                          <p:attrName>style.visibility</p:attrName>
                                        </p:attrNameLst>
                                      </p:cBhvr>
                                      <p:to>
                                        <p:strVal val="visible"/>
                                      </p:to>
                                    </p:set>
                                    <p:anim calcmode="lin" valueType="num">
                                      <p:cBhvr>
                                        <p:cTn id="11" dur="500" fill="hold"/>
                                        <p:tgtEl>
                                          <p:spTgt spid="724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4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42">
                                            <p:txEl>
                                              <p:pRg st="1" end="1"/>
                                            </p:txEl>
                                          </p:spTgt>
                                        </p:tgtEl>
                                        <p:attrNameLst>
                                          <p:attrName>style.visibility</p:attrName>
                                        </p:attrNameLst>
                                      </p:cBhvr>
                                      <p:to>
                                        <p:strVal val="visible"/>
                                      </p:to>
                                    </p:set>
                                    <p:anim calcmode="lin" valueType="num">
                                      <p:cBhvr>
                                        <p:cTn id="17" dur="500" fill="hold"/>
                                        <p:tgtEl>
                                          <p:spTgt spid="724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4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242">
                                            <p:txEl>
                                              <p:pRg st="2" end="2"/>
                                            </p:txEl>
                                          </p:spTgt>
                                        </p:tgtEl>
                                        <p:attrNameLst>
                                          <p:attrName>style.visibility</p:attrName>
                                        </p:attrNameLst>
                                      </p:cBhvr>
                                      <p:to>
                                        <p:strVal val="visible"/>
                                      </p:to>
                                    </p:set>
                                    <p:anim calcmode="lin" valueType="num">
                                      <p:cBhvr>
                                        <p:cTn id="23" dur="500" fill="hold"/>
                                        <p:tgtEl>
                                          <p:spTgt spid="724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24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fill="hold" grpId="2" nodeType="clickEffect">
                                  <p:stCondLst>
                                    <p:cond delay="0"/>
                                  </p:stCondLst>
                                  <p:iterate>
                                    <p:tmAbs val="0"/>
                                  </p:iterate>
                                  <p:childTnLst>
                                    <p:set>
                                      <p:cBhvr>
                                        <p:cTn id="28" fill="hold"/>
                                        <p:tgtEl>
                                          <p:spTgt spid="7243"/>
                                        </p:tgtEl>
                                        <p:attrNameLst>
                                          <p:attrName>style.visibility</p:attrName>
                                        </p:attrNameLst>
                                      </p:cBhvr>
                                      <p:to>
                                        <p:strVal val="visible"/>
                                      </p:to>
                                    </p:set>
                                    <p:animEffect transition="in" filter="fade">
                                      <p:cBhvr>
                                        <p:cTn id="29" dur="500"/>
                                        <p:tgtEl>
                                          <p:spTgt spid="7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2" grpId="1" build="p" animBg="1" advAuto="0"/>
      <p:bldP spid="7243" grpId="2" animBg="1" advAuto="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246" name="Title 1"/>
          <p:cNvSpPr txBox="1">
            <a:spLocks noGrp="1"/>
          </p:cNvSpPr>
          <p:nvPr>
            <p:ph type="title"/>
          </p:nvPr>
        </p:nvSpPr>
        <p:spPr>
          <a:xfrm>
            <a:off x="666538" y="248284"/>
            <a:ext cx="11005457" cy="927351"/>
          </a:xfrm>
          <a:prstGeom prst="rect">
            <a:avLst/>
          </a:prstGeom>
        </p:spPr>
        <p:txBody>
          <a:bodyPr>
            <a:normAutofit fontScale="90000"/>
          </a:bodyPr>
          <a:lstStyle>
            <a:lvl1pPr algn="ctr" defTabSz="877823">
              <a:defRPr sz="3839">
                <a:solidFill>
                  <a:srgbClr val="FF6600"/>
                </a:solidFill>
                <a:effectLst>
                  <a:outerShdw blurRad="36576" dist="36576" dir="2700000" rotWithShape="0">
                    <a:srgbClr val="000000">
                      <a:alpha val="43137"/>
                    </a:srgbClr>
                  </a:outerShdw>
                </a:effectLst>
                <a:latin typeface="Eras Demi ITC"/>
                <a:ea typeface="Eras Demi ITC"/>
                <a:cs typeface="Eras Demi ITC"/>
                <a:sym typeface="Eras Demi ITC"/>
              </a:defRPr>
            </a:lvl1pPr>
          </a:lstStyle>
          <a:p>
            <a:r>
              <a:t>Yahweh in the Midst of the Camp (Ex. 33:12-17)</a:t>
            </a:r>
          </a:p>
        </p:txBody>
      </p:sp>
      <p:sp>
        <p:nvSpPr>
          <p:cNvPr id="7247" name="Content Placeholder 2"/>
          <p:cNvSpPr txBox="1">
            <a:spLocks noGrp="1"/>
          </p:cNvSpPr>
          <p:nvPr>
            <p:ph type="body" idx="1"/>
          </p:nvPr>
        </p:nvSpPr>
        <p:spPr>
          <a:xfrm>
            <a:off x="778964" y="1481125"/>
            <a:ext cx="11089917" cy="5376875"/>
          </a:xfrm>
          <a:prstGeom prst="rect">
            <a:avLst/>
          </a:prstGeom>
        </p:spPr>
        <p:txBody>
          <a:bodyPr/>
          <a:lstStyle/>
          <a:p>
            <a:pPr marL="0" indent="0" defTabSz="850391">
              <a:lnSpc>
                <a:spcPct val="108000"/>
              </a:lnSpc>
              <a:spcBef>
                <a:spcPts val="900"/>
              </a:spcBef>
              <a:buSzTx/>
              <a:buNone/>
              <a:defRPr sz="2604" b="1">
                <a:solidFill>
                  <a:srgbClr val="002060"/>
                </a:solidFill>
                <a:latin typeface="Comic Sans MS"/>
                <a:ea typeface="Comic Sans MS"/>
                <a:cs typeface="Comic Sans MS"/>
                <a:sym typeface="Comic Sans MS"/>
              </a:defRPr>
            </a:pPr>
            <a:r>
              <a:t>Earlier, because of their rebellion, Yahweh said he would not dwell within the community (33:3). At Moses’ intercession, however, Yahweh said he would reenter the community and lead them to Canaan. Implicitly, this would entail the building of the tabernacle.</a:t>
            </a:r>
          </a:p>
          <a:p>
            <a:pPr marL="212597" indent="-212597" defTabSz="850391">
              <a:lnSpc>
                <a:spcPct val="108000"/>
              </a:lnSpc>
              <a:spcBef>
                <a:spcPts val="900"/>
              </a:spcBef>
              <a:defRPr sz="2232">
                <a:latin typeface="Comic Sans MS"/>
                <a:ea typeface="Comic Sans MS"/>
                <a:cs typeface="Comic Sans MS"/>
                <a:sym typeface="Comic Sans MS"/>
              </a:defRPr>
            </a:pPr>
            <a:r>
              <a:t>In his intercession, Moses asked Yahweh to show him his “ways.” Later, a Hebrew poet would make a subtle distinction between Yahweh’s “ways” (a deeper level) and his “acts” (a more superficial level). He made known his “ways” unto Moses, but his “acts” to the Israelites (Ps. 103:7).</a:t>
            </a:r>
          </a:p>
          <a:p>
            <a:pPr marL="212597" indent="-212597" defTabSz="850391">
              <a:lnSpc>
                <a:spcPct val="108000"/>
              </a:lnSpc>
              <a:spcBef>
                <a:spcPts val="900"/>
              </a:spcBef>
              <a:defRPr sz="2232">
                <a:latin typeface="Comic Sans MS"/>
                <a:ea typeface="Comic Sans MS"/>
                <a:cs typeface="Comic Sans MS"/>
                <a:sym typeface="Comic Sans MS"/>
              </a:defRPr>
            </a:pPr>
            <a:r>
              <a:t>The face/presence of Yahweh would now go with them and lead them to the promised land.</a:t>
            </a:r>
          </a:p>
        </p:txBody>
      </p:sp>
      <p:sp>
        <p:nvSpPr>
          <p:cNvPr id="7248" name="Slide Number Placeholder 3"/>
          <p:cNvSpPr txBox="1">
            <a:spLocks noGrp="1"/>
          </p:cNvSpPr>
          <p:nvPr>
            <p:ph type="sldNum" sz="quarter" idx="2"/>
          </p:nvPr>
        </p:nvSpPr>
        <p:spPr>
          <a:xfrm>
            <a:off x="11417151" y="6511514"/>
            <a:ext cx="451729" cy="3330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156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47">
                                            <p:bg/>
                                          </p:spTgt>
                                        </p:tgtEl>
                                        <p:attrNameLst>
                                          <p:attrName>style.visibility</p:attrName>
                                        </p:attrNameLst>
                                      </p:cBhvr>
                                      <p:to>
                                        <p:strVal val="visible"/>
                                      </p:to>
                                    </p:set>
                                    <p:anim calcmode="lin" valueType="num">
                                      <p:cBhvr>
                                        <p:cTn id="7" dur="500" fill="hold"/>
                                        <p:tgtEl>
                                          <p:spTgt spid="7247">
                                            <p:bg/>
                                          </p:spTgt>
                                        </p:tgtEl>
                                        <p:attrNameLst>
                                          <p:attrName>ppt_w</p:attrName>
                                        </p:attrNameLst>
                                      </p:cBhvr>
                                      <p:tavLst>
                                        <p:tav tm="0">
                                          <p:val>
                                            <p:fltVal val="0"/>
                                          </p:val>
                                        </p:tav>
                                        <p:tav tm="100000">
                                          <p:val>
                                            <p:strVal val="#ppt_w"/>
                                          </p:val>
                                        </p:tav>
                                      </p:tavLst>
                                    </p:anim>
                                    <p:anim calcmode="lin" valueType="num">
                                      <p:cBhvr>
                                        <p:cTn id="8" dur="500" fill="hold"/>
                                        <p:tgtEl>
                                          <p:spTgt spid="724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47">
                                            <p:txEl>
                                              <p:pRg st="0" end="0"/>
                                            </p:txEl>
                                          </p:spTgt>
                                        </p:tgtEl>
                                        <p:attrNameLst>
                                          <p:attrName>style.visibility</p:attrName>
                                        </p:attrNameLst>
                                      </p:cBhvr>
                                      <p:to>
                                        <p:strVal val="visible"/>
                                      </p:to>
                                    </p:set>
                                    <p:anim calcmode="lin" valueType="num">
                                      <p:cBhvr>
                                        <p:cTn id="11" dur="500" fill="hold"/>
                                        <p:tgtEl>
                                          <p:spTgt spid="724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47">
                                            <p:txEl>
                                              <p:pRg st="1" end="1"/>
                                            </p:txEl>
                                          </p:spTgt>
                                        </p:tgtEl>
                                        <p:attrNameLst>
                                          <p:attrName>style.visibility</p:attrName>
                                        </p:attrNameLst>
                                      </p:cBhvr>
                                      <p:to>
                                        <p:strVal val="visible"/>
                                      </p:to>
                                    </p:set>
                                    <p:anim calcmode="lin" valueType="num">
                                      <p:cBhvr>
                                        <p:cTn id="17" dur="500" fill="hold"/>
                                        <p:tgtEl>
                                          <p:spTgt spid="724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247">
                                            <p:txEl>
                                              <p:pRg st="2" end="2"/>
                                            </p:txEl>
                                          </p:spTgt>
                                        </p:tgtEl>
                                        <p:attrNameLst>
                                          <p:attrName>style.visibility</p:attrName>
                                        </p:attrNameLst>
                                      </p:cBhvr>
                                      <p:to>
                                        <p:strVal val="visible"/>
                                      </p:to>
                                    </p:set>
                                    <p:anim calcmode="lin" valueType="num">
                                      <p:cBhvr>
                                        <p:cTn id="23" dur="500" fill="hold"/>
                                        <p:tgtEl>
                                          <p:spTgt spid="724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24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7" grpId="1" build="p" animBg="1" advAuto="0"/>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250" name="Title 1"/>
          <p:cNvSpPr txBox="1">
            <a:spLocks noGrp="1"/>
          </p:cNvSpPr>
          <p:nvPr>
            <p:ph type="title"/>
          </p:nvPr>
        </p:nvSpPr>
        <p:spPr>
          <a:xfrm>
            <a:off x="666538" y="248284"/>
            <a:ext cx="11005457" cy="927351"/>
          </a:xfrm>
          <a:prstGeom prst="rect">
            <a:avLst/>
          </a:prstGeom>
        </p:spPr>
        <p:txBody>
          <a:bodyPr>
            <a:normAutofit fontScale="90000"/>
          </a:bodyPr>
          <a:lstStyle>
            <a:lvl1pPr algn="ctr" defTabSz="868680">
              <a:defRPr sz="3800">
                <a:solidFill>
                  <a:srgbClr val="FF6600"/>
                </a:solidFill>
                <a:effectLst>
                  <a:outerShdw blurRad="36195" dist="36195" dir="2700000" rotWithShape="0">
                    <a:srgbClr val="000000">
                      <a:alpha val="43137"/>
                    </a:srgbClr>
                  </a:outerShdw>
                </a:effectLst>
                <a:latin typeface="Eras Demi ITC"/>
                <a:ea typeface="Eras Demi ITC"/>
                <a:cs typeface="Eras Demi ITC"/>
                <a:sym typeface="Eras Demi ITC"/>
              </a:defRPr>
            </a:lvl1pPr>
          </a:lstStyle>
          <a:p>
            <a:r>
              <a:t>Yahvé en Medio del Campamento (Ex. 33:12-17)</a:t>
            </a:r>
          </a:p>
        </p:txBody>
      </p:sp>
      <p:sp>
        <p:nvSpPr>
          <p:cNvPr id="7251" name="Content Placeholder 2"/>
          <p:cNvSpPr txBox="1">
            <a:spLocks noGrp="1"/>
          </p:cNvSpPr>
          <p:nvPr>
            <p:ph type="body" idx="1"/>
          </p:nvPr>
        </p:nvSpPr>
        <p:spPr>
          <a:xfrm>
            <a:off x="778964" y="1481125"/>
            <a:ext cx="11089917" cy="5376875"/>
          </a:xfrm>
          <a:prstGeom prst="rect">
            <a:avLst/>
          </a:prstGeom>
        </p:spPr>
        <p:txBody>
          <a:bodyPr/>
          <a:lstStyle/>
          <a:p>
            <a:pPr marL="0" indent="0" defTabSz="841247">
              <a:lnSpc>
                <a:spcPct val="108000"/>
              </a:lnSpc>
              <a:spcBef>
                <a:spcPts val="900"/>
              </a:spcBef>
              <a:buSzTx/>
              <a:buNone/>
              <a:defRPr sz="2576" b="1">
                <a:solidFill>
                  <a:srgbClr val="002060"/>
                </a:solidFill>
                <a:latin typeface="Comic Sans MS"/>
                <a:ea typeface="Comic Sans MS"/>
                <a:cs typeface="Comic Sans MS"/>
                <a:sym typeface="Comic Sans MS"/>
              </a:defRPr>
            </a:pPr>
            <a:r>
              <a:t>Anteriormente, a causa de su rebelión, Yahvé dijo que no habitaría dentro de la comunidad (33:3). Sin embargo, por intercesión de Moisés, Yahvé dijo que volvería a entrar en la comunidad y los conduciría a Canaán. Implícitamente, esto implicaría la construcción del tabernáculo.</a:t>
            </a:r>
          </a:p>
          <a:p>
            <a:pPr marL="210311" indent="-210311" defTabSz="841247">
              <a:lnSpc>
                <a:spcPct val="108000"/>
              </a:lnSpc>
              <a:spcBef>
                <a:spcPts val="900"/>
              </a:spcBef>
              <a:defRPr sz="2208">
                <a:latin typeface="Comic Sans MS"/>
                <a:ea typeface="Comic Sans MS"/>
                <a:cs typeface="Comic Sans MS"/>
                <a:sym typeface="Comic Sans MS"/>
              </a:defRPr>
            </a:pPr>
            <a:r>
              <a:t>En su intercesión, Moisés le pidió a Yahvé que le mostrara sus “caminos”. Más tarde, un poeta hebreo haría una sutil distinción entre los “caminos” de Yahvé (un nivel más profundo) y sus “actos” (un nivel más superficial). Dio a conocer sus “caminos” a Moisés, pero sus “actos” a los israelitas (Sal. 103:7).</a:t>
            </a:r>
          </a:p>
          <a:p>
            <a:pPr marL="210311" indent="-210311" defTabSz="841247">
              <a:lnSpc>
                <a:spcPct val="108000"/>
              </a:lnSpc>
              <a:spcBef>
                <a:spcPts val="900"/>
              </a:spcBef>
              <a:defRPr sz="2208">
                <a:latin typeface="Comic Sans MS"/>
                <a:ea typeface="Comic Sans MS"/>
                <a:cs typeface="Comic Sans MS"/>
                <a:sym typeface="Comic Sans MS"/>
              </a:defRPr>
            </a:pPr>
            <a:r>
              <a:t>El rostro/presencia de Yahweh ahora iría con ellos y los guiaría a la tierra prometida.</a:t>
            </a:r>
          </a:p>
        </p:txBody>
      </p:sp>
      <p:sp>
        <p:nvSpPr>
          <p:cNvPr id="7252" name="Slide Number Placeholder 3"/>
          <p:cNvSpPr txBox="1">
            <a:spLocks noGrp="1"/>
          </p:cNvSpPr>
          <p:nvPr>
            <p:ph type="sldNum" sz="quarter" idx="2"/>
          </p:nvPr>
        </p:nvSpPr>
        <p:spPr>
          <a:xfrm>
            <a:off x="11417151" y="6511514"/>
            <a:ext cx="451729" cy="3330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157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51">
                                            <p:bg/>
                                          </p:spTgt>
                                        </p:tgtEl>
                                        <p:attrNameLst>
                                          <p:attrName>style.visibility</p:attrName>
                                        </p:attrNameLst>
                                      </p:cBhvr>
                                      <p:to>
                                        <p:strVal val="visible"/>
                                      </p:to>
                                    </p:set>
                                    <p:anim calcmode="lin" valueType="num">
                                      <p:cBhvr>
                                        <p:cTn id="7" dur="500" fill="hold"/>
                                        <p:tgtEl>
                                          <p:spTgt spid="7251">
                                            <p:bg/>
                                          </p:spTgt>
                                        </p:tgtEl>
                                        <p:attrNameLst>
                                          <p:attrName>ppt_w</p:attrName>
                                        </p:attrNameLst>
                                      </p:cBhvr>
                                      <p:tavLst>
                                        <p:tav tm="0">
                                          <p:val>
                                            <p:fltVal val="0"/>
                                          </p:val>
                                        </p:tav>
                                        <p:tav tm="100000">
                                          <p:val>
                                            <p:strVal val="#ppt_w"/>
                                          </p:val>
                                        </p:tav>
                                      </p:tavLst>
                                    </p:anim>
                                    <p:anim calcmode="lin" valueType="num">
                                      <p:cBhvr>
                                        <p:cTn id="8" dur="500" fill="hold"/>
                                        <p:tgtEl>
                                          <p:spTgt spid="725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51">
                                            <p:txEl>
                                              <p:pRg st="0" end="0"/>
                                            </p:txEl>
                                          </p:spTgt>
                                        </p:tgtEl>
                                        <p:attrNameLst>
                                          <p:attrName>style.visibility</p:attrName>
                                        </p:attrNameLst>
                                      </p:cBhvr>
                                      <p:to>
                                        <p:strVal val="visible"/>
                                      </p:to>
                                    </p:set>
                                    <p:anim calcmode="lin" valueType="num">
                                      <p:cBhvr>
                                        <p:cTn id="11" dur="500" fill="hold"/>
                                        <p:tgtEl>
                                          <p:spTgt spid="725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51">
                                            <p:txEl>
                                              <p:pRg st="1" end="1"/>
                                            </p:txEl>
                                          </p:spTgt>
                                        </p:tgtEl>
                                        <p:attrNameLst>
                                          <p:attrName>style.visibility</p:attrName>
                                        </p:attrNameLst>
                                      </p:cBhvr>
                                      <p:to>
                                        <p:strVal val="visible"/>
                                      </p:to>
                                    </p:set>
                                    <p:anim calcmode="lin" valueType="num">
                                      <p:cBhvr>
                                        <p:cTn id="17" dur="500" fill="hold"/>
                                        <p:tgtEl>
                                          <p:spTgt spid="725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5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251">
                                            <p:txEl>
                                              <p:pRg st="2" end="2"/>
                                            </p:txEl>
                                          </p:spTgt>
                                        </p:tgtEl>
                                        <p:attrNameLst>
                                          <p:attrName>style.visibility</p:attrName>
                                        </p:attrNameLst>
                                      </p:cBhvr>
                                      <p:to>
                                        <p:strVal val="visible"/>
                                      </p:to>
                                    </p:set>
                                    <p:anim calcmode="lin" valueType="num">
                                      <p:cBhvr>
                                        <p:cTn id="23" dur="500" fill="hold"/>
                                        <p:tgtEl>
                                          <p:spTgt spid="725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25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51" grpId="1" build="p" animBg="1" advAuto="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4" name="Title 1"/>
          <p:cNvSpPr txBox="1">
            <a:spLocks noGrp="1"/>
          </p:cNvSpPr>
          <p:nvPr>
            <p:ph type="title"/>
          </p:nvPr>
        </p:nvSpPr>
        <p:spPr>
          <a:xfrm>
            <a:off x="323117" y="428534"/>
            <a:ext cx="4984825" cy="851628"/>
          </a:xfrm>
          <a:prstGeom prst="rect">
            <a:avLst/>
          </a:prstGeom>
        </p:spPr>
        <p:txBody>
          <a:bodyPr/>
          <a:lstStyle>
            <a:lvl1pPr>
              <a:defRPr sz="4400">
                <a:solidFill>
                  <a:srgbClr val="C00000"/>
                </a:solidFill>
                <a:effectLst>
                  <a:outerShdw blurRad="38100" dist="38100" dir="2700000" rotWithShape="0">
                    <a:srgbClr val="000000">
                      <a:alpha val="43137"/>
                    </a:srgbClr>
                  </a:outerShdw>
                </a:effectLst>
              </a:defRPr>
            </a:lvl1pPr>
          </a:lstStyle>
          <a:p>
            <a:r>
              <a:t>The Divine Face</a:t>
            </a:r>
          </a:p>
        </p:txBody>
      </p:sp>
      <p:sp>
        <p:nvSpPr>
          <p:cNvPr id="7255" name="Slide Number Placeholder 3"/>
          <p:cNvSpPr txBox="1">
            <a:spLocks noGrp="1"/>
          </p:cNvSpPr>
          <p:nvPr>
            <p:ph type="sldNum" sz="quarter" idx="2"/>
          </p:nvPr>
        </p:nvSpPr>
        <p:spPr>
          <a:xfrm>
            <a:off x="11417152" y="6429466"/>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158</a:t>
            </a:fld>
            <a:endParaRPr/>
          </a:p>
        </p:txBody>
      </p:sp>
      <p:sp>
        <p:nvSpPr>
          <p:cNvPr id="7256" name="Content Placeholder 4"/>
          <p:cNvSpPr txBox="1">
            <a:spLocks noGrp="1"/>
          </p:cNvSpPr>
          <p:nvPr>
            <p:ph type="body" sz="half" idx="1"/>
          </p:nvPr>
        </p:nvSpPr>
        <p:spPr>
          <a:xfrm>
            <a:off x="323117" y="1331049"/>
            <a:ext cx="5772884" cy="5098417"/>
          </a:xfrm>
          <a:prstGeom prst="rect">
            <a:avLst/>
          </a:prstGeom>
        </p:spPr>
        <p:txBody>
          <a:bodyPr lIns="45719" tIns="45720" rIns="45719" bIns="45720" anchor="t">
            <a:normAutofit/>
          </a:bodyPr>
          <a:lstStyle/>
          <a:p>
            <a:pPr marL="0" indent="0">
              <a:lnSpc>
                <a:spcPct val="108000"/>
              </a:lnSpc>
              <a:buSzTx/>
              <a:buNone/>
              <a:defRPr sz="2800">
                <a:solidFill>
                  <a:srgbClr val="FF0000"/>
                </a:solidFill>
                <a:effectLst>
                  <a:outerShdw blurRad="38100" dist="38100" dir="2700000" rotWithShape="0">
                    <a:srgbClr val="000000">
                      <a:alpha val="43137"/>
                    </a:srgbClr>
                  </a:outerShdw>
                </a:effectLst>
              </a:defRPr>
            </a:pPr>
            <a:r>
              <a:rPr dirty="0"/>
              <a:t>Just as the </a:t>
            </a:r>
            <a:r>
              <a:rPr dirty="0" err="1"/>
              <a:t>Mal’ak</a:t>
            </a:r>
            <a:r>
              <a:rPr dirty="0"/>
              <a:t> Yahweh (Angel of the L</a:t>
            </a:r>
            <a:r>
              <a:rPr sz="2600" dirty="0"/>
              <a:t>ORD</a:t>
            </a:r>
            <a:r>
              <a:rPr dirty="0"/>
              <a:t>) is the primary recurring theophany, so the Face of Yahweh </a:t>
            </a:r>
            <a:r>
              <a:rPr lang="en-US" dirty="0"/>
              <a:t>(</a:t>
            </a:r>
            <a:r>
              <a:rPr lang="en-US" dirty="0" err="1"/>
              <a:t>פנים</a:t>
            </a:r>
            <a:r>
              <a:rPr lang="en-US" dirty="0"/>
              <a:t>)</a:t>
            </a:r>
            <a:r>
              <a:rPr dirty="0"/>
              <a:t> is the primary recurring anthropomorphism.</a:t>
            </a:r>
          </a:p>
          <a:p>
            <a:pPr>
              <a:lnSpc>
                <a:spcPct val="108000"/>
              </a:lnSpc>
              <a:defRPr sz="2400" i="1"/>
            </a:pPr>
            <a:r>
              <a:rPr dirty="0"/>
              <a:t>Divine displeasure is expressed when Yahweh’s face is against someone (Ge. 3:8; 4:14, 16; Lv. 10:2; 22:3).</a:t>
            </a:r>
          </a:p>
          <a:p>
            <a:pPr>
              <a:lnSpc>
                <a:spcPct val="108000"/>
              </a:lnSpc>
              <a:defRPr sz="2400" i="1"/>
            </a:pPr>
            <a:r>
              <a:rPr dirty="0"/>
              <a:t>Divine approval is expressed when his face is turned toward someone (Ge. 27:7; Nu. 6:25; Dt. 12:7, 18; 14:23, 26; 15:20, etc.).</a:t>
            </a:r>
          </a:p>
        </p:txBody>
      </p:sp>
      <p:grpSp>
        <p:nvGrpSpPr>
          <p:cNvPr id="7259" name="Content Placeholder 5"/>
          <p:cNvGrpSpPr/>
          <p:nvPr/>
        </p:nvGrpSpPr>
        <p:grpSpPr>
          <a:xfrm>
            <a:off x="6368977" y="428534"/>
            <a:ext cx="5499903" cy="6000934"/>
            <a:chOff x="0" y="0"/>
            <a:chExt cx="5499901" cy="6000932"/>
          </a:xfrm>
        </p:grpSpPr>
        <p:sp>
          <p:nvSpPr>
            <p:cNvPr id="7257" name="Rectangle"/>
            <p:cNvSpPr/>
            <p:nvPr/>
          </p:nvSpPr>
          <p:spPr>
            <a:xfrm>
              <a:off x="0" y="-1"/>
              <a:ext cx="5499902" cy="6000934"/>
            </a:xfrm>
            <a:prstGeom prst="rect">
              <a:avLst/>
            </a:prstGeom>
            <a:solidFill>
              <a:srgbClr val="504652"/>
            </a:solidFill>
            <a:ln w="12700" cap="flat">
              <a:noFill/>
              <a:miter lim="400000"/>
            </a:ln>
            <a:effectLst/>
          </p:spPr>
          <p:txBody>
            <a:bodyPr wrap="square" lIns="45719" tIns="45719" rIns="45719" bIns="45719" numCol="1" anchor="t">
              <a:noAutofit/>
            </a:bodyPr>
            <a:lstStyle/>
            <a:p>
              <a:pPr defTabSz="914400">
                <a:lnSpc>
                  <a:spcPct val="108000"/>
                </a:lnSpc>
                <a:spcBef>
                  <a:spcPts val="1000"/>
                </a:spcBef>
                <a:defRPr sz="3600" b="1">
                  <a:solidFill>
                    <a:srgbClr val="FFFF99"/>
                  </a:solidFill>
                  <a:latin typeface="Agency FB"/>
                  <a:ea typeface="Agency FB"/>
                  <a:cs typeface="Agency FB"/>
                  <a:sym typeface="Agency FB"/>
                </a:defRPr>
              </a:pPr>
              <a:endParaRPr/>
            </a:p>
          </p:txBody>
        </p:sp>
        <p:sp>
          <p:nvSpPr>
            <p:cNvPr id="7258" name="Hence, Yahweh says his “face” will go with the Israelites (33:14), usually translated as “presence” in the English versions.…"/>
            <p:cNvSpPr txBox="1"/>
            <p:nvPr/>
          </p:nvSpPr>
          <p:spPr>
            <a:xfrm>
              <a:off x="45720" y="-1"/>
              <a:ext cx="5408462" cy="60009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defTabSz="896111">
                <a:lnSpc>
                  <a:spcPct val="108000"/>
                </a:lnSpc>
                <a:spcBef>
                  <a:spcPts val="900"/>
                </a:spcBef>
                <a:defRPr sz="3528" b="1">
                  <a:solidFill>
                    <a:srgbClr val="FFFF99"/>
                  </a:solidFill>
                  <a:latin typeface="Agency FB"/>
                  <a:ea typeface="Agency FB"/>
                  <a:cs typeface="Agency FB"/>
                  <a:sym typeface="Agency FB"/>
                </a:defRPr>
              </a:pPr>
              <a:r>
                <a:t>Hence, Yahweh says his “face” will go with the Israelites (33:14), usually translated as “presence” in the English versions.</a:t>
              </a:r>
              <a:endParaRPr sz="1568">
                <a:latin typeface="Carlito"/>
                <a:ea typeface="Carlito"/>
                <a:cs typeface="Carlito"/>
                <a:sym typeface="Carlito"/>
              </a:endParaRPr>
            </a:p>
            <a:p>
              <a:pPr marL="224027" indent="-224027" defTabSz="896111">
                <a:lnSpc>
                  <a:spcPct val="108000"/>
                </a:lnSpc>
                <a:spcBef>
                  <a:spcPts val="900"/>
                </a:spcBef>
                <a:buSzPct val="100000"/>
                <a:buFont typeface="Arial"/>
                <a:buChar char="•"/>
                <a:defRPr sz="2352" b="1" i="1">
                  <a:solidFill>
                    <a:srgbClr val="FFFFFF"/>
                  </a:solidFill>
                  <a:latin typeface="Arial Narrow"/>
                  <a:ea typeface="Arial Narrow"/>
                  <a:cs typeface="Arial Narrow"/>
                  <a:sym typeface="Arial Narrow"/>
                </a:defRPr>
              </a:pPr>
              <a:r>
                <a:t>Later, Moses would say that God brought the entire company out of Egypt by his “face” (Dt. 4:37; cf. Is. 63:9).</a:t>
              </a:r>
              <a:endParaRPr sz="1568">
                <a:latin typeface="Carlito"/>
                <a:ea typeface="Carlito"/>
                <a:cs typeface="Carlito"/>
                <a:sym typeface="Carlito"/>
              </a:endParaRPr>
            </a:p>
            <a:p>
              <a:pPr marL="224027" indent="-224027" defTabSz="896111">
                <a:lnSpc>
                  <a:spcPct val="108000"/>
                </a:lnSpc>
                <a:spcBef>
                  <a:spcPts val="900"/>
                </a:spcBef>
                <a:buSzPct val="100000"/>
                <a:buFont typeface="Arial"/>
                <a:buChar char="•"/>
                <a:defRPr sz="2352" b="1" i="1">
                  <a:solidFill>
                    <a:srgbClr val="FFFFFF"/>
                  </a:solidFill>
                  <a:latin typeface="Arial Narrow"/>
                  <a:ea typeface="Arial Narrow"/>
                  <a:cs typeface="Arial Narrow"/>
                  <a:sym typeface="Arial Narrow"/>
                </a:defRPr>
              </a:pPr>
              <a:r>
                <a:t>The sacred bread in the tabernacle would be, quite literally, the “bread of the face” (Ex. 25:30; 39:36), and the table was the </a:t>
              </a:r>
              <a:br/>
              <a:r>
                <a:t>“table of the face” (Nu. 4:7).</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56">
                                            <p:bg/>
                                          </p:spTgt>
                                        </p:tgtEl>
                                        <p:attrNameLst>
                                          <p:attrName>style.visibility</p:attrName>
                                        </p:attrNameLst>
                                      </p:cBhvr>
                                      <p:to>
                                        <p:strVal val="visible"/>
                                      </p:to>
                                    </p:set>
                                    <p:anim calcmode="lin" valueType="num">
                                      <p:cBhvr>
                                        <p:cTn id="7" dur="500" fill="hold"/>
                                        <p:tgtEl>
                                          <p:spTgt spid="7256">
                                            <p:bg/>
                                          </p:spTgt>
                                        </p:tgtEl>
                                        <p:attrNameLst>
                                          <p:attrName>ppt_w</p:attrName>
                                        </p:attrNameLst>
                                      </p:cBhvr>
                                      <p:tavLst>
                                        <p:tav tm="0">
                                          <p:val>
                                            <p:fltVal val="0"/>
                                          </p:val>
                                        </p:tav>
                                        <p:tav tm="100000">
                                          <p:val>
                                            <p:strVal val="#ppt_w"/>
                                          </p:val>
                                        </p:tav>
                                      </p:tavLst>
                                    </p:anim>
                                    <p:anim calcmode="lin" valueType="num">
                                      <p:cBhvr>
                                        <p:cTn id="8" dur="500" fill="hold"/>
                                        <p:tgtEl>
                                          <p:spTgt spid="725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56">
                                            <p:txEl>
                                              <p:pRg st="0" end="0"/>
                                            </p:txEl>
                                          </p:spTgt>
                                        </p:tgtEl>
                                        <p:attrNameLst>
                                          <p:attrName>style.visibility</p:attrName>
                                        </p:attrNameLst>
                                      </p:cBhvr>
                                      <p:to>
                                        <p:strVal val="visible"/>
                                      </p:to>
                                    </p:set>
                                    <p:anim calcmode="lin" valueType="num">
                                      <p:cBhvr>
                                        <p:cTn id="11" dur="500" fill="hold"/>
                                        <p:tgtEl>
                                          <p:spTgt spid="725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5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56">
                                            <p:txEl>
                                              <p:pRg st="1" end="1"/>
                                            </p:txEl>
                                          </p:spTgt>
                                        </p:tgtEl>
                                        <p:attrNameLst>
                                          <p:attrName>style.visibility</p:attrName>
                                        </p:attrNameLst>
                                      </p:cBhvr>
                                      <p:to>
                                        <p:strVal val="visible"/>
                                      </p:to>
                                    </p:set>
                                    <p:anim calcmode="lin" valueType="num">
                                      <p:cBhvr>
                                        <p:cTn id="17" dur="500" fill="hold"/>
                                        <p:tgtEl>
                                          <p:spTgt spid="725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5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256">
                                            <p:txEl>
                                              <p:pRg st="2" end="2"/>
                                            </p:txEl>
                                          </p:spTgt>
                                        </p:tgtEl>
                                        <p:attrNameLst>
                                          <p:attrName>style.visibility</p:attrName>
                                        </p:attrNameLst>
                                      </p:cBhvr>
                                      <p:to>
                                        <p:strVal val="visible"/>
                                      </p:to>
                                    </p:set>
                                    <p:anim calcmode="lin" valueType="num">
                                      <p:cBhvr>
                                        <p:cTn id="23" dur="500" fill="hold"/>
                                        <p:tgtEl>
                                          <p:spTgt spid="725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25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fill="hold" grpId="2" nodeType="clickEffect">
                                  <p:stCondLst>
                                    <p:cond delay="0"/>
                                  </p:stCondLst>
                                  <p:iterate>
                                    <p:tmAbs val="0"/>
                                  </p:iterate>
                                  <p:childTnLst>
                                    <p:set>
                                      <p:cBhvr>
                                        <p:cTn id="28" fill="hold"/>
                                        <p:tgtEl>
                                          <p:spTgt spid="7259"/>
                                        </p:tgtEl>
                                        <p:attrNameLst>
                                          <p:attrName>style.visibility</p:attrName>
                                        </p:attrNameLst>
                                      </p:cBhvr>
                                      <p:to>
                                        <p:strVal val="visible"/>
                                      </p:to>
                                    </p:set>
                                    <p:animEffect transition="in" filter="fade">
                                      <p:cBhvr>
                                        <p:cTn id="29" dur="500"/>
                                        <p:tgtEl>
                                          <p:spTgt spid="7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56" grpId="1" build="p" animBg="1" advAuto="0"/>
      <p:bldP spid="7259" grpId="2" animBg="1" advAuto="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1" name="Title 1"/>
          <p:cNvSpPr txBox="1">
            <a:spLocks noGrp="1"/>
          </p:cNvSpPr>
          <p:nvPr>
            <p:ph type="title"/>
          </p:nvPr>
        </p:nvSpPr>
        <p:spPr>
          <a:xfrm>
            <a:off x="323117" y="428534"/>
            <a:ext cx="4984825" cy="851628"/>
          </a:xfrm>
          <a:prstGeom prst="rect">
            <a:avLst/>
          </a:prstGeom>
        </p:spPr>
        <p:txBody>
          <a:bodyPr/>
          <a:lstStyle>
            <a:lvl1pPr>
              <a:defRPr sz="4400">
                <a:solidFill>
                  <a:srgbClr val="C00000"/>
                </a:solidFill>
                <a:effectLst>
                  <a:outerShdw blurRad="38100" dist="38100" dir="2700000" rotWithShape="0">
                    <a:srgbClr val="000000">
                      <a:alpha val="43137"/>
                    </a:srgbClr>
                  </a:outerShdw>
                </a:effectLst>
              </a:defRPr>
            </a:lvl1pPr>
          </a:lstStyle>
          <a:p>
            <a:r>
              <a:t>La Cara Divina</a:t>
            </a:r>
          </a:p>
        </p:txBody>
      </p:sp>
      <p:sp>
        <p:nvSpPr>
          <p:cNvPr id="7262" name="Slide Number Placeholder 3"/>
          <p:cNvSpPr txBox="1">
            <a:spLocks noGrp="1"/>
          </p:cNvSpPr>
          <p:nvPr>
            <p:ph type="sldNum" sz="quarter" idx="2"/>
          </p:nvPr>
        </p:nvSpPr>
        <p:spPr>
          <a:xfrm>
            <a:off x="11417152" y="6429466"/>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159</a:t>
            </a:fld>
            <a:endParaRPr/>
          </a:p>
        </p:txBody>
      </p:sp>
      <p:sp>
        <p:nvSpPr>
          <p:cNvPr id="7263" name="Content Placeholder 4"/>
          <p:cNvSpPr txBox="1">
            <a:spLocks noGrp="1"/>
          </p:cNvSpPr>
          <p:nvPr>
            <p:ph type="body" sz="half" idx="1"/>
          </p:nvPr>
        </p:nvSpPr>
        <p:spPr>
          <a:xfrm>
            <a:off x="323117" y="1331049"/>
            <a:ext cx="5772884" cy="5098417"/>
          </a:xfrm>
          <a:prstGeom prst="rect">
            <a:avLst/>
          </a:prstGeom>
        </p:spPr>
        <p:txBody>
          <a:bodyPr lIns="45719" tIns="45720" rIns="45719" bIns="45720" anchor="t">
            <a:normAutofit/>
          </a:bodyPr>
          <a:lstStyle/>
          <a:p>
            <a:pPr marL="0" indent="0" defTabSz="868680">
              <a:lnSpc>
                <a:spcPct val="108000"/>
              </a:lnSpc>
              <a:spcBef>
                <a:spcPts val="900"/>
              </a:spcBef>
              <a:buSzTx/>
              <a:buNone/>
              <a:defRPr sz="2660">
                <a:solidFill>
                  <a:srgbClr val="FF0000"/>
                </a:solidFill>
                <a:effectLst>
                  <a:outerShdw blurRad="36195" dist="36195" dir="2700000" rotWithShape="0">
                    <a:srgbClr val="000000">
                      <a:alpha val="43137"/>
                    </a:srgbClr>
                  </a:outerShdw>
                </a:effectLst>
              </a:defRPr>
            </a:pPr>
            <a:r>
              <a:rPr sz="2650" dirty="0" err="1"/>
              <a:t>Así</a:t>
            </a:r>
            <a:r>
              <a:rPr sz="2650" dirty="0"/>
              <a:t> </a:t>
            </a:r>
            <a:r>
              <a:rPr sz="2650" dirty="0" err="1"/>
              <a:t>como</a:t>
            </a:r>
            <a:r>
              <a:rPr sz="2650" dirty="0"/>
              <a:t> </a:t>
            </a:r>
            <a:r>
              <a:rPr sz="2650" dirty="0" err="1"/>
              <a:t>el</a:t>
            </a:r>
            <a:r>
              <a:rPr sz="2650" dirty="0"/>
              <a:t> </a:t>
            </a:r>
            <a:r>
              <a:rPr sz="2650" dirty="0" err="1"/>
              <a:t>Mal'ak</a:t>
            </a:r>
            <a:r>
              <a:rPr sz="2650" dirty="0"/>
              <a:t> </a:t>
            </a:r>
            <a:r>
              <a:rPr sz="2650" dirty="0" err="1"/>
              <a:t>Yahvé</a:t>
            </a:r>
            <a:r>
              <a:rPr sz="2650" dirty="0"/>
              <a:t> (Ángel del SEÑOR) es la </a:t>
            </a:r>
            <a:r>
              <a:rPr sz="2650" dirty="0" err="1"/>
              <a:t>teofanía</a:t>
            </a:r>
            <a:r>
              <a:rPr sz="2650" dirty="0"/>
              <a:t> </a:t>
            </a:r>
            <a:r>
              <a:rPr sz="2650" dirty="0" err="1"/>
              <a:t>recurrente</a:t>
            </a:r>
            <a:r>
              <a:rPr sz="2650" dirty="0"/>
              <a:t> principal, </a:t>
            </a:r>
            <a:r>
              <a:rPr sz="2650" dirty="0" err="1"/>
              <a:t>el</a:t>
            </a:r>
            <a:r>
              <a:rPr sz="2650" dirty="0"/>
              <a:t> Rostro de </a:t>
            </a:r>
            <a:r>
              <a:rPr sz="2650" dirty="0" err="1"/>
              <a:t>Yahvé</a:t>
            </a:r>
            <a:r>
              <a:rPr sz="2650" dirty="0"/>
              <a:t> </a:t>
            </a:r>
            <a:r>
              <a:rPr lang="en-US" sz="2650" dirty="0"/>
              <a:t>(</a:t>
            </a:r>
            <a:r>
              <a:rPr lang="en-US" sz="2650" dirty="0" err="1"/>
              <a:t>פנים</a:t>
            </a:r>
            <a:r>
              <a:rPr lang="en-US" sz="2650" dirty="0"/>
              <a:t>)</a:t>
            </a:r>
            <a:r>
              <a:rPr sz="2650" dirty="0"/>
              <a:t> es </a:t>
            </a:r>
            <a:r>
              <a:rPr sz="2650" dirty="0" err="1"/>
              <a:t>el</a:t>
            </a:r>
            <a:r>
              <a:rPr sz="2650" dirty="0"/>
              <a:t> </a:t>
            </a:r>
            <a:r>
              <a:rPr sz="2650" dirty="0" err="1"/>
              <a:t>antropomorfismo</a:t>
            </a:r>
            <a:r>
              <a:rPr sz="2650" dirty="0"/>
              <a:t> </a:t>
            </a:r>
            <a:r>
              <a:rPr sz="2650" dirty="0" err="1"/>
              <a:t>recurrente</a:t>
            </a:r>
            <a:r>
              <a:rPr sz="2650" dirty="0"/>
              <a:t> principal.</a:t>
            </a:r>
          </a:p>
          <a:p>
            <a:pPr marL="217170" indent="-217170" defTabSz="868680">
              <a:lnSpc>
                <a:spcPct val="108000"/>
              </a:lnSpc>
              <a:spcBef>
                <a:spcPts val="900"/>
              </a:spcBef>
              <a:defRPr sz="2280" i="1"/>
            </a:pPr>
            <a:r>
              <a:rPr sz="2250" dirty="0"/>
              <a:t>El </a:t>
            </a:r>
            <a:r>
              <a:rPr sz="2250" dirty="0" err="1"/>
              <a:t>desagrado</a:t>
            </a:r>
            <a:r>
              <a:rPr sz="2250" dirty="0"/>
              <a:t> </a:t>
            </a:r>
            <a:r>
              <a:rPr sz="2250" dirty="0" err="1"/>
              <a:t>divino</a:t>
            </a:r>
            <a:r>
              <a:rPr sz="2250" dirty="0"/>
              <a:t> se </a:t>
            </a:r>
            <a:r>
              <a:rPr sz="2250" dirty="0" err="1"/>
              <a:t>expresa</a:t>
            </a:r>
            <a:r>
              <a:rPr sz="2250" dirty="0"/>
              <a:t> </a:t>
            </a:r>
            <a:r>
              <a:rPr sz="2250" dirty="0" err="1"/>
              <a:t>cuando</a:t>
            </a:r>
            <a:r>
              <a:rPr sz="2250" dirty="0"/>
              <a:t> </a:t>
            </a:r>
            <a:r>
              <a:rPr sz="2250" dirty="0" err="1"/>
              <a:t>el</a:t>
            </a:r>
            <a:r>
              <a:rPr sz="2250" dirty="0"/>
              <a:t> rostro de </a:t>
            </a:r>
            <a:r>
              <a:rPr sz="2250" dirty="0" err="1"/>
              <a:t>Yahvé</a:t>
            </a:r>
            <a:r>
              <a:rPr sz="2250" dirty="0"/>
              <a:t> </a:t>
            </a:r>
            <a:r>
              <a:rPr sz="2250" dirty="0" err="1"/>
              <a:t>está</a:t>
            </a:r>
            <a:r>
              <a:rPr sz="2250" dirty="0"/>
              <a:t> contra </a:t>
            </a:r>
            <a:r>
              <a:rPr sz="2250" dirty="0" err="1"/>
              <a:t>alguien</a:t>
            </a:r>
            <a:r>
              <a:rPr sz="2250" dirty="0"/>
              <a:t> (</a:t>
            </a:r>
            <a:r>
              <a:rPr sz="2250" dirty="0" err="1"/>
              <a:t>Gén</a:t>
            </a:r>
            <a:r>
              <a:rPr sz="2250" dirty="0"/>
              <a:t>. 3:8; 4:14, 16; Lv. 10:2; 22:3).</a:t>
            </a:r>
          </a:p>
          <a:p>
            <a:pPr marL="217170" indent="-217170" defTabSz="868680">
              <a:lnSpc>
                <a:spcPct val="108000"/>
              </a:lnSpc>
              <a:spcBef>
                <a:spcPts val="900"/>
              </a:spcBef>
              <a:defRPr sz="2280" i="1"/>
            </a:pPr>
            <a:r>
              <a:rPr sz="2250" dirty="0"/>
              <a:t>La </a:t>
            </a:r>
            <a:r>
              <a:rPr sz="2250" dirty="0" err="1"/>
              <a:t>aprobación</a:t>
            </a:r>
            <a:r>
              <a:rPr sz="2250" dirty="0"/>
              <a:t> </a:t>
            </a:r>
            <a:r>
              <a:rPr sz="2250" dirty="0" err="1"/>
              <a:t>divina</a:t>
            </a:r>
            <a:r>
              <a:rPr sz="2250" dirty="0"/>
              <a:t> se </a:t>
            </a:r>
            <a:r>
              <a:rPr sz="2250" dirty="0" err="1"/>
              <a:t>expresa</a:t>
            </a:r>
            <a:r>
              <a:rPr sz="2250" dirty="0"/>
              <a:t> </a:t>
            </a:r>
            <a:r>
              <a:rPr sz="2250" dirty="0" err="1"/>
              <a:t>cuando</a:t>
            </a:r>
            <a:r>
              <a:rPr sz="2250" dirty="0"/>
              <a:t> </a:t>
            </a:r>
            <a:r>
              <a:rPr sz="2250" dirty="0" err="1"/>
              <a:t>su</a:t>
            </a:r>
            <a:r>
              <a:rPr sz="2250" dirty="0"/>
              <a:t> rostro se </a:t>
            </a:r>
            <a:r>
              <a:rPr sz="2250" dirty="0" err="1"/>
              <a:t>vuelve</a:t>
            </a:r>
            <a:r>
              <a:rPr sz="2250" dirty="0"/>
              <a:t> </a:t>
            </a:r>
            <a:r>
              <a:rPr sz="2250" dirty="0" err="1"/>
              <a:t>hacia</a:t>
            </a:r>
            <a:r>
              <a:rPr sz="2250" dirty="0"/>
              <a:t> </a:t>
            </a:r>
            <a:r>
              <a:rPr sz="2250" dirty="0" err="1"/>
              <a:t>alguien</a:t>
            </a:r>
            <a:r>
              <a:rPr sz="2250" dirty="0"/>
              <a:t> (</a:t>
            </a:r>
            <a:r>
              <a:rPr sz="2250" dirty="0" err="1"/>
              <a:t>Gén</a:t>
            </a:r>
            <a:r>
              <a:rPr sz="2250" dirty="0"/>
              <a:t>. 27:7; </a:t>
            </a:r>
            <a:r>
              <a:rPr sz="2250" dirty="0" err="1"/>
              <a:t>Núm</a:t>
            </a:r>
            <a:r>
              <a:rPr sz="2250" dirty="0"/>
              <a:t>. 6:25; Dt. 12:7, 18; 14:23, 26; 15:20, etc.).</a:t>
            </a:r>
          </a:p>
        </p:txBody>
      </p:sp>
      <p:grpSp>
        <p:nvGrpSpPr>
          <p:cNvPr id="7266" name="Content Placeholder 5"/>
          <p:cNvGrpSpPr/>
          <p:nvPr/>
        </p:nvGrpSpPr>
        <p:grpSpPr>
          <a:xfrm>
            <a:off x="6368977" y="428534"/>
            <a:ext cx="5499903" cy="6000934"/>
            <a:chOff x="0" y="0"/>
            <a:chExt cx="5499901" cy="6000932"/>
          </a:xfrm>
        </p:grpSpPr>
        <p:sp>
          <p:nvSpPr>
            <p:cNvPr id="7264" name="Rectangle"/>
            <p:cNvSpPr/>
            <p:nvPr/>
          </p:nvSpPr>
          <p:spPr>
            <a:xfrm>
              <a:off x="0" y="-1"/>
              <a:ext cx="5499902" cy="6000934"/>
            </a:xfrm>
            <a:prstGeom prst="rect">
              <a:avLst/>
            </a:prstGeom>
            <a:solidFill>
              <a:srgbClr val="504652"/>
            </a:solidFill>
            <a:ln w="12700" cap="flat">
              <a:noFill/>
              <a:miter lim="400000"/>
            </a:ln>
            <a:effectLst/>
          </p:spPr>
          <p:txBody>
            <a:bodyPr wrap="square" lIns="45719" tIns="45719" rIns="45719" bIns="45719" numCol="1" anchor="t">
              <a:noAutofit/>
            </a:bodyPr>
            <a:lstStyle/>
            <a:p>
              <a:pPr defTabSz="914400">
                <a:lnSpc>
                  <a:spcPct val="108000"/>
                </a:lnSpc>
                <a:spcBef>
                  <a:spcPts val="1000"/>
                </a:spcBef>
                <a:defRPr sz="3600" b="1">
                  <a:solidFill>
                    <a:srgbClr val="FFFF99"/>
                  </a:solidFill>
                  <a:latin typeface="Agency FB"/>
                  <a:ea typeface="Agency FB"/>
                  <a:cs typeface="Agency FB"/>
                  <a:sym typeface="Agency FB"/>
                </a:defRPr>
              </a:pPr>
              <a:endParaRPr/>
            </a:p>
          </p:txBody>
        </p:sp>
        <p:sp>
          <p:nvSpPr>
            <p:cNvPr id="7265" name="Por lo tanto, Yahweh dice que su “rostro” irá con los israelitas (33:14), generalmente traducido como “presencia” en las versiones en inglés.…"/>
            <p:cNvSpPr txBox="1"/>
            <p:nvPr/>
          </p:nvSpPr>
          <p:spPr>
            <a:xfrm>
              <a:off x="45720" y="-1"/>
              <a:ext cx="5408462" cy="60009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defTabSz="832104">
                <a:lnSpc>
                  <a:spcPct val="108000"/>
                </a:lnSpc>
                <a:spcBef>
                  <a:spcPts val="900"/>
                </a:spcBef>
                <a:defRPr sz="3276" b="1">
                  <a:solidFill>
                    <a:srgbClr val="FFFF99"/>
                  </a:solidFill>
                  <a:latin typeface="Agency FB"/>
                  <a:ea typeface="Agency FB"/>
                  <a:cs typeface="Agency FB"/>
                  <a:sym typeface="Agency FB"/>
                </a:defRPr>
              </a:pPr>
              <a:r>
                <a:t>Por lo tanto, Yahweh dice que su “rostro” irá con los israelitas (33:14), generalmente traducido como “presencia” en las versiones en inglés.</a:t>
              </a:r>
              <a:endParaRPr sz="1456">
                <a:latin typeface="Carlito"/>
                <a:ea typeface="Carlito"/>
                <a:cs typeface="Carlito"/>
                <a:sym typeface="Carlito"/>
              </a:endParaRPr>
            </a:p>
            <a:p>
              <a:pPr marL="208026" indent="-208026" defTabSz="832104">
                <a:lnSpc>
                  <a:spcPct val="108000"/>
                </a:lnSpc>
                <a:spcBef>
                  <a:spcPts val="900"/>
                </a:spcBef>
                <a:buSzPct val="100000"/>
                <a:buFont typeface="Arial"/>
                <a:buChar char="•"/>
                <a:defRPr sz="2184" b="1" i="1">
                  <a:solidFill>
                    <a:srgbClr val="FFFFFF"/>
                  </a:solidFill>
                  <a:latin typeface="Arial Narrow"/>
                  <a:ea typeface="Arial Narrow"/>
                  <a:cs typeface="Arial Narrow"/>
                  <a:sym typeface="Arial Narrow"/>
                </a:defRPr>
              </a:pPr>
              <a:r>
                <a:t>Más tarde, Moisés dirá que Dios sacó a toda la compañía de Egipto por su “rostro” (Dt 4,37; cf. Is 63,9).</a:t>
              </a:r>
            </a:p>
            <a:p>
              <a:pPr marL="208026" indent="-208026" defTabSz="832104">
                <a:lnSpc>
                  <a:spcPct val="108000"/>
                </a:lnSpc>
                <a:spcBef>
                  <a:spcPts val="900"/>
                </a:spcBef>
                <a:buSzPct val="100000"/>
                <a:buFont typeface="Arial"/>
                <a:buChar char="•"/>
                <a:defRPr sz="2184" b="1" i="1">
                  <a:solidFill>
                    <a:srgbClr val="FFFFFF"/>
                  </a:solidFill>
                  <a:latin typeface="Arial Narrow"/>
                  <a:ea typeface="Arial Narrow"/>
                  <a:cs typeface="Arial Narrow"/>
                  <a:sym typeface="Arial Narrow"/>
                </a:defRPr>
              </a:pPr>
              <a:r>
                <a:t>El pan sagrado en el tabernáculo sería, literalmente, el “pan del rostro” (Ex. 25:30; 39:36), y la mesa era la “mesa del rostro” (Núm. 4:7).</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63">
                                            <p:bg/>
                                          </p:spTgt>
                                        </p:tgtEl>
                                        <p:attrNameLst>
                                          <p:attrName>style.visibility</p:attrName>
                                        </p:attrNameLst>
                                      </p:cBhvr>
                                      <p:to>
                                        <p:strVal val="visible"/>
                                      </p:to>
                                    </p:set>
                                    <p:anim calcmode="lin" valueType="num">
                                      <p:cBhvr>
                                        <p:cTn id="7" dur="500" fill="hold"/>
                                        <p:tgtEl>
                                          <p:spTgt spid="7263">
                                            <p:bg/>
                                          </p:spTgt>
                                        </p:tgtEl>
                                        <p:attrNameLst>
                                          <p:attrName>ppt_w</p:attrName>
                                        </p:attrNameLst>
                                      </p:cBhvr>
                                      <p:tavLst>
                                        <p:tav tm="0">
                                          <p:val>
                                            <p:fltVal val="0"/>
                                          </p:val>
                                        </p:tav>
                                        <p:tav tm="100000">
                                          <p:val>
                                            <p:strVal val="#ppt_w"/>
                                          </p:val>
                                        </p:tav>
                                      </p:tavLst>
                                    </p:anim>
                                    <p:anim calcmode="lin" valueType="num">
                                      <p:cBhvr>
                                        <p:cTn id="8" dur="500" fill="hold"/>
                                        <p:tgtEl>
                                          <p:spTgt spid="726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63">
                                            <p:txEl>
                                              <p:pRg st="0" end="0"/>
                                            </p:txEl>
                                          </p:spTgt>
                                        </p:tgtEl>
                                        <p:attrNameLst>
                                          <p:attrName>style.visibility</p:attrName>
                                        </p:attrNameLst>
                                      </p:cBhvr>
                                      <p:to>
                                        <p:strVal val="visible"/>
                                      </p:to>
                                    </p:set>
                                    <p:anim calcmode="lin" valueType="num">
                                      <p:cBhvr>
                                        <p:cTn id="11" dur="500" fill="hold"/>
                                        <p:tgtEl>
                                          <p:spTgt spid="726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63">
                                            <p:txEl>
                                              <p:pRg st="1" end="1"/>
                                            </p:txEl>
                                          </p:spTgt>
                                        </p:tgtEl>
                                        <p:attrNameLst>
                                          <p:attrName>style.visibility</p:attrName>
                                        </p:attrNameLst>
                                      </p:cBhvr>
                                      <p:to>
                                        <p:strVal val="visible"/>
                                      </p:to>
                                    </p:set>
                                    <p:anim calcmode="lin" valueType="num">
                                      <p:cBhvr>
                                        <p:cTn id="17" dur="500" fill="hold"/>
                                        <p:tgtEl>
                                          <p:spTgt spid="726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6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263">
                                            <p:txEl>
                                              <p:pRg st="2" end="2"/>
                                            </p:txEl>
                                          </p:spTgt>
                                        </p:tgtEl>
                                        <p:attrNameLst>
                                          <p:attrName>style.visibility</p:attrName>
                                        </p:attrNameLst>
                                      </p:cBhvr>
                                      <p:to>
                                        <p:strVal val="visible"/>
                                      </p:to>
                                    </p:set>
                                    <p:anim calcmode="lin" valueType="num">
                                      <p:cBhvr>
                                        <p:cTn id="23" dur="500" fill="hold"/>
                                        <p:tgtEl>
                                          <p:spTgt spid="726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26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fill="hold" grpId="2" nodeType="clickEffect">
                                  <p:stCondLst>
                                    <p:cond delay="0"/>
                                  </p:stCondLst>
                                  <p:iterate>
                                    <p:tmAbs val="0"/>
                                  </p:iterate>
                                  <p:childTnLst>
                                    <p:set>
                                      <p:cBhvr>
                                        <p:cTn id="28" fill="hold"/>
                                        <p:tgtEl>
                                          <p:spTgt spid="7266"/>
                                        </p:tgtEl>
                                        <p:attrNameLst>
                                          <p:attrName>style.visibility</p:attrName>
                                        </p:attrNameLst>
                                      </p:cBhvr>
                                      <p:to>
                                        <p:strVal val="visible"/>
                                      </p:to>
                                    </p:set>
                                    <p:animEffect transition="in" filter="fade">
                                      <p:cBhvr>
                                        <p:cTn id="29" dur="500"/>
                                        <p:tgtEl>
                                          <p:spTgt spid="7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3" grpId="1" build="p" animBg="1" advAuto="0"/>
      <p:bldP spid="7266"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0" name="Rectangle 2"/>
          <p:cNvSpPr txBox="1">
            <a:spLocks noGrp="1"/>
          </p:cNvSpPr>
          <p:nvPr>
            <p:ph type="title"/>
          </p:nvPr>
        </p:nvSpPr>
        <p:spPr>
          <a:xfrm>
            <a:off x="609600" y="177800"/>
            <a:ext cx="10972800" cy="1371600"/>
          </a:xfrm>
          <a:prstGeom prst="rect">
            <a:avLst/>
          </a:prstGeom>
        </p:spPr>
        <p:txBody>
          <a:bodyPr/>
          <a:lstStyle/>
          <a:p>
            <a:pPr defTabSz="795527">
              <a:defRPr sz="4176">
                <a:effectLst>
                  <a:outerShdw blurRad="33147" dist="33147" dir="2700000" rotWithShape="0">
                    <a:srgbClr val="000000"/>
                  </a:outerShdw>
                </a:effectLst>
              </a:defRPr>
            </a:pPr>
            <a:br/>
            <a:r>
              <a:rPr b="1">
                <a:latin typeface="Cooper Black"/>
                <a:ea typeface="Cooper Black"/>
                <a:cs typeface="Cooper Black"/>
                <a:sym typeface="Cooper Black"/>
              </a:rPr>
              <a:t>Escrituras Antiguas</a:t>
            </a:r>
          </a:p>
        </p:txBody>
      </p:sp>
      <p:sp>
        <p:nvSpPr>
          <p:cNvPr id="6661" name="Rectangle 3"/>
          <p:cNvSpPr txBox="1">
            <a:spLocks noGrp="1"/>
          </p:cNvSpPr>
          <p:nvPr>
            <p:ph type="body" idx="1"/>
          </p:nvPr>
        </p:nvSpPr>
        <p:spPr>
          <a:xfrm>
            <a:off x="609600" y="1803400"/>
            <a:ext cx="10972800" cy="4495800"/>
          </a:xfrm>
          <a:prstGeom prst="rect">
            <a:avLst/>
          </a:prstGeom>
        </p:spPr>
        <p:txBody>
          <a:bodyPr/>
          <a:lstStyle/>
          <a:p>
            <a:pPr>
              <a:buSzTx/>
              <a:buFont typeface="Wingdings"/>
              <a:buNone/>
              <a:defRPr b="1">
                <a:solidFill>
                  <a:srgbClr val="A50021"/>
                </a:solidFill>
                <a:effectLst>
                  <a:outerShdw blurRad="38100" dist="38100" dir="2700000" rotWithShape="0">
                    <a:srgbClr val="000000"/>
                  </a:outerShdw>
                </a:effectLst>
              </a:defRPr>
            </a:pPr>
            <a:r>
              <a:t>La pregunta de la autoría y la composición de los textos antiguos debe vincularse a formas de escritura antigua que son mucho más antiguas que los textos y traducciones que tenemos ahora.</a:t>
            </a:r>
          </a:p>
          <a:p>
            <a:pPr>
              <a:spcBef>
                <a:spcPts val="600"/>
              </a:spcBef>
              <a:defRPr sz="2800">
                <a:effectLst/>
              </a:defRPr>
            </a:pPr>
            <a:r>
              <a:t>Los libros de la Torá fueron compuestos necesariamente utilizando la base del lenguaje y las técnicas de escritura disponibles en ese momento. </a:t>
            </a:r>
          </a:p>
          <a:p>
            <a:pPr>
              <a:spcBef>
                <a:spcPts val="600"/>
              </a:spcBef>
              <a:defRPr sz="2800">
                <a:effectLst/>
              </a:defRPr>
            </a:pPr>
            <a:r>
              <a:t>Si tales técnicas de escritura eventualmente se vuelven obsoletas o cambian, tales cambios requerirán actualizar el material bíblico.</a:t>
            </a:r>
          </a:p>
        </p:txBody>
      </p:sp>
      <p:sp>
        <p:nvSpPr>
          <p:cNvPr id="6662" name="Slide Number Placeholder 1"/>
          <p:cNvSpPr txBox="1">
            <a:spLocks noGrp="1"/>
          </p:cNvSpPr>
          <p:nvPr>
            <p:ph type="sldNum" sz="quarter" idx="2"/>
          </p:nvPr>
        </p:nvSpPr>
        <p:spPr>
          <a:xfrm>
            <a:off x="11379376" y="6432651"/>
            <a:ext cx="203025" cy="28882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661">
                                            <p:bg/>
                                          </p:spTgt>
                                        </p:tgtEl>
                                        <p:attrNameLst>
                                          <p:attrName>style.visibility</p:attrName>
                                        </p:attrNameLst>
                                      </p:cBhvr>
                                      <p:to>
                                        <p:strVal val="visible"/>
                                      </p:to>
                                    </p:set>
                                    <p:anim calcmode="lin" valueType="num">
                                      <p:cBhvr>
                                        <p:cTn id="7" dur="500" fill="hold"/>
                                        <p:tgtEl>
                                          <p:spTgt spid="6661">
                                            <p:bg/>
                                          </p:spTgt>
                                        </p:tgtEl>
                                        <p:attrNameLst>
                                          <p:attrName>ppt_w</p:attrName>
                                        </p:attrNameLst>
                                      </p:cBhvr>
                                      <p:tavLst>
                                        <p:tav tm="0">
                                          <p:val>
                                            <p:fltVal val="0"/>
                                          </p:val>
                                        </p:tav>
                                        <p:tav tm="100000">
                                          <p:val>
                                            <p:strVal val="#ppt_w"/>
                                          </p:val>
                                        </p:tav>
                                      </p:tavLst>
                                    </p:anim>
                                    <p:anim calcmode="lin" valueType="num">
                                      <p:cBhvr>
                                        <p:cTn id="8" dur="500" fill="hold"/>
                                        <p:tgtEl>
                                          <p:spTgt spid="666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661">
                                            <p:txEl>
                                              <p:pRg st="0" end="0"/>
                                            </p:txEl>
                                          </p:spTgt>
                                        </p:tgtEl>
                                        <p:attrNameLst>
                                          <p:attrName>style.visibility</p:attrName>
                                        </p:attrNameLst>
                                      </p:cBhvr>
                                      <p:to>
                                        <p:strVal val="visible"/>
                                      </p:to>
                                    </p:set>
                                    <p:anim calcmode="lin" valueType="num">
                                      <p:cBhvr>
                                        <p:cTn id="11" dur="500" fill="hold"/>
                                        <p:tgtEl>
                                          <p:spTgt spid="666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66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661">
                                            <p:txEl>
                                              <p:pRg st="1" end="1"/>
                                            </p:txEl>
                                          </p:spTgt>
                                        </p:tgtEl>
                                        <p:attrNameLst>
                                          <p:attrName>style.visibility</p:attrName>
                                        </p:attrNameLst>
                                      </p:cBhvr>
                                      <p:to>
                                        <p:strVal val="visible"/>
                                      </p:to>
                                    </p:set>
                                    <p:anim calcmode="lin" valueType="num">
                                      <p:cBhvr>
                                        <p:cTn id="17" dur="500" fill="hold"/>
                                        <p:tgtEl>
                                          <p:spTgt spid="666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66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661">
                                            <p:txEl>
                                              <p:pRg st="2" end="2"/>
                                            </p:txEl>
                                          </p:spTgt>
                                        </p:tgtEl>
                                        <p:attrNameLst>
                                          <p:attrName>style.visibility</p:attrName>
                                        </p:attrNameLst>
                                      </p:cBhvr>
                                      <p:to>
                                        <p:strVal val="visible"/>
                                      </p:to>
                                    </p:set>
                                    <p:anim calcmode="lin" valueType="num">
                                      <p:cBhvr>
                                        <p:cTn id="23" dur="500" fill="hold"/>
                                        <p:tgtEl>
                                          <p:spTgt spid="666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66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1" grpId="1" build="p" animBg="1" advAuto="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268" name="Title 1"/>
          <p:cNvSpPr txBox="1">
            <a:spLocks noGrp="1"/>
          </p:cNvSpPr>
          <p:nvPr>
            <p:ph type="title"/>
          </p:nvPr>
        </p:nvSpPr>
        <p:spPr>
          <a:xfrm>
            <a:off x="140238" y="136523"/>
            <a:ext cx="5566071" cy="1417957"/>
          </a:xfrm>
          <a:prstGeom prst="rect">
            <a:avLst/>
          </a:prstGeom>
        </p:spPr>
        <p:txBody>
          <a:bodyPr/>
          <a:lstStyle>
            <a:lvl1pPr>
              <a:defRPr sz="4000">
                <a:solidFill>
                  <a:srgbClr val="FF6600"/>
                </a:solidFill>
                <a:effectLst>
                  <a:outerShdw blurRad="38100" dist="38100" dir="2700000" rotWithShape="0">
                    <a:srgbClr val="000000">
                      <a:alpha val="43137"/>
                    </a:srgbClr>
                  </a:outerShdw>
                </a:effectLst>
                <a:latin typeface="Eras Demi ITC"/>
                <a:ea typeface="Eras Demi ITC"/>
                <a:cs typeface="Eras Demi ITC"/>
                <a:sym typeface="Eras Demi ITC"/>
              </a:defRPr>
            </a:lvl1pPr>
          </a:lstStyle>
          <a:p>
            <a:r>
              <a:t>The Great Theophany (Ex. 33:18-23; 34:1-9)</a:t>
            </a:r>
          </a:p>
        </p:txBody>
      </p:sp>
      <p:sp>
        <p:nvSpPr>
          <p:cNvPr id="7269" name="Slide Number Placeholder 3"/>
          <p:cNvSpPr txBox="1">
            <a:spLocks noGrp="1"/>
          </p:cNvSpPr>
          <p:nvPr>
            <p:ph type="sldNum" sz="quarter" idx="2"/>
          </p:nvPr>
        </p:nvSpPr>
        <p:spPr>
          <a:xfrm>
            <a:off x="11417152" y="6356350"/>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160</a:t>
            </a:fld>
            <a:endParaRPr/>
          </a:p>
        </p:txBody>
      </p:sp>
      <p:sp>
        <p:nvSpPr>
          <p:cNvPr id="7270" name="Content Placeholder 4"/>
          <p:cNvSpPr txBox="1">
            <a:spLocks noGrp="1"/>
          </p:cNvSpPr>
          <p:nvPr>
            <p:ph type="body" idx="1"/>
          </p:nvPr>
        </p:nvSpPr>
        <p:spPr>
          <a:xfrm>
            <a:off x="140238" y="1645918"/>
            <a:ext cx="6985536" cy="5097782"/>
          </a:xfrm>
          <a:prstGeom prst="rect">
            <a:avLst/>
          </a:prstGeom>
        </p:spPr>
        <p:txBody>
          <a:bodyPr/>
          <a:lstStyle/>
          <a:p>
            <a:pPr marL="0" indent="0" defTabSz="896111">
              <a:lnSpc>
                <a:spcPct val="108000"/>
              </a:lnSpc>
              <a:spcBef>
                <a:spcPts val="900"/>
              </a:spcBef>
              <a:buSzTx/>
              <a:buNone/>
              <a:defRPr sz="2744" b="1">
                <a:solidFill>
                  <a:srgbClr val="002060"/>
                </a:solidFill>
                <a:latin typeface="Comic Sans MS"/>
                <a:ea typeface="Comic Sans MS"/>
                <a:cs typeface="Comic Sans MS"/>
                <a:sym typeface="Comic Sans MS"/>
              </a:defRPr>
            </a:pPr>
            <a:r>
              <a:t>On the mountain, Moses requested to see Yahweh’s glory.</a:t>
            </a:r>
          </a:p>
          <a:p>
            <a:pPr marL="224027" indent="-224027" defTabSz="896111">
              <a:lnSpc>
                <a:spcPct val="108000"/>
              </a:lnSpc>
              <a:spcBef>
                <a:spcPts val="900"/>
              </a:spcBef>
              <a:defRPr sz="2352">
                <a:latin typeface="Comic Sans MS"/>
                <a:ea typeface="Comic Sans MS"/>
                <a:cs typeface="Comic Sans MS"/>
                <a:sym typeface="Comic Sans MS"/>
              </a:defRPr>
            </a:pPr>
            <a:r>
              <a:t>Though Moses was not allowed to see the divine glory in its full essence (Ex. 33:22), he was privileged to see at least a veiled expression (cf. Nu. 12:8). </a:t>
            </a:r>
          </a:p>
          <a:p>
            <a:pPr marL="224027" indent="-224027" defTabSz="896111">
              <a:lnSpc>
                <a:spcPct val="108000"/>
              </a:lnSpc>
              <a:spcBef>
                <a:spcPts val="900"/>
              </a:spcBef>
              <a:defRPr sz="2352">
                <a:latin typeface="Comic Sans MS"/>
                <a:ea typeface="Comic Sans MS"/>
                <a:cs typeface="Comic Sans MS"/>
                <a:sym typeface="Comic Sans MS"/>
              </a:defRPr>
            </a:pPr>
            <a:r>
              <a:t>He also heard a fuller expression of the divine name.</a:t>
            </a:r>
          </a:p>
          <a:p>
            <a:pPr marL="224027" indent="-224027" defTabSz="896111">
              <a:lnSpc>
                <a:spcPct val="108000"/>
              </a:lnSpc>
              <a:spcBef>
                <a:spcPts val="900"/>
              </a:spcBef>
              <a:defRPr sz="2352">
                <a:latin typeface="Comic Sans MS"/>
                <a:ea typeface="Comic Sans MS"/>
                <a:cs typeface="Comic Sans MS"/>
                <a:sym typeface="Comic Sans MS"/>
              </a:defRPr>
            </a:pPr>
            <a:r>
              <a:t>Moses now cut two more tables of stone upon which Yahweh wrote the Ten Words once again.</a:t>
            </a:r>
          </a:p>
        </p:txBody>
      </p:sp>
      <p:pic>
        <p:nvPicPr>
          <p:cNvPr id="7271" name="Content Placeholder 7" descr="Content Placeholder 7"/>
          <p:cNvPicPr>
            <a:picLocks noChangeAspect="1"/>
          </p:cNvPicPr>
          <p:nvPr/>
        </p:nvPicPr>
        <p:blipFill>
          <a:blip r:embed="rId2"/>
          <a:stretch>
            <a:fillRect/>
          </a:stretch>
        </p:blipFill>
        <p:spPr>
          <a:xfrm>
            <a:off x="7145228" y="0"/>
            <a:ext cx="5050989" cy="6863807"/>
          </a:xfrm>
          <a:prstGeom prst="rect">
            <a:avLst/>
          </a:prstGeom>
          <a:ln w="12700">
            <a:miter lim="400000"/>
          </a:ln>
        </p:spPr>
      </p:pic>
      <p:sp>
        <p:nvSpPr>
          <p:cNvPr id="7272" name="TextBox 2"/>
          <p:cNvSpPr txBox="1"/>
          <p:nvPr/>
        </p:nvSpPr>
        <p:spPr>
          <a:xfrm>
            <a:off x="8061311" y="5552532"/>
            <a:ext cx="2515574"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a:solidFill>
                  <a:srgbClr val="FFFFFF"/>
                </a:solidFill>
                <a:latin typeface="+mn-lt"/>
                <a:ea typeface="+mn-ea"/>
                <a:cs typeface="+mn-cs"/>
                <a:sym typeface="Calibri"/>
              </a:defRPr>
            </a:lvl1pPr>
          </a:lstStyle>
          <a:p>
            <a:r>
              <a:t>Mt. Sinai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70">
                                            <p:bg/>
                                          </p:spTgt>
                                        </p:tgtEl>
                                        <p:attrNameLst>
                                          <p:attrName>style.visibility</p:attrName>
                                        </p:attrNameLst>
                                      </p:cBhvr>
                                      <p:to>
                                        <p:strVal val="visible"/>
                                      </p:to>
                                    </p:set>
                                    <p:anim calcmode="lin" valueType="num">
                                      <p:cBhvr>
                                        <p:cTn id="7" dur="500" fill="hold"/>
                                        <p:tgtEl>
                                          <p:spTgt spid="7270">
                                            <p:bg/>
                                          </p:spTgt>
                                        </p:tgtEl>
                                        <p:attrNameLst>
                                          <p:attrName>ppt_w</p:attrName>
                                        </p:attrNameLst>
                                      </p:cBhvr>
                                      <p:tavLst>
                                        <p:tav tm="0">
                                          <p:val>
                                            <p:fltVal val="0"/>
                                          </p:val>
                                        </p:tav>
                                        <p:tav tm="100000">
                                          <p:val>
                                            <p:strVal val="#ppt_w"/>
                                          </p:val>
                                        </p:tav>
                                      </p:tavLst>
                                    </p:anim>
                                    <p:anim calcmode="lin" valueType="num">
                                      <p:cBhvr>
                                        <p:cTn id="8" dur="500" fill="hold"/>
                                        <p:tgtEl>
                                          <p:spTgt spid="727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70">
                                            <p:txEl>
                                              <p:pRg st="0" end="0"/>
                                            </p:txEl>
                                          </p:spTgt>
                                        </p:tgtEl>
                                        <p:attrNameLst>
                                          <p:attrName>style.visibility</p:attrName>
                                        </p:attrNameLst>
                                      </p:cBhvr>
                                      <p:to>
                                        <p:strVal val="visible"/>
                                      </p:to>
                                    </p:set>
                                    <p:anim calcmode="lin" valueType="num">
                                      <p:cBhvr>
                                        <p:cTn id="11" dur="500" fill="hold"/>
                                        <p:tgtEl>
                                          <p:spTgt spid="727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70">
                                            <p:txEl>
                                              <p:pRg st="1" end="1"/>
                                            </p:txEl>
                                          </p:spTgt>
                                        </p:tgtEl>
                                        <p:attrNameLst>
                                          <p:attrName>style.visibility</p:attrName>
                                        </p:attrNameLst>
                                      </p:cBhvr>
                                      <p:to>
                                        <p:strVal val="visible"/>
                                      </p:to>
                                    </p:set>
                                    <p:anim calcmode="lin" valueType="num">
                                      <p:cBhvr>
                                        <p:cTn id="17" dur="500" fill="hold"/>
                                        <p:tgtEl>
                                          <p:spTgt spid="727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7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270">
                                            <p:txEl>
                                              <p:pRg st="2" end="2"/>
                                            </p:txEl>
                                          </p:spTgt>
                                        </p:tgtEl>
                                        <p:attrNameLst>
                                          <p:attrName>style.visibility</p:attrName>
                                        </p:attrNameLst>
                                      </p:cBhvr>
                                      <p:to>
                                        <p:strVal val="visible"/>
                                      </p:to>
                                    </p:set>
                                    <p:anim calcmode="lin" valueType="num">
                                      <p:cBhvr>
                                        <p:cTn id="23" dur="500" fill="hold"/>
                                        <p:tgtEl>
                                          <p:spTgt spid="727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2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270">
                                            <p:txEl>
                                              <p:pRg st="3" end="3"/>
                                            </p:txEl>
                                          </p:spTgt>
                                        </p:tgtEl>
                                        <p:attrNameLst>
                                          <p:attrName>style.visibility</p:attrName>
                                        </p:attrNameLst>
                                      </p:cBhvr>
                                      <p:to>
                                        <p:strVal val="visible"/>
                                      </p:to>
                                    </p:set>
                                    <p:anim calcmode="lin" valueType="num">
                                      <p:cBhvr>
                                        <p:cTn id="29" dur="500" fill="hold"/>
                                        <p:tgtEl>
                                          <p:spTgt spid="7270">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27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 grpId="1" build="p" animBg="1" advAuto="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7FB"/>
            </a:gs>
            <a:gs pos="74000">
              <a:srgbClr val="ACB9DB"/>
            </a:gs>
            <a:gs pos="83000">
              <a:srgbClr val="ACB9DB"/>
            </a:gs>
            <a:gs pos="100000">
              <a:srgbClr val="C8D1E7"/>
            </a:gs>
          </a:gsLst>
          <a:lin ang="5400000" scaled="0"/>
        </a:gradFill>
        <a:effectLst/>
      </p:bgPr>
    </p:bg>
    <p:spTree>
      <p:nvGrpSpPr>
        <p:cNvPr id="1" name=""/>
        <p:cNvGrpSpPr/>
        <p:nvPr/>
      </p:nvGrpSpPr>
      <p:grpSpPr>
        <a:xfrm>
          <a:off x="0" y="0"/>
          <a:ext cx="0" cy="0"/>
          <a:chOff x="0" y="0"/>
          <a:chExt cx="0" cy="0"/>
        </a:xfrm>
      </p:grpSpPr>
      <p:sp>
        <p:nvSpPr>
          <p:cNvPr id="7274" name="Title 1"/>
          <p:cNvSpPr txBox="1">
            <a:spLocks noGrp="1"/>
          </p:cNvSpPr>
          <p:nvPr>
            <p:ph type="title"/>
          </p:nvPr>
        </p:nvSpPr>
        <p:spPr>
          <a:xfrm>
            <a:off x="140238" y="136523"/>
            <a:ext cx="5566071" cy="1417957"/>
          </a:xfrm>
          <a:prstGeom prst="rect">
            <a:avLst/>
          </a:prstGeom>
        </p:spPr>
        <p:txBody>
          <a:bodyPr/>
          <a:lstStyle>
            <a:lvl1pPr>
              <a:defRPr sz="4000">
                <a:solidFill>
                  <a:srgbClr val="FF6600"/>
                </a:solidFill>
                <a:effectLst>
                  <a:outerShdw blurRad="38100" dist="38100" dir="2700000" rotWithShape="0">
                    <a:srgbClr val="000000">
                      <a:alpha val="43137"/>
                    </a:srgbClr>
                  </a:outerShdw>
                </a:effectLst>
                <a:latin typeface="Eras Demi ITC"/>
                <a:ea typeface="Eras Demi ITC"/>
                <a:cs typeface="Eras Demi ITC"/>
                <a:sym typeface="Eras Demi ITC"/>
              </a:defRPr>
            </a:lvl1pPr>
          </a:lstStyle>
          <a:p>
            <a:r>
              <a:t>La Gran Teofanía (Ex. 33:18-23; 34:1-9)</a:t>
            </a:r>
          </a:p>
        </p:txBody>
      </p:sp>
      <p:sp>
        <p:nvSpPr>
          <p:cNvPr id="7275" name="Slide Number Placeholder 3"/>
          <p:cNvSpPr txBox="1">
            <a:spLocks noGrp="1"/>
          </p:cNvSpPr>
          <p:nvPr>
            <p:ph type="sldNum" sz="quarter" idx="2"/>
          </p:nvPr>
        </p:nvSpPr>
        <p:spPr>
          <a:xfrm>
            <a:off x="11417152" y="6356350"/>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161</a:t>
            </a:fld>
            <a:endParaRPr/>
          </a:p>
        </p:txBody>
      </p:sp>
      <p:sp>
        <p:nvSpPr>
          <p:cNvPr id="7276" name="Content Placeholder 4"/>
          <p:cNvSpPr txBox="1">
            <a:spLocks noGrp="1"/>
          </p:cNvSpPr>
          <p:nvPr>
            <p:ph type="body" idx="1"/>
          </p:nvPr>
        </p:nvSpPr>
        <p:spPr>
          <a:xfrm>
            <a:off x="140238" y="1645918"/>
            <a:ext cx="6985536" cy="5097782"/>
          </a:xfrm>
          <a:prstGeom prst="rect">
            <a:avLst/>
          </a:prstGeom>
        </p:spPr>
        <p:txBody>
          <a:bodyPr/>
          <a:lstStyle/>
          <a:p>
            <a:pPr marL="0" indent="0" defTabSz="832104">
              <a:lnSpc>
                <a:spcPct val="108000"/>
              </a:lnSpc>
              <a:spcBef>
                <a:spcPts val="900"/>
              </a:spcBef>
              <a:buSzTx/>
              <a:buNone/>
              <a:defRPr sz="2548" b="1">
                <a:solidFill>
                  <a:srgbClr val="002060"/>
                </a:solidFill>
                <a:latin typeface="Comic Sans MS"/>
                <a:ea typeface="Comic Sans MS"/>
                <a:cs typeface="Comic Sans MS"/>
                <a:sym typeface="Comic Sans MS"/>
              </a:defRPr>
            </a:pPr>
            <a:r>
              <a:t>En la montaña, Moisés pidió ver la gloria de Yahvé.</a:t>
            </a:r>
          </a:p>
          <a:p>
            <a:pPr marL="208026" indent="-208026" defTabSz="832104">
              <a:lnSpc>
                <a:spcPct val="108000"/>
              </a:lnSpc>
              <a:spcBef>
                <a:spcPts val="900"/>
              </a:spcBef>
              <a:defRPr sz="2184">
                <a:latin typeface="Comic Sans MS"/>
                <a:ea typeface="Comic Sans MS"/>
                <a:cs typeface="Comic Sans MS"/>
                <a:sym typeface="Comic Sans MS"/>
              </a:defRPr>
            </a:pPr>
            <a:r>
              <a:t>Aunque a Moisés no se le permitió ver la gloria divina en toda su esencia (Éxodo 33:22), tuvo el privilegio de ver al menos una expresión velada (cf. Números 12:8).</a:t>
            </a:r>
          </a:p>
          <a:p>
            <a:pPr marL="208026" indent="-208026" defTabSz="832104">
              <a:lnSpc>
                <a:spcPct val="108000"/>
              </a:lnSpc>
              <a:spcBef>
                <a:spcPts val="900"/>
              </a:spcBef>
              <a:defRPr sz="2184">
                <a:latin typeface="Comic Sans MS"/>
                <a:ea typeface="Comic Sans MS"/>
                <a:cs typeface="Comic Sans MS"/>
                <a:sym typeface="Comic Sans MS"/>
              </a:defRPr>
            </a:pPr>
            <a:r>
              <a:t>También escuchó una expresión más completa del nombre divino.</a:t>
            </a:r>
          </a:p>
          <a:p>
            <a:pPr marL="208026" indent="-208026" defTabSz="832104">
              <a:lnSpc>
                <a:spcPct val="108000"/>
              </a:lnSpc>
              <a:spcBef>
                <a:spcPts val="900"/>
              </a:spcBef>
              <a:defRPr sz="2184">
                <a:latin typeface="Comic Sans MS"/>
                <a:ea typeface="Comic Sans MS"/>
                <a:cs typeface="Comic Sans MS"/>
                <a:sym typeface="Comic Sans MS"/>
              </a:defRPr>
            </a:pPr>
            <a:r>
              <a:t>Moisés ahora cortó dos tablas de piedra más sobre las cuales Yahvé escribió las Diez Palabras una vez más.</a:t>
            </a:r>
          </a:p>
        </p:txBody>
      </p:sp>
      <p:pic>
        <p:nvPicPr>
          <p:cNvPr id="7277" name="Content Placeholder 7" descr="Content Placeholder 7"/>
          <p:cNvPicPr>
            <a:picLocks noChangeAspect="1"/>
          </p:cNvPicPr>
          <p:nvPr/>
        </p:nvPicPr>
        <p:blipFill>
          <a:blip r:embed="rId2"/>
          <a:stretch>
            <a:fillRect/>
          </a:stretch>
        </p:blipFill>
        <p:spPr>
          <a:xfrm>
            <a:off x="7145228" y="0"/>
            <a:ext cx="5050989" cy="6863807"/>
          </a:xfrm>
          <a:prstGeom prst="rect">
            <a:avLst/>
          </a:prstGeom>
          <a:ln w="12700">
            <a:miter lim="400000"/>
          </a:ln>
        </p:spPr>
      </p:pic>
      <p:sp>
        <p:nvSpPr>
          <p:cNvPr id="7278" name="TextBox 2"/>
          <p:cNvSpPr txBox="1"/>
          <p:nvPr/>
        </p:nvSpPr>
        <p:spPr>
          <a:xfrm>
            <a:off x="8061311" y="5552532"/>
            <a:ext cx="2515574"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a:solidFill>
                  <a:srgbClr val="FFFFFF"/>
                </a:solidFill>
                <a:latin typeface="+mn-lt"/>
                <a:ea typeface="+mn-ea"/>
                <a:cs typeface="+mn-cs"/>
                <a:sym typeface="Calibri"/>
              </a:defRPr>
            </a:lvl1pPr>
          </a:lstStyle>
          <a:p>
            <a:r>
              <a:t>Mt. Sinai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76">
                                            <p:bg/>
                                          </p:spTgt>
                                        </p:tgtEl>
                                        <p:attrNameLst>
                                          <p:attrName>style.visibility</p:attrName>
                                        </p:attrNameLst>
                                      </p:cBhvr>
                                      <p:to>
                                        <p:strVal val="visible"/>
                                      </p:to>
                                    </p:set>
                                    <p:anim calcmode="lin" valueType="num">
                                      <p:cBhvr>
                                        <p:cTn id="7" dur="500" fill="hold"/>
                                        <p:tgtEl>
                                          <p:spTgt spid="7276">
                                            <p:bg/>
                                          </p:spTgt>
                                        </p:tgtEl>
                                        <p:attrNameLst>
                                          <p:attrName>ppt_w</p:attrName>
                                        </p:attrNameLst>
                                      </p:cBhvr>
                                      <p:tavLst>
                                        <p:tav tm="0">
                                          <p:val>
                                            <p:fltVal val="0"/>
                                          </p:val>
                                        </p:tav>
                                        <p:tav tm="100000">
                                          <p:val>
                                            <p:strVal val="#ppt_w"/>
                                          </p:val>
                                        </p:tav>
                                      </p:tavLst>
                                    </p:anim>
                                    <p:anim calcmode="lin" valueType="num">
                                      <p:cBhvr>
                                        <p:cTn id="8" dur="500" fill="hold"/>
                                        <p:tgtEl>
                                          <p:spTgt spid="727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76">
                                            <p:txEl>
                                              <p:pRg st="0" end="0"/>
                                            </p:txEl>
                                          </p:spTgt>
                                        </p:tgtEl>
                                        <p:attrNameLst>
                                          <p:attrName>style.visibility</p:attrName>
                                        </p:attrNameLst>
                                      </p:cBhvr>
                                      <p:to>
                                        <p:strVal val="visible"/>
                                      </p:to>
                                    </p:set>
                                    <p:anim calcmode="lin" valueType="num">
                                      <p:cBhvr>
                                        <p:cTn id="11" dur="500" fill="hold"/>
                                        <p:tgtEl>
                                          <p:spTgt spid="727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7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76">
                                            <p:txEl>
                                              <p:pRg st="1" end="1"/>
                                            </p:txEl>
                                          </p:spTgt>
                                        </p:tgtEl>
                                        <p:attrNameLst>
                                          <p:attrName>style.visibility</p:attrName>
                                        </p:attrNameLst>
                                      </p:cBhvr>
                                      <p:to>
                                        <p:strVal val="visible"/>
                                      </p:to>
                                    </p:set>
                                    <p:anim calcmode="lin" valueType="num">
                                      <p:cBhvr>
                                        <p:cTn id="17" dur="500" fill="hold"/>
                                        <p:tgtEl>
                                          <p:spTgt spid="727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7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276">
                                            <p:txEl>
                                              <p:pRg st="2" end="2"/>
                                            </p:txEl>
                                          </p:spTgt>
                                        </p:tgtEl>
                                        <p:attrNameLst>
                                          <p:attrName>style.visibility</p:attrName>
                                        </p:attrNameLst>
                                      </p:cBhvr>
                                      <p:to>
                                        <p:strVal val="visible"/>
                                      </p:to>
                                    </p:set>
                                    <p:anim calcmode="lin" valueType="num">
                                      <p:cBhvr>
                                        <p:cTn id="23" dur="500" fill="hold"/>
                                        <p:tgtEl>
                                          <p:spTgt spid="727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27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276">
                                            <p:txEl>
                                              <p:pRg st="3" end="3"/>
                                            </p:txEl>
                                          </p:spTgt>
                                        </p:tgtEl>
                                        <p:attrNameLst>
                                          <p:attrName>style.visibility</p:attrName>
                                        </p:attrNameLst>
                                      </p:cBhvr>
                                      <p:to>
                                        <p:strVal val="visible"/>
                                      </p:to>
                                    </p:set>
                                    <p:anim calcmode="lin" valueType="num">
                                      <p:cBhvr>
                                        <p:cTn id="29" dur="500" fill="hold"/>
                                        <p:tgtEl>
                                          <p:spTgt spid="727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27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6" grpId="1" build="p" animBg="1" advAuto="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7280" name="Title 1"/>
          <p:cNvSpPr txBox="1">
            <a:spLocks noGrp="1"/>
          </p:cNvSpPr>
          <p:nvPr>
            <p:ph type="title"/>
          </p:nvPr>
        </p:nvSpPr>
        <p:spPr>
          <a:xfrm>
            <a:off x="571500" y="147236"/>
            <a:ext cx="10515600" cy="1072463"/>
          </a:xfrm>
          <a:prstGeom prst="rect">
            <a:avLst/>
          </a:prstGeom>
        </p:spPr>
        <p:txBody>
          <a:bodyPr lIns="45719" tIns="45720" rIns="45719" bIns="45720" anchor="ctr">
            <a:normAutofit fontScale="90000"/>
          </a:bodyPr>
          <a:lstStyle/>
          <a:p>
            <a:pPr defTabSz="758951">
              <a:defRPr sz="3652">
                <a:solidFill>
                  <a:srgbClr val="C00000"/>
                </a:solidFill>
                <a:effectLst>
                  <a:outerShdw blurRad="31623" dist="31623" dir="2700000" rotWithShape="0">
                    <a:srgbClr val="000000">
                      <a:alpha val="43137"/>
                    </a:srgbClr>
                  </a:outerShdw>
                </a:effectLst>
              </a:defRPr>
            </a:pPr>
            <a:r>
              <a:rPr sz="3650" dirty="0">
                <a:solidFill>
                  <a:srgbClr val="002060"/>
                </a:solidFill>
              </a:rPr>
              <a:t>The Divine Glory </a:t>
            </a:r>
            <a:r>
              <a:rPr sz="2650" dirty="0">
                <a:solidFill>
                  <a:srgbClr val="002060"/>
                </a:solidFill>
              </a:rPr>
              <a:t>(</a:t>
            </a:r>
            <a:r>
              <a:rPr lang="en-US" sz="3200" dirty="0" err="1">
                <a:solidFill>
                  <a:srgbClr val="002060"/>
                </a:solidFill>
                <a:latin typeface="Calibri Light"/>
                <a:cs typeface="Calibri Light"/>
                <a:sym typeface="HebrewTh"/>
              </a:rPr>
              <a:t>כבוד</a:t>
            </a:r>
            <a:r>
              <a:rPr sz="2650" b="0" dirty="0">
                <a:solidFill>
                  <a:srgbClr val="002060"/>
                </a:solidFill>
                <a:latin typeface="Calibri Light"/>
                <a:ea typeface="Calibri Light"/>
                <a:cs typeface="Calibri Light"/>
                <a:sym typeface="Calibri Light"/>
              </a:rPr>
              <a:t> = “heaviness” or “weight”)</a:t>
            </a:r>
          </a:p>
          <a:p>
            <a:pPr defTabSz="758951">
              <a:defRPr sz="3652">
                <a:solidFill>
                  <a:srgbClr val="C00000"/>
                </a:solidFill>
                <a:effectLst>
                  <a:outerShdw blurRad="31623" dist="31623" dir="2700000" rotWithShape="0">
                    <a:srgbClr val="000000">
                      <a:alpha val="43137"/>
                    </a:srgbClr>
                  </a:outerShdw>
                </a:effectLst>
              </a:defRPr>
            </a:pPr>
            <a:r>
              <a:rPr sz="3650" dirty="0">
                <a:latin typeface="Carlito"/>
                <a:ea typeface="Carlito"/>
                <a:cs typeface="Carlito"/>
                <a:sym typeface="Carlito"/>
              </a:rPr>
              <a:t>La Gloria Divina</a:t>
            </a:r>
            <a:r>
              <a:rPr sz="2650" b="0" dirty="0">
                <a:latin typeface="Calibri Light"/>
                <a:ea typeface="Calibri Light"/>
                <a:cs typeface="Calibri Light"/>
                <a:sym typeface="Calibri Light"/>
              </a:rPr>
              <a:t> (</a:t>
            </a:r>
            <a:r>
              <a:rPr lang="en-US" sz="3200" b="0" dirty="0" err="1">
                <a:ea typeface="+mn-lt"/>
                <a:cs typeface="+mn-lt"/>
                <a:sym typeface="Calibri Light"/>
              </a:rPr>
              <a:t>כבוד</a:t>
            </a:r>
            <a:r>
              <a:rPr lang="en-US" sz="2650" b="0" dirty="0">
                <a:latin typeface="Calibri Light"/>
                <a:ea typeface="Calibri Light"/>
                <a:cs typeface="Calibri Light"/>
                <a:sym typeface="Calibri Light"/>
              </a:rPr>
              <a:t> </a:t>
            </a:r>
            <a:r>
              <a:rPr sz="2650" b="0" dirty="0">
                <a:latin typeface="Calibri Light"/>
                <a:ea typeface="Calibri Light"/>
                <a:cs typeface="Calibri Light"/>
                <a:sym typeface="Calibri Light"/>
              </a:rPr>
              <a:t>= “</a:t>
            </a:r>
            <a:r>
              <a:rPr sz="2650" b="0" dirty="0" err="1">
                <a:latin typeface="Calibri Light"/>
                <a:ea typeface="Calibri Light"/>
                <a:cs typeface="Calibri Light"/>
                <a:sym typeface="Calibri Light"/>
              </a:rPr>
              <a:t>pesadez</a:t>
            </a:r>
            <a:r>
              <a:rPr sz="2650" b="0" dirty="0">
                <a:latin typeface="Calibri Light"/>
                <a:ea typeface="Calibri Light"/>
                <a:cs typeface="Calibri Light"/>
                <a:sym typeface="Calibri Light"/>
              </a:rPr>
              <a:t>” o “peso”)</a:t>
            </a:r>
            <a:endParaRPr sz="2650" b="0" dirty="0">
              <a:latin typeface="Calibri Light"/>
              <a:ea typeface="Calibri Light"/>
              <a:cs typeface="Calibri Light"/>
            </a:endParaRPr>
          </a:p>
        </p:txBody>
      </p:sp>
      <p:sp>
        <p:nvSpPr>
          <p:cNvPr id="7281" name="Content Placeholder 2"/>
          <p:cNvSpPr txBox="1">
            <a:spLocks noGrp="1"/>
          </p:cNvSpPr>
          <p:nvPr>
            <p:ph type="body" idx="1"/>
          </p:nvPr>
        </p:nvSpPr>
        <p:spPr>
          <a:xfrm>
            <a:off x="571500" y="1452038"/>
            <a:ext cx="10782300" cy="5011952"/>
          </a:xfrm>
          <a:prstGeom prst="rect">
            <a:avLst/>
          </a:prstGeom>
        </p:spPr>
        <p:txBody>
          <a:bodyPr lIns="45719" tIns="45720" rIns="45719" bIns="45720" anchor="t">
            <a:normAutofit lnSpcReduction="10000"/>
          </a:bodyPr>
          <a:lstStyle/>
          <a:p>
            <a:pPr marL="0" indent="0" defTabSz="667512">
              <a:spcBef>
                <a:spcPts val="700"/>
              </a:spcBef>
              <a:buSzTx/>
              <a:buNone/>
              <a:defRPr sz="2044">
                <a:solidFill>
                  <a:srgbClr val="FF0000"/>
                </a:solidFill>
                <a:effectLst>
                  <a:outerShdw blurRad="27813" dist="27813" dir="2700000" rotWithShape="0">
                    <a:srgbClr val="000000">
                      <a:alpha val="43137"/>
                    </a:srgbClr>
                  </a:outerShdw>
                </a:effectLst>
              </a:defRPr>
            </a:pPr>
            <a:r>
              <a:rPr sz="2000" b="1" dirty="0">
                <a:solidFill>
                  <a:srgbClr val="C00000"/>
                </a:solidFill>
              </a:rPr>
              <a:t>The reader first encounters the </a:t>
            </a:r>
            <a:r>
              <a:rPr sz="2000" b="1" i="1" dirty="0" err="1">
                <a:solidFill>
                  <a:srgbClr val="C00000"/>
                </a:solidFill>
              </a:rPr>
              <a:t>kavod</a:t>
            </a:r>
            <a:r>
              <a:rPr sz="2000" b="1" dirty="0">
                <a:solidFill>
                  <a:srgbClr val="C00000"/>
                </a:solidFill>
              </a:rPr>
              <a:t> of Yahweh in the desert account of the supply of manna and quail (Ex. 16:7, 10-12). Even more impressive is the </a:t>
            </a:r>
            <a:r>
              <a:rPr sz="2000" b="1" i="1" dirty="0" err="1">
                <a:solidFill>
                  <a:srgbClr val="C00000"/>
                </a:solidFill>
              </a:rPr>
              <a:t>kavod</a:t>
            </a:r>
            <a:r>
              <a:rPr sz="2000" b="1" dirty="0">
                <a:solidFill>
                  <a:srgbClr val="C00000"/>
                </a:solidFill>
              </a:rPr>
              <a:t> of Yahweh in the cloud that covered Mt. Sinai (Ex. 24:16-17) and in the residence of Yahweh in the Tent of Meeting, where he would speak from between the cherubim (Ex. 25:21-22; 29:42-43; 40:34-35).</a:t>
            </a:r>
            <a:r>
              <a:rPr sz="2000" dirty="0"/>
              <a:t> / El lector </a:t>
            </a:r>
            <a:r>
              <a:rPr sz="2000" dirty="0" err="1"/>
              <a:t>encuentra</a:t>
            </a:r>
            <a:r>
              <a:rPr sz="2000" dirty="0"/>
              <a:t> </a:t>
            </a:r>
            <a:r>
              <a:rPr sz="2000" dirty="0" err="1"/>
              <a:t>por</a:t>
            </a:r>
            <a:r>
              <a:rPr sz="2000" dirty="0"/>
              <a:t> </a:t>
            </a:r>
            <a:r>
              <a:rPr sz="2000" dirty="0" err="1"/>
              <a:t>primera</a:t>
            </a:r>
            <a:r>
              <a:rPr sz="2000" dirty="0"/>
              <a:t> </a:t>
            </a:r>
            <a:r>
              <a:rPr sz="2000" dirty="0" err="1"/>
              <a:t>vez</a:t>
            </a:r>
            <a:r>
              <a:rPr sz="2000" dirty="0"/>
              <a:t> </a:t>
            </a:r>
            <a:r>
              <a:rPr sz="2000" dirty="0" err="1"/>
              <a:t>el</a:t>
            </a:r>
            <a:r>
              <a:rPr sz="2000" dirty="0"/>
              <a:t> </a:t>
            </a:r>
            <a:r>
              <a:rPr sz="2000" dirty="0" err="1"/>
              <a:t>kavod</a:t>
            </a:r>
            <a:r>
              <a:rPr sz="2000" dirty="0"/>
              <a:t> de </a:t>
            </a:r>
            <a:r>
              <a:rPr sz="2000" dirty="0" err="1"/>
              <a:t>Yahvé</a:t>
            </a:r>
            <a:r>
              <a:rPr sz="2000" dirty="0"/>
              <a:t> </a:t>
            </a:r>
            <a:r>
              <a:rPr sz="2000" dirty="0" err="1"/>
              <a:t>en</a:t>
            </a:r>
            <a:r>
              <a:rPr sz="2000" dirty="0"/>
              <a:t> </a:t>
            </a:r>
            <a:r>
              <a:rPr sz="2000" dirty="0" err="1"/>
              <a:t>el</a:t>
            </a:r>
            <a:r>
              <a:rPr sz="2000" dirty="0"/>
              <a:t> </a:t>
            </a:r>
            <a:r>
              <a:rPr sz="2000" dirty="0" err="1"/>
              <a:t>relato</a:t>
            </a:r>
            <a:r>
              <a:rPr sz="2000" dirty="0"/>
              <a:t> del </a:t>
            </a:r>
            <a:r>
              <a:rPr sz="2000" dirty="0" err="1"/>
              <a:t>desierto</a:t>
            </a:r>
            <a:r>
              <a:rPr sz="2000" dirty="0"/>
              <a:t> </a:t>
            </a:r>
            <a:r>
              <a:rPr sz="2000" dirty="0" err="1"/>
              <a:t>sobre</a:t>
            </a:r>
            <a:r>
              <a:rPr sz="2000" dirty="0"/>
              <a:t> </a:t>
            </a:r>
            <a:r>
              <a:rPr sz="2000" dirty="0" err="1"/>
              <a:t>el</a:t>
            </a:r>
            <a:r>
              <a:rPr sz="2000" dirty="0"/>
              <a:t> </a:t>
            </a:r>
            <a:r>
              <a:rPr sz="2000" dirty="0" err="1"/>
              <a:t>suministro</a:t>
            </a:r>
            <a:r>
              <a:rPr sz="2000" dirty="0"/>
              <a:t> de </a:t>
            </a:r>
            <a:r>
              <a:rPr sz="2000" dirty="0" err="1"/>
              <a:t>maná</a:t>
            </a:r>
            <a:r>
              <a:rPr sz="2000" dirty="0"/>
              <a:t> y </a:t>
            </a:r>
            <a:r>
              <a:rPr sz="2000" dirty="0" err="1"/>
              <a:t>codornices</a:t>
            </a:r>
            <a:r>
              <a:rPr sz="2000" dirty="0"/>
              <a:t> (Ex. 16:7, 10-12). </a:t>
            </a:r>
            <a:r>
              <a:rPr sz="2000" dirty="0" err="1"/>
              <a:t>Aún</a:t>
            </a:r>
            <a:r>
              <a:rPr sz="2000" dirty="0"/>
              <a:t> </a:t>
            </a:r>
            <a:r>
              <a:rPr sz="2000" dirty="0" err="1"/>
              <a:t>más</a:t>
            </a:r>
            <a:r>
              <a:rPr sz="2000" dirty="0"/>
              <a:t> </a:t>
            </a:r>
            <a:r>
              <a:rPr sz="2000" dirty="0" err="1"/>
              <a:t>impresionante</a:t>
            </a:r>
            <a:r>
              <a:rPr sz="2000" dirty="0"/>
              <a:t> es </a:t>
            </a:r>
            <a:r>
              <a:rPr sz="2000" dirty="0" err="1"/>
              <a:t>el</a:t>
            </a:r>
            <a:r>
              <a:rPr sz="2000" dirty="0"/>
              <a:t> </a:t>
            </a:r>
            <a:r>
              <a:rPr sz="2000" dirty="0" err="1"/>
              <a:t>kavod</a:t>
            </a:r>
            <a:r>
              <a:rPr sz="2000" dirty="0"/>
              <a:t> de </a:t>
            </a:r>
            <a:r>
              <a:rPr sz="2000" dirty="0" err="1"/>
              <a:t>Yahvé</a:t>
            </a:r>
            <a:r>
              <a:rPr sz="2000" dirty="0"/>
              <a:t> </a:t>
            </a:r>
            <a:r>
              <a:rPr sz="2000" dirty="0" err="1"/>
              <a:t>en</a:t>
            </a:r>
            <a:r>
              <a:rPr sz="2000" dirty="0"/>
              <a:t> la </a:t>
            </a:r>
            <a:r>
              <a:rPr sz="2000" dirty="0" err="1"/>
              <a:t>nube</a:t>
            </a:r>
            <a:r>
              <a:rPr sz="2000" dirty="0"/>
              <a:t> que </a:t>
            </a:r>
            <a:r>
              <a:rPr sz="2000" dirty="0" err="1"/>
              <a:t>cubrió</a:t>
            </a:r>
            <a:r>
              <a:rPr sz="2000" dirty="0"/>
              <a:t> </a:t>
            </a:r>
            <a:r>
              <a:rPr sz="2000" dirty="0" err="1"/>
              <a:t>el</a:t>
            </a:r>
            <a:r>
              <a:rPr sz="2000" dirty="0"/>
              <a:t> Monte </a:t>
            </a:r>
            <a:r>
              <a:rPr sz="2000" dirty="0" err="1"/>
              <a:t>Sinaí</a:t>
            </a:r>
            <a:r>
              <a:rPr sz="2000" dirty="0"/>
              <a:t> (Ex. 24:16-17) y </a:t>
            </a:r>
            <a:r>
              <a:rPr sz="2000" dirty="0" err="1"/>
              <a:t>en</a:t>
            </a:r>
            <a:r>
              <a:rPr sz="2000" dirty="0"/>
              <a:t> la residencia de </a:t>
            </a:r>
            <a:r>
              <a:rPr sz="2000" dirty="0" err="1"/>
              <a:t>Yahvé</a:t>
            </a:r>
            <a:r>
              <a:rPr sz="2000" dirty="0"/>
              <a:t> </a:t>
            </a:r>
            <a:r>
              <a:rPr sz="2000" dirty="0" err="1"/>
              <a:t>en</a:t>
            </a:r>
            <a:r>
              <a:rPr sz="2000" dirty="0"/>
              <a:t> la Tienda de </a:t>
            </a:r>
            <a:r>
              <a:rPr sz="2000" dirty="0" err="1"/>
              <a:t>Reunión</a:t>
            </a:r>
            <a:r>
              <a:rPr sz="2000" dirty="0"/>
              <a:t>, </a:t>
            </a:r>
            <a:r>
              <a:rPr sz="2000" dirty="0" err="1"/>
              <a:t>donde</a:t>
            </a:r>
            <a:r>
              <a:rPr sz="2000" dirty="0"/>
              <a:t> </a:t>
            </a:r>
            <a:r>
              <a:rPr sz="2000" dirty="0" err="1"/>
              <a:t>hablaría</a:t>
            </a:r>
            <a:r>
              <a:rPr sz="2000" dirty="0"/>
              <a:t> de entre </a:t>
            </a:r>
            <a:r>
              <a:rPr sz="2000" dirty="0" err="1"/>
              <a:t>los</a:t>
            </a:r>
            <a:r>
              <a:rPr sz="2000" dirty="0"/>
              <a:t> </a:t>
            </a:r>
            <a:r>
              <a:rPr sz="2000" dirty="0" err="1"/>
              <a:t>querubines</a:t>
            </a:r>
            <a:r>
              <a:rPr sz="2000" dirty="0"/>
              <a:t> (Ex. 25: 21-22; 29:42-43; 40:34-35).</a:t>
            </a:r>
          </a:p>
          <a:p>
            <a:pPr marL="166370" indent="-166370" defTabSz="667512">
              <a:spcBef>
                <a:spcPts val="700"/>
              </a:spcBef>
              <a:defRPr sz="1752" i="1"/>
            </a:pPr>
            <a:r>
              <a:rPr sz="1750" b="1" dirty="0">
                <a:solidFill>
                  <a:srgbClr val="0070C0"/>
                </a:solidFill>
              </a:rPr>
              <a:t>The divine glory, the divine name, and the divine face are each a synecdoche for the full essence of God’s person.</a:t>
            </a:r>
            <a:r>
              <a:rPr sz="1750" dirty="0"/>
              <a:t> / La gloria </a:t>
            </a:r>
            <a:r>
              <a:rPr sz="1750" dirty="0" err="1"/>
              <a:t>divina</a:t>
            </a:r>
            <a:r>
              <a:rPr sz="1750" dirty="0"/>
              <a:t>, </a:t>
            </a:r>
            <a:r>
              <a:rPr sz="1750" dirty="0" err="1"/>
              <a:t>el</a:t>
            </a:r>
            <a:r>
              <a:rPr sz="1750" dirty="0"/>
              <a:t> </a:t>
            </a:r>
            <a:r>
              <a:rPr sz="1750" dirty="0" err="1"/>
              <a:t>nombre</a:t>
            </a:r>
            <a:r>
              <a:rPr sz="1750" dirty="0"/>
              <a:t> </a:t>
            </a:r>
            <a:r>
              <a:rPr sz="1750" dirty="0" err="1"/>
              <a:t>divino</a:t>
            </a:r>
            <a:r>
              <a:rPr sz="1750" dirty="0"/>
              <a:t> y </a:t>
            </a:r>
            <a:r>
              <a:rPr sz="1750" dirty="0" err="1"/>
              <a:t>el</a:t>
            </a:r>
            <a:r>
              <a:rPr sz="1750" dirty="0"/>
              <a:t> rostro </a:t>
            </a:r>
            <a:r>
              <a:rPr sz="1750" dirty="0" err="1"/>
              <a:t>divino</a:t>
            </a:r>
            <a:r>
              <a:rPr sz="1750" dirty="0"/>
              <a:t> son </a:t>
            </a:r>
            <a:r>
              <a:rPr sz="1750" dirty="0" err="1"/>
              <a:t>cada</a:t>
            </a:r>
            <a:r>
              <a:rPr sz="1750" dirty="0"/>
              <a:t> uno </a:t>
            </a:r>
            <a:r>
              <a:rPr sz="1750" dirty="0" err="1"/>
              <a:t>una</a:t>
            </a:r>
            <a:r>
              <a:rPr sz="1750" dirty="0"/>
              <a:t> </a:t>
            </a:r>
            <a:r>
              <a:rPr sz="1750" dirty="0" err="1"/>
              <a:t>sinécdoque</a:t>
            </a:r>
            <a:r>
              <a:rPr sz="1750" dirty="0"/>
              <a:t> de la </a:t>
            </a:r>
            <a:r>
              <a:rPr sz="1750" dirty="0" err="1"/>
              <a:t>esencia</a:t>
            </a:r>
            <a:r>
              <a:rPr sz="1750" dirty="0"/>
              <a:t> </a:t>
            </a:r>
            <a:r>
              <a:rPr sz="1750" dirty="0" err="1"/>
              <a:t>completa</a:t>
            </a:r>
            <a:r>
              <a:rPr sz="1750" dirty="0"/>
              <a:t> de la persona de Dios.</a:t>
            </a:r>
          </a:p>
          <a:p>
            <a:pPr marL="166370" indent="-166370" defTabSz="667512">
              <a:spcBef>
                <a:spcPts val="700"/>
              </a:spcBef>
              <a:defRPr sz="1752" i="1"/>
            </a:pPr>
            <a:r>
              <a:rPr sz="1750" b="1" dirty="0">
                <a:solidFill>
                  <a:srgbClr val="0070C0"/>
                </a:solidFill>
              </a:rPr>
              <a:t>No one can behold this full essence of God and survive, which is why Moses was shielded in a cleft of the rock (33:20-23).</a:t>
            </a:r>
            <a:r>
              <a:rPr sz="1750" dirty="0"/>
              <a:t> / Nadie </a:t>
            </a:r>
            <a:r>
              <a:rPr sz="1750" dirty="0" err="1"/>
              <a:t>puede</a:t>
            </a:r>
            <a:r>
              <a:rPr sz="1750" dirty="0"/>
              <a:t> </a:t>
            </a:r>
            <a:r>
              <a:rPr sz="1750" dirty="0" err="1"/>
              <a:t>contemplar</a:t>
            </a:r>
            <a:r>
              <a:rPr sz="1750" dirty="0"/>
              <a:t> </a:t>
            </a:r>
            <a:r>
              <a:rPr sz="1750" dirty="0" err="1"/>
              <a:t>esta</a:t>
            </a:r>
            <a:r>
              <a:rPr sz="1750" dirty="0"/>
              <a:t> plena </a:t>
            </a:r>
            <a:r>
              <a:rPr sz="1750" dirty="0" err="1"/>
              <a:t>esencia</a:t>
            </a:r>
            <a:r>
              <a:rPr sz="1750" dirty="0"/>
              <a:t> de Dios y </a:t>
            </a:r>
            <a:r>
              <a:rPr sz="1750" dirty="0" err="1"/>
              <a:t>sobrevivir</a:t>
            </a:r>
            <a:r>
              <a:rPr sz="1750" dirty="0"/>
              <a:t>, </a:t>
            </a:r>
            <a:r>
              <a:rPr sz="1750" dirty="0" err="1"/>
              <a:t>razón</a:t>
            </a:r>
            <a:r>
              <a:rPr sz="1750" dirty="0"/>
              <a:t> </a:t>
            </a:r>
            <a:r>
              <a:rPr sz="1750" dirty="0" err="1"/>
              <a:t>por</a:t>
            </a:r>
            <a:r>
              <a:rPr sz="1750" dirty="0"/>
              <a:t> la </a:t>
            </a:r>
            <a:r>
              <a:rPr sz="1750" dirty="0" err="1"/>
              <a:t>cual</a:t>
            </a:r>
            <a:r>
              <a:rPr sz="1750" dirty="0"/>
              <a:t> Moisés </a:t>
            </a:r>
            <a:r>
              <a:rPr sz="1750" dirty="0" err="1"/>
              <a:t>fue</a:t>
            </a:r>
            <a:r>
              <a:rPr sz="1750" dirty="0"/>
              <a:t> </a:t>
            </a:r>
            <a:r>
              <a:rPr sz="1750" dirty="0" err="1"/>
              <a:t>protegido</a:t>
            </a:r>
            <a:r>
              <a:rPr sz="1750" dirty="0"/>
              <a:t> </a:t>
            </a:r>
            <a:r>
              <a:rPr sz="1750" dirty="0" err="1"/>
              <a:t>en</a:t>
            </a:r>
            <a:r>
              <a:rPr sz="1750" dirty="0"/>
              <a:t> </a:t>
            </a:r>
            <a:r>
              <a:rPr sz="1750" dirty="0" err="1"/>
              <a:t>una</a:t>
            </a:r>
            <a:r>
              <a:rPr sz="1750" dirty="0"/>
              <a:t> </a:t>
            </a:r>
            <a:r>
              <a:rPr sz="1750" dirty="0" err="1"/>
              <a:t>hendidura</a:t>
            </a:r>
            <a:r>
              <a:rPr sz="1750" dirty="0"/>
              <a:t> de la </a:t>
            </a:r>
            <a:r>
              <a:rPr sz="1750" dirty="0" err="1"/>
              <a:t>roca</a:t>
            </a:r>
            <a:r>
              <a:rPr sz="1750" dirty="0"/>
              <a:t> (33:20-23).</a:t>
            </a:r>
          </a:p>
        </p:txBody>
      </p:sp>
      <p:sp>
        <p:nvSpPr>
          <p:cNvPr id="7282" name="Slide Number Placeholder 3"/>
          <p:cNvSpPr txBox="1">
            <a:spLocks noGrp="1"/>
          </p:cNvSpPr>
          <p:nvPr>
            <p:ph type="sldNum" sz="quarter" idx="2"/>
          </p:nvPr>
        </p:nvSpPr>
        <p:spPr>
          <a:xfrm>
            <a:off x="11417152" y="6377770"/>
            <a:ext cx="451729"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162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81">
                                            <p:bg/>
                                          </p:spTgt>
                                        </p:tgtEl>
                                        <p:attrNameLst>
                                          <p:attrName>style.visibility</p:attrName>
                                        </p:attrNameLst>
                                      </p:cBhvr>
                                      <p:to>
                                        <p:strVal val="visible"/>
                                      </p:to>
                                    </p:set>
                                    <p:anim calcmode="lin" valueType="num">
                                      <p:cBhvr>
                                        <p:cTn id="7" dur="500" fill="hold"/>
                                        <p:tgtEl>
                                          <p:spTgt spid="7281">
                                            <p:bg/>
                                          </p:spTgt>
                                        </p:tgtEl>
                                        <p:attrNameLst>
                                          <p:attrName>ppt_w</p:attrName>
                                        </p:attrNameLst>
                                      </p:cBhvr>
                                      <p:tavLst>
                                        <p:tav tm="0">
                                          <p:val>
                                            <p:fltVal val="0"/>
                                          </p:val>
                                        </p:tav>
                                        <p:tav tm="100000">
                                          <p:val>
                                            <p:strVal val="#ppt_w"/>
                                          </p:val>
                                        </p:tav>
                                      </p:tavLst>
                                    </p:anim>
                                    <p:anim calcmode="lin" valueType="num">
                                      <p:cBhvr>
                                        <p:cTn id="8" dur="500" fill="hold"/>
                                        <p:tgtEl>
                                          <p:spTgt spid="728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81">
                                            <p:txEl>
                                              <p:pRg st="0" end="0"/>
                                            </p:txEl>
                                          </p:spTgt>
                                        </p:tgtEl>
                                        <p:attrNameLst>
                                          <p:attrName>style.visibility</p:attrName>
                                        </p:attrNameLst>
                                      </p:cBhvr>
                                      <p:to>
                                        <p:strVal val="visible"/>
                                      </p:to>
                                    </p:set>
                                    <p:anim calcmode="lin" valueType="num">
                                      <p:cBhvr>
                                        <p:cTn id="11" dur="500" fill="hold"/>
                                        <p:tgtEl>
                                          <p:spTgt spid="728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8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81">
                                            <p:txEl>
                                              <p:pRg st="1" end="1"/>
                                            </p:txEl>
                                          </p:spTgt>
                                        </p:tgtEl>
                                        <p:attrNameLst>
                                          <p:attrName>style.visibility</p:attrName>
                                        </p:attrNameLst>
                                      </p:cBhvr>
                                      <p:to>
                                        <p:strVal val="visible"/>
                                      </p:to>
                                    </p:set>
                                    <p:anim calcmode="lin" valueType="num">
                                      <p:cBhvr>
                                        <p:cTn id="17" dur="500" fill="hold"/>
                                        <p:tgtEl>
                                          <p:spTgt spid="728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8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281">
                                            <p:txEl>
                                              <p:pRg st="2" end="2"/>
                                            </p:txEl>
                                          </p:spTgt>
                                        </p:tgtEl>
                                        <p:attrNameLst>
                                          <p:attrName>style.visibility</p:attrName>
                                        </p:attrNameLst>
                                      </p:cBhvr>
                                      <p:to>
                                        <p:strVal val="visible"/>
                                      </p:to>
                                    </p:set>
                                    <p:anim calcmode="lin" valueType="num">
                                      <p:cBhvr>
                                        <p:cTn id="23" dur="500" fill="hold"/>
                                        <p:tgtEl>
                                          <p:spTgt spid="728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28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1" grpId="1" build="p" animBg="1" advAuto="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4" name="Slide Number Placeholder 5"/>
          <p:cNvSpPr txBox="1">
            <a:spLocks noGrp="1"/>
          </p:cNvSpPr>
          <p:nvPr>
            <p:ph type="sldNum" sz="quarter" idx="2"/>
          </p:nvPr>
        </p:nvSpPr>
        <p:spPr>
          <a:xfrm>
            <a:off x="11228675" y="6436360"/>
            <a:ext cx="353726" cy="26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163</a:t>
            </a:fld>
            <a:endParaRPr/>
          </a:p>
        </p:txBody>
      </p:sp>
      <p:sp>
        <p:nvSpPr>
          <p:cNvPr id="7285" name="Rectangle 2"/>
          <p:cNvSpPr txBox="1">
            <a:spLocks noGrp="1"/>
          </p:cNvSpPr>
          <p:nvPr>
            <p:ph type="title"/>
          </p:nvPr>
        </p:nvSpPr>
        <p:spPr>
          <a:prstGeom prst="rect">
            <a:avLst/>
          </a:prstGeom>
        </p:spPr>
        <p:txBody>
          <a:bodyPr lIns="45719" tIns="45720" rIns="45719" bIns="45720" anchor="ctr">
            <a:normAutofit/>
          </a:bodyPr>
          <a:lstStyle/>
          <a:p>
            <a:pPr>
              <a:defRPr sz="4000"/>
            </a:pPr>
            <a:r>
              <a:rPr dirty="0">
                <a:solidFill>
                  <a:srgbClr val="FF7300"/>
                </a:solidFill>
              </a:rPr>
              <a:t>Sinai to Kadesh</a:t>
            </a:r>
            <a:r>
              <a:rPr dirty="0"/>
              <a:t> / De Sinai a Cades </a:t>
            </a:r>
            <a:br>
              <a:rPr dirty="0"/>
            </a:br>
            <a:r>
              <a:rPr sz="2800" dirty="0"/>
              <a:t>(Nu. 10:11—12:16)</a:t>
            </a:r>
          </a:p>
        </p:txBody>
      </p:sp>
      <p:sp>
        <p:nvSpPr>
          <p:cNvPr id="7286" name="Rectangle 3"/>
          <p:cNvSpPr txBox="1">
            <a:spLocks noGrp="1"/>
          </p:cNvSpPr>
          <p:nvPr>
            <p:ph type="body" idx="1"/>
          </p:nvPr>
        </p:nvSpPr>
        <p:spPr>
          <a:xfrm>
            <a:off x="609598" y="1600200"/>
            <a:ext cx="11085097" cy="5105400"/>
          </a:xfrm>
          <a:prstGeom prst="rect">
            <a:avLst/>
          </a:prstGeom>
        </p:spPr>
        <p:txBody>
          <a:bodyPr lIns="45719" tIns="45720" rIns="45719" bIns="45720" anchor="t">
            <a:normAutofit/>
          </a:bodyPr>
          <a:lstStyle/>
          <a:p>
            <a:pPr marL="270510" indent="-270510" defTabSz="722376">
              <a:spcBef>
                <a:spcPts val="500"/>
              </a:spcBef>
              <a:buSzTx/>
              <a:buFont typeface="Wingdings"/>
              <a:buNone/>
              <a:defRPr sz="2212" b="1">
                <a:solidFill>
                  <a:srgbClr val="FFFF00"/>
                </a:solidFill>
                <a:effectLst>
                  <a:outerShdw blurRad="30099" dist="30099" dir="2700000" rotWithShape="0">
                    <a:srgbClr val="000000"/>
                  </a:outerShdw>
                </a:effectLst>
              </a:defRPr>
            </a:pPr>
            <a:r>
              <a:rPr sz="2200" dirty="0">
                <a:solidFill>
                  <a:srgbClr val="FF7300"/>
                </a:solidFill>
              </a:rPr>
              <a:t>Leaving Mt. Sinai, the Israelites traveled northward in battle order to the southern border of Canaan.</a:t>
            </a:r>
            <a:r>
              <a:rPr sz="2200" dirty="0"/>
              <a:t> / </a:t>
            </a:r>
            <a:r>
              <a:rPr sz="2200" dirty="0" err="1"/>
              <a:t>Dejando</a:t>
            </a:r>
            <a:r>
              <a:rPr sz="2200" dirty="0"/>
              <a:t> </a:t>
            </a:r>
            <a:r>
              <a:rPr sz="2200" dirty="0" err="1"/>
              <a:t>el</a:t>
            </a:r>
            <a:r>
              <a:rPr sz="2200" dirty="0"/>
              <a:t> monte </a:t>
            </a:r>
            <a:r>
              <a:rPr sz="2200" dirty="0" err="1"/>
              <a:t>Sinaí</a:t>
            </a:r>
            <a:r>
              <a:rPr sz="2200" dirty="0"/>
              <a:t>, </a:t>
            </a:r>
            <a:r>
              <a:rPr sz="2200" dirty="0" err="1"/>
              <a:t>los</a:t>
            </a:r>
            <a:r>
              <a:rPr sz="2200" dirty="0"/>
              <a:t> </a:t>
            </a:r>
            <a:r>
              <a:rPr sz="2200" dirty="0" err="1"/>
              <a:t>israelitas</a:t>
            </a:r>
            <a:r>
              <a:rPr sz="2200" dirty="0"/>
              <a:t> </a:t>
            </a:r>
            <a:r>
              <a:rPr sz="2200" dirty="0" err="1"/>
              <a:t>viajaron</a:t>
            </a:r>
            <a:r>
              <a:rPr sz="2200" dirty="0"/>
              <a:t> </a:t>
            </a:r>
            <a:r>
              <a:rPr sz="2200" dirty="0" err="1"/>
              <a:t>hacia</a:t>
            </a:r>
            <a:r>
              <a:rPr sz="2200" dirty="0"/>
              <a:t> </a:t>
            </a:r>
            <a:r>
              <a:rPr sz="2200" dirty="0" err="1"/>
              <a:t>el</a:t>
            </a:r>
            <a:r>
              <a:rPr sz="2200" dirty="0"/>
              <a:t> </a:t>
            </a:r>
            <a:r>
              <a:rPr sz="2200" dirty="0" err="1"/>
              <a:t>norte</a:t>
            </a:r>
            <a:r>
              <a:rPr sz="2200" dirty="0"/>
              <a:t> </a:t>
            </a:r>
            <a:r>
              <a:rPr sz="2200" dirty="0" err="1"/>
              <a:t>en</a:t>
            </a:r>
            <a:r>
              <a:rPr sz="2200" dirty="0"/>
              <a:t> </a:t>
            </a:r>
            <a:r>
              <a:rPr sz="2200" dirty="0" err="1"/>
              <a:t>orden</a:t>
            </a:r>
            <a:r>
              <a:rPr sz="2200" dirty="0"/>
              <a:t> de </a:t>
            </a:r>
            <a:r>
              <a:rPr sz="2200" dirty="0" err="1"/>
              <a:t>batalla</a:t>
            </a:r>
            <a:r>
              <a:rPr sz="2200" dirty="0"/>
              <a:t> hasta la </a:t>
            </a:r>
            <a:r>
              <a:rPr sz="2200" dirty="0" err="1"/>
              <a:t>frontera</a:t>
            </a:r>
            <a:r>
              <a:rPr sz="2200" dirty="0"/>
              <a:t> sur de </a:t>
            </a:r>
            <a:r>
              <a:rPr sz="2200" dirty="0" err="1"/>
              <a:t>Canaán</a:t>
            </a:r>
            <a:r>
              <a:rPr sz="2200" dirty="0"/>
              <a:t>.</a:t>
            </a:r>
            <a:endParaRPr lang="en-US" sz="2200" dirty="0"/>
          </a:p>
          <a:p>
            <a:pPr marL="270510" indent="-270510" defTabSz="722376">
              <a:spcBef>
                <a:spcPts val="400"/>
              </a:spcBef>
              <a:defRPr sz="1896">
                <a:effectLst>
                  <a:outerShdw blurRad="30099" dist="30099" dir="2700000" rotWithShape="0">
                    <a:srgbClr val="000000"/>
                  </a:outerShdw>
                </a:effectLst>
              </a:defRPr>
            </a:pPr>
            <a:r>
              <a:rPr sz="1850" b="1" i="1" dirty="0">
                <a:solidFill>
                  <a:schemeClr val="accent6">
                    <a:lumMod val="40000"/>
                    <a:lumOff val="60000"/>
                  </a:schemeClr>
                </a:solidFill>
              </a:rPr>
              <a:t>Along the way, they were punished for their complaints against Moses because of hardship and boring food.</a:t>
            </a:r>
            <a:r>
              <a:rPr sz="1850" i="1" dirty="0">
                <a:solidFill>
                  <a:schemeClr val="accent6">
                    <a:lumMod val="40000"/>
                    <a:lumOff val="60000"/>
                  </a:schemeClr>
                </a:solidFill>
              </a:rPr>
              <a:t> </a:t>
            </a:r>
            <a:r>
              <a:rPr sz="1850" i="1" dirty="0"/>
              <a:t>/ En </a:t>
            </a:r>
            <a:r>
              <a:rPr sz="1850" i="1" dirty="0" err="1"/>
              <a:t>el</a:t>
            </a:r>
            <a:r>
              <a:rPr sz="1850" i="1" dirty="0"/>
              <a:t> </a:t>
            </a:r>
            <a:r>
              <a:rPr sz="1850" i="1" dirty="0" err="1"/>
              <a:t>camino</a:t>
            </a:r>
            <a:r>
              <a:rPr sz="1850" i="1" dirty="0"/>
              <a:t>, </a:t>
            </a:r>
            <a:r>
              <a:rPr sz="1850" i="1" dirty="0" err="1"/>
              <a:t>fueron</a:t>
            </a:r>
            <a:r>
              <a:rPr sz="1850" i="1" dirty="0"/>
              <a:t> </a:t>
            </a:r>
            <a:r>
              <a:rPr sz="1850" i="1" dirty="0" err="1"/>
              <a:t>castigados</a:t>
            </a:r>
            <a:r>
              <a:rPr sz="1850" i="1" dirty="0"/>
              <a:t> </a:t>
            </a:r>
            <a:r>
              <a:rPr sz="1850" i="1" dirty="0" err="1"/>
              <a:t>por</a:t>
            </a:r>
            <a:r>
              <a:rPr sz="1850" i="1" dirty="0"/>
              <a:t> sus </a:t>
            </a:r>
            <a:r>
              <a:rPr sz="1850" i="1" dirty="0" err="1"/>
              <a:t>quejas</a:t>
            </a:r>
            <a:r>
              <a:rPr sz="1850" i="1" dirty="0"/>
              <a:t> contra Moisés </a:t>
            </a:r>
            <a:r>
              <a:rPr sz="1850" i="1" dirty="0" err="1"/>
              <a:t>por</a:t>
            </a:r>
            <a:r>
              <a:rPr sz="1850" i="1" dirty="0"/>
              <a:t> las </a:t>
            </a:r>
            <a:r>
              <a:rPr sz="1850" i="1" dirty="0" err="1"/>
              <a:t>dificultades</a:t>
            </a:r>
            <a:r>
              <a:rPr sz="1850" i="1" dirty="0"/>
              <a:t> y la comida </a:t>
            </a:r>
            <a:r>
              <a:rPr sz="1850" i="1" dirty="0" err="1"/>
              <a:t>aburrida</a:t>
            </a:r>
            <a:r>
              <a:rPr sz="1850" i="1" dirty="0"/>
              <a:t>.</a:t>
            </a:r>
          </a:p>
          <a:p>
            <a:pPr marL="586740" lvl="1" indent="-225425" defTabSz="722376">
              <a:spcBef>
                <a:spcPts val="300"/>
              </a:spcBef>
              <a:buClr>
                <a:srgbClr val="FFFFFF"/>
              </a:buClr>
              <a:defRPr sz="1580" b="1">
                <a:effectLst>
                  <a:outerShdw blurRad="30099" dist="30099" dir="2700000" rotWithShape="0">
                    <a:srgbClr val="000000"/>
                  </a:outerShdw>
                </a:effectLst>
              </a:defRPr>
            </a:pPr>
            <a:r>
              <a:rPr sz="1550" i="1" dirty="0">
                <a:solidFill>
                  <a:schemeClr val="accent6">
                    <a:lumMod val="40000"/>
                    <a:lumOff val="60000"/>
                  </a:schemeClr>
                </a:solidFill>
              </a:rPr>
              <a:t>At Taberah, they are treated more gently, since the fire of judgment was only at the edge of the camp.</a:t>
            </a:r>
            <a:r>
              <a:rPr sz="1550" i="1" dirty="0"/>
              <a:t> / En Tabera, son </a:t>
            </a:r>
            <a:r>
              <a:rPr sz="1550" i="1" dirty="0" err="1"/>
              <a:t>tratados</a:t>
            </a:r>
            <a:r>
              <a:rPr sz="1550" i="1" dirty="0"/>
              <a:t> con </a:t>
            </a:r>
            <a:r>
              <a:rPr sz="1550" i="1" dirty="0" err="1"/>
              <a:t>más</a:t>
            </a:r>
            <a:r>
              <a:rPr sz="1550" i="1" dirty="0"/>
              <a:t> </a:t>
            </a:r>
            <a:r>
              <a:rPr sz="1550" i="1" dirty="0" err="1"/>
              <a:t>gentileza</a:t>
            </a:r>
            <a:r>
              <a:rPr sz="1550" i="1" dirty="0"/>
              <a:t>, </a:t>
            </a:r>
            <a:r>
              <a:rPr sz="1550" i="1" dirty="0" err="1"/>
              <a:t>ya</a:t>
            </a:r>
            <a:r>
              <a:rPr sz="1550" i="1" dirty="0"/>
              <a:t> que </a:t>
            </a:r>
            <a:r>
              <a:rPr sz="1550" i="1" dirty="0" err="1"/>
              <a:t>el</a:t>
            </a:r>
            <a:r>
              <a:rPr sz="1550" i="1" dirty="0"/>
              <a:t> </a:t>
            </a:r>
            <a:r>
              <a:rPr sz="1550" i="1" dirty="0" err="1"/>
              <a:t>fuego</a:t>
            </a:r>
            <a:r>
              <a:rPr sz="1550" i="1" dirty="0"/>
              <a:t> del </a:t>
            </a:r>
            <a:r>
              <a:rPr sz="1550" i="1" dirty="0" err="1"/>
              <a:t>juicio</a:t>
            </a:r>
            <a:r>
              <a:rPr sz="1550" i="1" dirty="0"/>
              <a:t> </a:t>
            </a:r>
            <a:r>
              <a:rPr sz="1550" i="1" dirty="0" err="1"/>
              <a:t>estaba</a:t>
            </a:r>
            <a:r>
              <a:rPr sz="1550" i="1" dirty="0"/>
              <a:t> solo al </a:t>
            </a:r>
            <a:r>
              <a:rPr sz="1550" i="1" dirty="0" err="1"/>
              <a:t>borde</a:t>
            </a:r>
            <a:r>
              <a:rPr sz="1550" i="1" dirty="0"/>
              <a:t> del </a:t>
            </a:r>
            <a:r>
              <a:rPr sz="1550" i="1" dirty="0" err="1"/>
              <a:t>campamento</a:t>
            </a:r>
            <a:r>
              <a:rPr sz="1550" i="1" dirty="0"/>
              <a:t>.</a:t>
            </a:r>
          </a:p>
          <a:p>
            <a:pPr marL="586740" lvl="1" indent="-225425" defTabSz="722376">
              <a:spcBef>
                <a:spcPts val="300"/>
              </a:spcBef>
              <a:buClr>
                <a:srgbClr val="FFFFFF"/>
              </a:buClr>
              <a:defRPr sz="1580" b="1">
                <a:effectLst>
                  <a:outerShdw blurRad="30099" dist="30099" dir="2700000" rotWithShape="0">
                    <a:srgbClr val="000000"/>
                  </a:outerShdw>
                </a:effectLst>
              </a:defRPr>
            </a:pPr>
            <a:r>
              <a:rPr sz="1550" i="1" dirty="0">
                <a:solidFill>
                  <a:schemeClr val="accent6">
                    <a:lumMod val="40000"/>
                    <a:lumOff val="60000"/>
                  </a:schemeClr>
                </a:solidFill>
              </a:rPr>
              <a:t>At Kibroth-</a:t>
            </a:r>
            <a:r>
              <a:rPr sz="1550" i="1" dirty="0" err="1">
                <a:solidFill>
                  <a:schemeClr val="accent6">
                    <a:lumMod val="40000"/>
                    <a:lumOff val="60000"/>
                  </a:schemeClr>
                </a:solidFill>
              </a:rPr>
              <a:t>hattaavah</a:t>
            </a:r>
            <a:r>
              <a:rPr sz="1550" i="1" dirty="0">
                <a:solidFill>
                  <a:schemeClr val="accent6">
                    <a:lumMod val="40000"/>
                    <a:lumOff val="60000"/>
                  </a:schemeClr>
                </a:solidFill>
              </a:rPr>
              <a:t>, they craved meat and were sent quail, but also suffered a plague.</a:t>
            </a:r>
            <a:r>
              <a:rPr sz="1550" i="1" dirty="0"/>
              <a:t> / En </a:t>
            </a:r>
            <a:r>
              <a:rPr sz="1550" i="1" dirty="0" err="1"/>
              <a:t>Kibrot-hataava</a:t>
            </a:r>
            <a:r>
              <a:rPr sz="1550" i="1" dirty="0"/>
              <a:t>, </a:t>
            </a:r>
            <a:r>
              <a:rPr sz="1550" i="1" dirty="0" err="1"/>
              <a:t>anhelaron</a:t>
            </a:r>
            <a:r>
              <a:rPr sz="1550" i="1" dirty="0"/>
              <a:t> carne y les </a:t>
            </a:r>
            <a:r>
              <a:rPr sz="1550" i="1" dirty="0" err="1"/>
              <a:t>enviaron</a:t>
            </a:r>
            <a:r>
              <a:rPr sz="1550" i="1" dirty="0"/>
              <a:t> </a:t>
            </a:r>
            <a:r>
              <a:rPr sz="1550" i="1" dirty="0" err="1"/>
              <a:t>codornices</a:t>
            </a:r>
            <a:r>
              <a:rPr sz="1550" i="1" dirty="0"/>
              <a:t>, </a:t>
            </a:r>
            <a:r>
              <a:rPr sz="1550" i="1" dirty="0" err="1"/>
              <a:t>pero</a:t>
            </a:r>
            <a:r>
              <a:rPr sz="1550" i="1" dirty="0"/>
              <a:t> </a:t>
            </a:r>
            <a:r>
              <a:rPr sz="1550" i="1" dirty="0" err="1"/>
              <a:t>también</a:t>
            </a:r>
            <a:r>
              <a:rPr sz="1550" i="1" dirty="0"/>
              <a:t> </a:t>
            </a:r>
            <a:r>
              <a:rPr sz="1550" i="1" dirty="0" err="1"/>
              <a:t>sufrieron</a:t>
            </a:r>
            <a:r>
              <a:rPr sz="1550" i="1" dirty="0"/>
              <a:t> </a:t>
            </a:r>
            <a:r>
              <a:rPr sz="1550" i="1" dirty="0" err="1"/>
              <a:t>una</a:t>
            </a:r>
            <a:r>
              <a:rPr sz="1550" i="1" dirty="0"/>
              <a:t> </a:t>
            </a:r>
            <a:r>
              <a:rPr sz="1550" i="1" dirty="0" err="1"/>
              <a:t>plaga</a:t>
            </a:r>
            <a:r>
              <a:rPr sz="1550" i="1" dirty="0"/>
              <a:t>.</a:t>
            </a:r>
          </a:p>
          <a:p>
            <a:pPr marL="270510" indent="-270510" defTabSz="722376">
              <a:spcBef>
                <a:spcPts val="400"/>
              </a:spcBef>
              <a:defRPr sz="1896">
                <a:effectLst>
                  <a:outerShdw blurRad="30099" dist="30099" dir="2700000" rotWithShape="0">
                    <a:srgbClr val="000000"/>
                  </a:outerShdw>
                </a:effectLst>
              </a:defRPr>
            </a:pPr>
            <a:r>
              <a:rPr sz="1850" b="1" i="1" dirty="0">
                <a:solidFill>
                  <a:schemeClr val="accent6">
                    <a:lumMod val="40000"/>
                    <a:lumOff val="60000"/>
                  </a:schemeClr>
                </a:solidFill>
              </a:rPr>
              <a:t>When Miriam (with Aaron’s support) criticized Moses for his Ethiopian wife, behind their criticism was a deeper issue of resentment against Moses’ spiritual authority. Yahweh disciplined Miriam with leprosy.</a:t>
            </a:r>
            <a:r>
              <a:rPr sz="1850" i="1" dirty="0"/>
              <a:t> / </a:t>
            </a:r>
            <a:r>
              <a:rPr sz="1850" i="1" dirty="0" err="1"/>
              <a:t>Cuando</a:t>
            </a:r>
            <a:r>
              <a:rPr sz="1850" i="1" dirty="0"/>
              <a:t> Miriam (con </a:t>
            </a:r>
            <a:r>
              <a:rPr sz="1850" i="1" dirty="0" err="1"/>
              <a:t>el</a:t>
            </a:r>
            <a:r>
              <a:rPr sz="1850" i="1" dirty="0"/>
              <a:t> </a:t>
            </a:r>
            <a:r>
              <a:rPr sz="1850" i="1" dirty="0" err="1"/>
              <a:t>apoyo</a:t>
            </a:r>
            <a:r>
              <a:rPr sz="1850" i="1" dirty="0"/>
              <a:t> de Aarón) </a:t>
            </a:r>
            <a:r>
              <a:rPr sz="1850" i="1" dirty="0" err="1"/>
              <a:t>criticó</a:t>
            </a:r>
            <a:r>
              <a:rPr sz="1850" i="1" dirty="0"/>
              <a:t> a Moisés </a:t>
            </a:r>
            <a:r>
              <a:rPr sz="1850" i="1" dirty="0" err="1"/>
              <a:t>por</a:t>
            </a:r>
            <a:r>
              <a:rPr sz="1850" i="1" dirty="0"/>
              <a:t> </a:t>
            </a:r>
            <a:r>
              <a:rPr sz="1850" i="1" dirty="0" err="1"/>
              <a:t>su</a:t>
            </a:r>
            <a:r>
              <a:rPr sz="1850" i="1" dirty="0"/>
              <a:t> </a:t>
            </a:r>
            <a:r>
              <a:rPr sz="1850" i="1" dirty="0" err="1"/>
              <a:t>esposa</a:t>
            </a:r>
            <a:r>
              <a:rPr sz="1850" i="1" dirty="0"/>
              <a:t> </a:t>
            </a:r>
            <a:r>
              <a:rPr sz="1850" i="1" dirty="0" err="1"/>
              <a:t>etíope</a:t>
            </a:r>
            <a:r>
              <a:rPr sz="1850" i="1" dirty="0"/>
              <a:t>, </a:t>
            </a:r>
            <a:r>
              <a:rPr sz="1850" i="1" dirty="0" err="1"/>
              <a:t>detrás</a:t>
            </a:r>
            <a:r>
              <a:rPr sz="1850" i="1" dirty="0"/>
              <a:t> de sus </a:t>
            </a:r>
            <a:r>
              <a:rPr sz="1850" i="1" dirty="0" err="1"/>
              <a:t>críticas</a:t>
            </a:r>
            <a:r>
              <a:rPr sz="1850" i="1" dirty="0"/>
              <a:t> </a:t>
            </a:r>
            <a:r>
              <a:rPr sz="1850" i="1" dirty="0" err="1"/>
              <a:t>había</a:t>
            </a:r>
            <a:r>
              <a:rPr sz="1850" i="1" dirty="0"/>
              <a:t> un </a:t>
            </a:r>
            <a:r>
              <a:rPr sz="1850" i="1" dirty="0" err="1"/>
              <a:t>problema</a:t>
            </a:r>
            <a:r>
              <a:rPr sz="1850" i="1" dirty="0"/>
              <a:t> </a:t>
            </a:r>
            <a:r>
              <a:rPr sz="1850" i="1" dirty="0" err="1"/>
              <a:t>más</a:t>
            </a:r>
            <a:r>
              <a:rPr sz="1850" i="1" dirty="0"/>
              <a:t> profundo de </a:t>
            </a:r>
            <a:r>
              <a:rPr sz="1850" i="1" dirty="0" err="1"/>
              <a:t>resentimiento</a:t>
            </a:r>
            <a:r>
              <a:rPr sz="1850" i="1" dirty="0"/>
              <a:t> contra la </a:t>
            </a:r>
            <a:r>
              <a:rPr sz="1850" i="1" dirty="0" err="1"/>
              <a:t>autoridad</a:t>
            </a:r>
            <a:r>
              <a:rPr sz="1850" i="1" dirty="0"/>
              <a:t> </a:t>
            </a:r>
            <a:r>
              <a:rPr sz="1850" i="1" dirty="0" err="1"/>
              <a:t>espiritual</a:t>
            </a:r>
            <a:r>
              <a:rPr sz="1850" i="1" dirty="0"/>
              <a:t> de Moisés. </a:t>
            </a:r>
            <a:r>
              <a:rPr sz="1850" i="1" dirty="0" err="1"/>
              <a:t>Yahvé</a:t>
            </a:r>
            <a:r>
              <a:rPr sz="1850" i="1" dirty="0"/>
              <a:t> </a:t>
            </a:r>
            <a:r>
              <a:rPr sz="1850" i="1" dirty="0" err="1"/>
              <a:t>disciplinó</a:t>
            </a:r>
            <a:r>
              <a:rPr sz="1850" i="1" dirty="0"/>
              <a:t> a Miriam con lepra.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86">
                                            <p:bg/>
                                          </p:spTgt>
                                        </p:tgtEl>
                                        <p:attrNameLst>
                                          <p:attrName>style.visibility</p:attrName>
                                        </p:attrNameLst>
                                      </p:cBhvr>
                                      <p:to>
                                        <p:strVal val="visible"/>
                                      </p:to>
                                    </p:set>
                                    <p:anim calcmode="lin" valueType="num">
                                      <p:cBhvr>
                                        <p:cTn id="7" dur="500" fill="hold"/>
                                        <p:tgtEl>
                                          <p:spTgt spid="7286">
                                            <p:bg/>
                                          </p:spTgt>
                                        </p:tgtEl>
                                        <p:attrNameLst>
                                          <p:attrName>ppt_w</p:attrName>
                                        </p:attrNameLst>
                                      </p:cBhvr>
                                      <p:tavLst>
                                        <p:tav tm="0">
                                          <p:val>
                                            <p:fltVal val="0"/>
                                          </p:val>
                                        </p:tav>
                                        <p:tav tm="100000">
                                          <p:val>
                                            <p:strVal val="#ppt_w"/>
                                          </p:val>
                                        </p:tav>
                                      </p:tavLst>
                                    </p:anim>
                                    <p:anim calcmode="lin" valueType="num">
                                      <p:cBhvr>
                                        <p:cTn id="8" dur="500" fill="hold"/>
                                        <p:tgtEl>
                                          <p:spTgt spid="728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86">
                                            <p:txEl>
                                              <p:pRg st="0" end="0"/>
                                            </p:txEl>
                                          </p:spTgt>
                                        </p:tgtEl>
                                        <p:attrNameLst>
                                          <p:attrName>style.visibility</p:attrName>
                                        </p:attrNameLst>
                                      </p:cBhvr>
                                      <p:to>
                                        <p:strVal val="visible"/>
                                      </p:to>
                                    </p:set>
                                    <p:anim calcmode="lin" valueType="num">
                                      <p:cBhvr>
                                        <p:cTn id="11" dur="500" fill="hold"/>
                                        <p:tgtEl>
                                          <p:spTgt spid="728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8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86">
                                            <p:txEl>
                                              <p:pRg st="1" end="1"/>
                                            </p:txEl>
                                          </p:spTgt>
                                        </p:tgtEl>
                                        <p:attrNameLst>
                                          <p:attrName>style.visibility</p:attrName>
                                        </p:attrNameLst>
                                      </p:cBhvr>
                                      <p:to>
                                        <p:strVal val="visible"/>
                                      </p:to>
                                    </p:set>
                                    <p:anim calcmode="lin" valueType="num">
                                      <p:cBhvr>
                                        <p:cTn id="17" dur="500" fill="hold"/>
                                        <p:tgtEl>
                                          <p:spTgt spid="728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86">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1" nodeType="withEffect">
                                  <p:stCondLst>
                                    <p:cond delay="0"/>
                                  </p:stCondLst>
                                  <p:iterate>
                                    <p:tmAbs val="0"/>
                                  </p:iterate>
                                  <p:childTnLst>
                                    <p:set>
                                      <p:cBhvr>
                                        <p:cTn id="20" fill="hold"/>
                                        <p:tgtEl>
                                          <p:spTgt spid="7286">
                                            <p:txEl>
                                              <p:pRg st="2" end="2"/>
                                            </p:txEl>
                                          </p:spTgt>
                                        </p:tgtEl>
                                        <p:attrNameLst>
                                          <p:attrName>style.visibility</p:attrName>
                                        </p:attrNameLst>
                                      </p:cBhvr>
                                      <p:to>
                                        <p:strVal val="visible"/>
                                      </p:to>
                                    </p:set>
                                    <p:anim calcmode="lin" valueType="num">
                                      <p:cBhvr>
                                        <p:cTn id="21" dur="500" fill="hold"/>
                                        <p:tgtEl>
                                          <p:spTgt spid="728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286">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7286">
                                            <p:txEl>
                                              <p:pRg st="3" end="3"/>
                                            </p:txEl>
                                          </p:spTgt>
                                        </p:tgtEl>
                                        <p:attrNameLst>
                                          <p:attrName>style.visibility</p:attrName>
                                        </p:attrNameLst>
                                      </p:cBhvr>
                                      <p:to>
                                        <p:strVal val="visible"/>
                                      </p:to>
                                    </p:set>
                                    <p:anim calcmode="lin" valueType="num">
                                      <p:cBhvr>
                                        <p:cTn id="25" dur="500" fill="hold"/>
                                        <p:tgtEl>
                                          <p:spTgt spid="7286">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28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7286">
                                            <p:txEl>
                                              <p:pRg st="4" end="4"/>
                                            </p:txEl>
                                          </p:spTgt>
                                        </p:tgtEl>
                                        <p:attrNameLst>
                                          <p:attrName>style.visibility</p:attrName>
                                        </p:attrNameLst>
                                      </p:cBhvr>
                                      <p:to>
                                        <p:strVal val="visible"/>
                                      </p:to>
                                    </p:set>
                                    <p:anim calcmode="lin" valueType="num">
                                      <p:cBhvr>
                                        <p:cTn id="31" dur="500" fill="hold"/>
                                        <p:tgtEl>
                                          <p:spTgt spid="7286">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28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6" grpId="1" build="p" animBg="1" advAuto="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8" name="Title 1"/>
          <p:cNvSpPr txBox="1">
            <a:spLocks noGrp="1"/>
          </p:cNvSpPr>
          <p:nvPr>
            <p:ph type="title"/>
          </p:nvPr>
        </p:nvSpPr>
        <p:spPr>
          <a:prstGeom prst="rect">
            <a:avLst/>
          </a:prstGeom>
        </p:spPr>
        <p:txBody>
          <a:bodyPr lIns="45719" tIns="45720" rIns="45719" bIns="45720" anchor="ctr">
            <a:normAutofit/>
          </a:bodyPr>
          <a:lstStyle/>
          <a:p>
            <a:r>
              <a:rPr dirty="0">
                <a:solidFill>
                  <a:srgbClr val="FF7300"/>
                </a:solidFill>
              </a:rPr>
              <a:t>Rebellion At Kadesh</a:t>
            </a:r>
            <a:r>
              <a:rPr dirty="0"/>
              <a:t> / </a:t>
            </a:r>
            <a:r>
              <a:rPr dirty="0" err="1"/>
              <a:t>Rebelión</a:t>
            </a:r>
            <a:r>
              <a:rPr dirty="0"/>
              <a:t> </a:t>
            </a:r>
            <a:r>
              <a:rPr dirty="0" err="1"/>
              <a:t>en</a:t>
            </a:r>
            <a:r>
              <a:rPr dirty="0"/>
              <a:t> Cades</a:t>
            </a:r>
            <a:r>
              <a:rPr sz="2400" dirty="0"/>
              <a:t> (13-14)</a:t>
            </a:r>
          </a:p>
        </p:txBody>
      </p:sp>
      <p:sp>
        <p:nvSpPr>
          <p:cNvPr id="7289" name="Content Placeholder 2"/>
          <p:cNvSpPr txBox="1">
            <a:spLocks noGrp="1"/>
          </p:cNvSpPr>
          <p:nvPr>
            <p:ph type="body" idx="1"/>
          </p:nvPr>
        </p:nvSpPr>
        <p:spPr>
          <a:xfrm>
            <a:off x="782319" y="1517351"/>
            <a:ext cx="10495282" cy="3430887"/>
          </a:xfrm>
          <a:prstGeom prst="rect">
            <a:avLst/>
          </a:prstGeom>
        </p:spPr>
        <p:txBody>
          <a:bodyPr lIns="45719" tIns="45720" rIns="45719" bIns="45720" anchor="t">
            <a:normAutofit/>
          </a:bodyPr>
          <a:lstStyle/>
          <a:p>
            <a:pPr marL="0" indent="0" defTabSz="667512">
              <a:spcBef>
                <a:spcPts val="400"/>
              </a:spcBef>
              <a:buSzTx/>
              <a:buFont typeface="Wingdings"/>
              <a:buNone/>
              <a:defRPr sz="2044" b="1">
                <a:solidFill>
                  <a:srgbClr val="FFFF00"/>
                </a:solidFill>
                <a:effectLst>
                  <a:outerShdw blurRad="27813" dist="27813" dir="2700000" rotWithShape="0">
                    <a:srgbClr val="000000"/>
                  </a:outerShdw>
                </a:effectLst>
              </a:defRPr>
            </a:pPr>
            <a:r>
              <a:rPr sz="2000" dirty="0">
                <a:solidFill>
                  <a:srgbClr val="FF7300"/>
                </a:solidFill>
              </a:rPr>
              <a:t>The Israelites finally arrived at their destination, the southern border of Canaan.</a:t>
            </a:r>
            <a:r>
              <a:rPr sz="2000" dirty="0"/>
              <a:t> / Los </a:t>
            </a:r>
            <a:r>
              <a:rPr sz="2000" dirty="0" err="1"/>
              <a:t>israelitas</a:t>
            </a:r>
            <a:r>
              <a:rPr sz="2000" dirty="0"/>
              <a:t> </a:t>
            </a:r>
            <a:r>
              <a:rPr sz="2000" dirty="0" err="1"/>
              <a:t>finalmente</a:t>
            </a:r>
            <a:r>
              <a:rPr sz="2000" dirty="0"/>
              <a:t> </a:t>
            </a:r>
            <a:r>
              <a:rPr sz="2000" dirty="0" err="1"/>
              <a:t>llegaron</a:t>
            </a:r>
            <a:r>
              <a:rPr sz="2000" dirty="0"/>
              <a:t> a </a:t>
            </a:r>
            <a:r>
              <a:rPr sz="2000" dirty="0" err="1"/>
              <a:t>su</a:t>
            </a:r>
            <a:r>
              <a:rPr sz="2000" dirty="0"/>
              <a:t> </a:t>
            </a:r>
            <a:r>
              <a:rPr sz="2000" dirty="0" err="1"/>
              <a:t>destino</a:t>
            </a:r>
            <a:r>
              <a:rPr sz="2000" dirty="0"/>
              <a:t>, la </a:t>
            </a:r>
            <a:r>
              <a:rPr sz="2000" dirty="0" err="1"/>
              <a:t>frontera</a:t>
            </a:r>
            <a:r>
              <a:rPr sz="2000" dirty="0"/>
              <a:t> sur de </a:t>
            </a:r>
            <a:r>
              <a:rPr sz="2000" dirty="0" err="1"/>
              <a:t>Canaán</a:t>
            </a:r>
            <a:r>
              <a:rPr sz="2000" dirty="0"/>
              <a:t>.</a:t>
            </a:r>
          </a:p>
          <a:p>
            <a:pPr marL="250190" indent="-250190" defTabSz="667512">
              <a:spcBef>
                <a:spcPts val="400"/>
              </a:spcBef>
              <a:defRPr sz="1752">
                <a:effectLst>
                  <a:outerShdw blurRad="27813" dist="27813" dir="2700000" rotWithShape="0">
                    <a:srgbClr val="000000"/>
                  </a:outerShdw>
                </a:effectLst>
              </a:defRPr>
            </a:pPr>
            <a:r>
              <a:rPr sz="1750" b="1" i="1" dirty="0">
                <a:solidFill>
                  <a:schemeClr val="accent6">
                    <a:lumMod val="40000"/>
                    <a:lumOff val="60000"/>
                  </a:schemeClr>
                </a:solidFill>
              </a:rPr>
              <a:t>Here, twelve spies were sent northward into the land.</a:t>
            </a:r>
            <a:r>
              <a:rPr sz="1750" i="1" dirty="0"/>
              <a:t> / </a:t>
            </a:r>
            <a:r>
              <a:rPr sz="1750" i="1" dirty="0" err="1"/>
              <a:t>Aquí</a:t>
            </a:r>
            <a:r>
              <a:rPr sz="1750" i="1" dirty="0"/>
              <a:t>, </a:t>
            </a:r>
            <a:r>
              <a:rPr sz="1750" i="1" dirty="0" err="1"/>
              <a:t>doce</a:t>
            </a:r>
            <a:r>
              <a:rPr sz="1750" i="1" dirty="0"/>
              <a:t> </a:t>
            </a:r>
            <a:r>
              <a:rPr sz="1750" i="1" dirty="0" err="1"/>
              <a:t>espías</a:t>
            </a:r>
            <a:r>
              <a:rPr sz="1750" i="1" dirty="0"/>
              <a:t> </a:t>
            </a:r>
            <a:r>
              <a:rPr sz="1750" i="1" dirty="0" err="1"/>
              <a:t>fueron</a:t>
            </a:r>
            <a:r>
              <a:rPr sz="1750" i="1" dirty="0"/>
              <a:t> </a:t>
            </a:r>
            <a:r>
              <a:rPr sz="1750" i="1" dirty="0" err="1"/>
              <a:t>enviados</a:t>
            </a:r>
            <a:r>
              <a:rPr sz="1750" i="1" dirty="0"/>
              <a:t> al </a:t>
            </a:r>
            <a:r>
              <a:rPr sz="1750" i="1" dirty="0" err="1"/>
              <a:t>norte</a:t>
            </a:r>
            <a:r>
              <a:rPr sz="1750" i="1" dirty="0"/>
              <a:t> de la tierra.</a:t>
            </a:r>
          </a:p>
          <a:p>
            <a:pPr marL="250190" indent="-250190" defTabSz="667512">
              <a:spcBef>
                <a:spcPts val="400"/>
              </a:spcBef>
              <a:defRPr sz="1752">
                <a:effectLst>
                  <a:outerShdw blurRad="27813" dist="27813" dir="2700000" rotWithShape="0">
                    <a:srgbClr val="000000"/>
                  </a:outerShdw>
                </a:effectLst>
              </a:defRPr>
            </a:pPr>
            <a:r>
              <a:rPr sz="1750" b="1" i="1" dirty="0">
                <a:solidFill>
                  <a:schemeClr val="accent6">
                    <a:lumMod val="40000"/>
                    <a:lumOff val="60000"/>
                  </a:schemeClr>
                </a:solidFill>
              </a:rPr>
              <a:t>The negative report of ten spies resulted in a full rebellion against Yahweh’s command to invade.</a:t>
            </a:r>
            <a:r>
              <a:rPr sz="1750" i="1" dirty="0"/>
              <a:t> / El </a:t>
            </a:r>
            <a:r>
              <a:rPr sz="1750" i="1" dirty="0" err="1"/>
              <a:t>informe</a:t>
            </a:r>
            <a:r>
              <a:rPr sz="1750" i="1" dirty="0"/>
              <a:t> </a:t>
            </a:r>
            <a:r>
              <a:rPr sz="1750" i="1" dirty="0" err="1"/>
              <a:t>negativo</a:t>
            </a:r>
            <a:r>
              <a:rPr sz="1750" i="1" dirty="0"/>
              <a:t> de </a:t>
            </a:r>
            <a:r>
              <a:rPr sz="1750" i="1" dirty="0" err="1"/>
              <a:t>diez</a:t>
            </a:r>
            <a:r>
              <a:rPr sz="1750" i="1" dirty="0"/>
              <a:t> </a:t>
            </a:r>
            <a:r>
              <a:rPr sz="1750" i="1" dirty="0" err="1"/>
              <a:t>espías</a:t>
            </a:r>
            <a:r>
              <a:rPr sz="1750" i="1" dirty="0"/>
              <a:t> </a:t>
            </a:r>
            <a:r>
              <a:rPr sz="1750" i="1" dirty="0" err="1"/>
              <a:t>resultó</a:t>
            </a:r>
            <a:r>
              <a:rPr sz="1750" i="1" dirty="0"/>
              <a:t> </a:t>
            </a:r>
            <a:r>
              <a:rPr sz="1750" i="1" dirty="0" err="1"/>
              <a:t>en</a:t>
            </a:r>
            <a:r>
              <a:rPr sz="1750" i="1" dirty="0"/>
              <a:t> </a:t>
            </a:r>
            <a:r>
              <a:rPr sz="1750" i="1" dirty="0" err="1"/>
              <a:t>una</a:t>
            </a:r>
            <a:r>
              <a:rPr sz="1750" i="1" dirty="0"/>
              <a:t> </a:t>
            </a:r>
            <a:r>
              <a:rPr sz="1750" i="1" dirty="0" err="1"/>
              <a:t>rebelión</a:t>
            </a:r>
            <a:r>
              <a:rPr sz="1750" i="1" dirty="0"/>
              <a:t> total contra la </a:t>
            </a:r>
            <a:r>
              <a:rPr sz="1750" i="1" dirty="0" err="1"/>
              <a:t>orden</a:t>
            </a:r>
            <a:r>
              <a:rPr sz="1750" i="1" dirty="0"/>
              <a:t> de </a:t>
            </a:r>
            <a:r>
              <a:rPr sz="1750" i="1" dirty="0" err="1"/>
              <a:t>invasión</a:t>
            </a:r>
            <a:r>
              <a:rPr sz="1750" i="1" dirty="0"/>
              <a:t> de </a:t>
            </a:r>
            <a:r>
              <a:rPr sz="1750" i="1" dirty="0" err="1"/>
              <a:t>Yahvé</a:t>
            </a:r>
            <a:r>
              <a:rPr sz="1750" i="1" dirty="0"/>
              <a:t>.</a:t>
            </a:r>
          </a:p>
          <a:p>
            <a:pPr marL="250190" indent="-250190" defTabSz="667512">
              <a:spcBef>
                <a:spcPts val="400"/>
              </a:spcBef>
              <a:defRPr sz="1752">
                <a:effectLst>
                  <a:outerShdw blurRad="27813" dist="27813" dir="2700000" rotWithShape="0">
                    <a:srgbClr val="000000"/>
                  </a:outerShdw>
                </a:effectLst>
              </a:defRPr>
            </a:pPr>
            <a:r>
              <a:rPr sz="1750" b="1" i="1" dirty="0">
                <a:solidFill>
                  <a:schemeClr val="accent6">
                    <a:lumMod val="40000"/>
                    <a:lumOff val="60000"/>
                  </a:schemeClr>
                </a:solidFill>
              </a:rPr>
              <a:t>As a judgment, God condemned everyone 20 years and older to die in the desert; only the second generation would be allowed to enter the land 39 years later.</a:t>
            </a:r>
            <a:r>
              <a:rPr sz="1750" i="1" dirty="0"/>
              <a:t> / Como </a:t>
            </a:r>
            <a:r>
              <a:rPr sz="1750" i="1" dirty="0" err="1"/>
              <a:t>juicio</a:t>
            </a:r>
            <a:r>
              <a:rPr sz="1750" i="1" dirty="0"/>
              <a:t>, Dios </a:t>
            </a:r>
            <a:r>
              <a:rPr sz="1750" i="1" dirty="0" err="1"/>
              <a:t>condenó</a:t>
            </a:r>
            <a:r>
              <a:rPr sz="1750" i="1" dirty="0"/>
              <a:t> a </a:t>
            </a:r>
            <a:r>
              <a:rPr sz="1750" i="1" dirty="0" err="1"/>
              <a:t>todos</a:t>
            </a:r>
            <a:r>
              <a:rPr sz="1750" i="1" dirty="0"/>
              <a:t> </a:t>
            </a:r>
            <a:r>
              <a:rPr sz="1750" i="1" dirty="0" err="1"/>
              <a:t>los</a:t>
            </a:r>
            <a:r>
              <a:rPr sz="1750" i="1" dirty="0"/>
              <a:t> </a:t>
            </a:r>
            <a:r>
              <a:rPr sz="1750" i="1" dirty="0" err="1"/>
              <a:t>mayores</a:t>
            </a:r>
            <a:r>
              <a:rPr sz="1750" i="1" dirty="0"/>
              <a:t> de 20 </a:t>
            </a:r>
            <a:r>
              <a:rPr sz="1750" i="1" dirty="0" err="1"/>
              <a:t>años</a:t>
            </a:r>
            <a:r>
              <a:rPr sz="1750" i="1" dirty="0"/>
              <a:t> a </a:t>
            </a:r>
            <a:r>
              <a:rPr sz="1750" i="1" dirty="0" err="1"/>
              <a:t>morir</a:t>
            </a:r>
            <a:r>
              <a:rPr sz="1750" i="1" dirty="0"/>
              <a:t> </a:t>
            </a:r>
            <a:r>
              <a:rPr sz="1750" i="1" dirty="0" err="1"/>
              <a:t>en</a:t>
            </a:r>
            <a:r>
              <a:rPr sz="1750" i="1" dirty="0"/>
              <a:t> </a:t>
            </a:r>
            <a:r>
              <a:rPr sz="1750" i="1" dirty="0" err="1"/>
              <a:t>el</a:t>
            </a:r>
            <a:r>
              <a:rPr sz="1750" i="1" dirty="0"/>
              <a:t> </a:t>
            </a:r>
            <a:r>
              <a:rPr sz="1750" i="1" dirty="0" err="1"/>
              <a:t>desierto</a:t>
            </a:r>
            <a:r>
              <a:rPr sz="1750" i="1" dirty="0"/>
              <a:t>; solo la </a:t>
            </a:r>
            <a:r>
              <a:rPr sz="1750" i="1" dirty="0" err="1"/>
              <a:t>segunda</a:t>
            </a:r>
            <a:r>
              <a:rPr sz="1750" i="1" dirty="0"/>
              <a:t> </a:t>
            </a:r>
            <a:r>
              <a:rPr sz="1750" i="1" dirty="0" err="1"/>
              <a:t>generación</a:t>
            </a:r>
            <a:r>
              <a:rPr sz="1750" i="1" dirty="0"/>
              <a:t> </a:t>
            </a:r>
            <a:r>
              <a:rPr sz="1750" i="1" dirty="0" err="1"/>
              <a:t>podría</a:t>
            </a:r>
            <a:r>
              <a:rPr sz="1750" i="1" dirty="0"/>
              <a:t> </a:t>
            </a:r>
            <a:r>
              <a:rPr sz="1750" i="1" dirty="0" err="1"/>
              <a:t>ingresar</a:t>
            </a:r>
            <a:r>
              <a:rPr sz="1750" i="1" dirty="0"/>
              <a:t> a la tierra 39 </a:t>
            </a:r>
            <a:r>
              <a:rPr sz="1750" i="1" dirty="0" err="1"/>
              <a:t>años</a:t>
            </a:r>
            <a:r>
              <a:rPr sz="1750" i="1" dirty="0"/>
              <a:t> </a:t>
            </a:r>
            <a:r>
              <a:rPr sz="1750" i="1" dirty="0" err="1"/>
              <a:t>después</a:t>
            </a:r>
            <a:r>
              <a:rPr sz="1750" i="1" dirty="0"/>
              <a:t>.</a:t>
            </a:r>
          </a:p>
        </p:txBody>
      </p:sp>
      <p:sp>
        <p:nvSpPr>
          <p:cNvPr id="7290" name="Slide Number Placeholder 3"/>
          <p:cNvSpPr txBox="1">
            <a:spLocks noGrp="1"/>
          </p:cNvSpPr>
          <p:nvPr>
            <p:ph type="sldNum" sz="quarter" idx="2"/>
          </p:nvPr>
        </p:nvSpPr>
        <p:spPr>
          <a:xfrm>
            <a:off x="11228675" y="6436360"/>
            <a:ext cx="353726" cy="26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164</a:t>
            </a:fld>
            <a:endParaRPr/>
          </a:p>
        </p:txBody>
      </p:sp>
      <p:sp>
        <p:nvSpPr>
          <p:cNvPr id="7291" name="TextBox 4"/>
          <p:cNvSpPr txBox="1"/>
          <p:nvPr/>
        </p:nvSpPr>
        <p:spPr>
          <a:xfrm>
            <a:off x="345440" y="5041900"/>
            <a:ext cx="11236960" cy="1569660"/>
          </a:xfrm>
          <a:prstGeom prst="rect">
            <a:avLst/>
          </a:prstGeom>
          <a:solidFill>
            <a:srgbClr val="C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lvl1pPr algn="ctr" defTabSz="914400">
              <a:defRPr sz="2400" b="1">
                <a:solidFill>
                  <a:srgbClr val="FFC000"/>
                </a:solidFill>
                <a:effectLst>
                  <a:outerShdw blurRad="38100" dist="38100" dir="2700000" rotWithShape="0">
                    <a:srgbClr val="000000">
                      <a:alpha val="43137"/>
                    </a:srgbClr>
                  </a:outerShdw>
                </a:effectLst>
                <a:latin typeface="Comic Sans MS"/>
                <a:ea typeface="Comic Sans MS"/>
                <a:cs typeface="Comic Sans MS"/>
                <a:sym typeface="Comic Sans MS"/>
              </a:defRPr>
            </a:lvl1pPr>
          </a:lstStyle>
          <a:p>
            <a:r>
              <a:rPr dirty="0">
                <a:solidFill>
                  <a:srgbClr val="FFFF00"/>
                </a:solidFill>
              </a:rPr>
              <a:t>Ever after, the rebellion at Kadesh would be held up as the consummate act of unbelief</a:t>
            </a:r>
            <a:r>
              <a:rPr dirty="0"/>
              <a:t> / </a:t>
            </a:r>
            <a:r>
              <a:rPr dirty="0" err="1"/>
              <a:t>Desde</a:t>
            </a:r>
            <a:r>
              <a:rPr dirty="0"/>
              <a:t> </a:t>
            </a:r>
            <a:r>
              <a:rPr dirty="0" err="1"/>
              <a:t>entonces</a:t>
            </a:r>
            <a:r>
              <a:rPr dirty="0"/>
              <a:t>, la </a:t>
            </a:r>
            <a:r>
              <a:rPr dirty="0" err="1"/>
              <a:t>rebelión</a:t>
            </a:r>
            <a:r>
              <a:rPr dirty="0"/>
              <a:t> </a:t>
            </a:r>
            <a:r>
              <a:rPr dirty="0" err="1"/>
              <a:t>en</a:t>
            </a:r>
            <a:r>
              <a:rPr dirty="0"/>
              <a:t> Cades </a:t>
            </a:r>
            <a:r>
              <a:rPr dirty="0" err="1"/>
              <a:t>sería</a:t>
            </a:r>
            <a:r>
              <a:rPr dirty="0"/>
              <a:t> </a:t>
            </a:r>
            <a:r>
              <a:rPr dirty="0" err="1"/>
              <a:t>presentada</a:t>
            </a:r>
            <a:r>
              <a:rPr dirty="0"/>
              <a:t> </a:t>
            </a:r>
            <a:r>
              <a:rPr dirty="0" err="1"/>
              <a:t>como</a:t>
            </a:r>
            <a:r>
              <a:rPr dirty="0"/>
              <a:t> </a:t>
            </a:r>
            <a:r>
              <a:rPr dirty="0" err="1"/>
              <a:t>el</a:t>
            </a:r>
            <a:r>
              <a:rPr dirty="0"/>
              <a:t> </a:t>
            </a:r>
            <a:r>
              <a:rPr dirty="0" err="1"/>
              <a:t>acto</a:t>
            </a:r>
            <a:r>
              <a:rPr dirty="0"/>
              <a:t> </a:t>
            </a:r>
            <a:r>
              <a:rPr dirty="0" err="1"/>
              <a:t>consumado</a:t>
            </a:r>
            <a:r>
              <a:rPr dirty="0"/>
              <a:t> de </a:t>
            </a:r>
            <a:r>
              <a:rPr dirty="0" err="1"/>
              <a:t>incredulidad</a:t>
            </a:r>
            <a:r>
              <a:rPr dirty="0"/>
              <a:t>.(Nu. 32:6-13; Dt. 1:20-40; Ps. 95:10; 106:24-27; 1 Co. 10:1-4; He. 3:12-19).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89">
                                            <p:bg/>
                                          </p:spTgt>
                                        </p:tgtEl>
                                        <p:attrNameLst>
                                          <p:attrName>style.visibility</p:attrName>
                                        </p:attrNameLst>
                                      </p:cBhvr>
                                      <p:to>
                                        <p:strVal val="visible"/>
                                      </p:to>
                                    </p:set>
                                    <p:anim calcmode="lin" valueType="num">
                                      <p:cBhvr>
                                        <p:cTn id="7" dur="500" fill="hold"/>
                                        <p:tgtEl>
                                          <p:spTgt spid="7289">
                                            <p:bg/>
                                          </p:spTgt>
                                        </p:tgtEl>
                                        <p:attrNameLst>
                                          <p:attrName>ppt_w</p:attrName>
                                        </p:attrNameLst>
                                      </p:cBhvr>
                                      <p:tavLst>
                                        <p:tav tm="0">
                                          <p:val>
                                            <p:fltVal val="0"/>
                                          </p:val>
                                        </p:tav>
                                        <p:tav tm="100000">
                                          <p:val>
                                            <p:strVal val="#ppt_w"/>
                                          </p:val>
                                        </p:tav>
                                      </p:tavLst>
                                    </p:anim>
                                    <p:anim calcmode="lin" valueType="num">
                                      <p:cBhvr>
                                        <p:cTn id="8" dur="500" fill="hold"/>
                                        <p:tgtEl>
                                          <p:spTgt spid="728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89">
                                            <p:txEl>
                                              <p:pRg st="0" end="0"/>
                                            </p:txEl>
                                          </p:spTgt>
                                        </p:tgtEl>
                                        <p:attrNameLst>
                                          <p:attrName>style.visibility</p:attrName>
                                        </p:attrNameLst>
                                      </p:cBhvr>
                                      <p:to>
                                        <p:strVal val="visible"/>
                                      </p:to>
                                    </p:set>
                                    <p:anim calcmode="lin" valueType="num">
                                      <p:cBhvr>
                                        <p:cTn id="11" dur="500" fill="hold"/>
                                        <p:tgtEl>
                                          <p:spTgt spid="728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8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89">
                                            <p:txEl>
                                              <p:pRg st="1" end="1"/>
                                            </p:txEl>
                                          </p:spTgt>
                                        </p:tgtEl>
                                        <p:attrNameLst>
                                          <p:attrName>style.visibility</p:attrName>
                                        </p:attrNameLst>
                                      </p:cBhvr>
                                      <p:to>
                                        <p:strVal val="visible"/>
                                      </p:to>
                                    </p:set>
                                    <p:anim calcmode="lin" valueType="num">
                                      <p:cBhvr>
                                        <p:cTn id="17" dur="500" fill="hold"/>
                                        <p:tgtEl>
                                          <p:spTgt spid="728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8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289">
                                            <p:txEl>
                                              <p:pRg st="2" end="2"/>
                                            </p:txEl>
                                          </p:spTgt>
                                        </p:tgtEl>
                                        <p:attrNameLst>
                                          <p:attrName>style.visibility</p:attrName>
                                        </p:attrNameLst>
                                      </p:cBhvr>
                                      <p:to>
                                        <p:strVal val="visible"/>
                                      </p:to>
                                    </p:set>
                                    <p:anim calcmode="lin" valueType="num">
                                      <p:cBhvr>
                                        <p:cTn id="23" dur="500" fill="hold"/>
                                        <p:tgtEl>
                                          <p:spTgt spid="728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28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289">
                                            <p:txEl>
                                              <p:pRg st="3" end="3"/>
                                            </p:txEl>
                                          </p:spTgt>
                                        </p:tgtEl>
                                        <p:attrNameLst>
                                          <p:attrName>style.visibility</p:attrName>
                                        </p:attrNameLst>
                                      </p:cBhvr>
                                      <p:to>
                                        <p:strVal val="visible"/>
                                      </p:to>
                                    </p:set>
                                    <p:anim calcmode="lin" valueType="num">
                                      <p:cBhvr>
                                        <p:cTn id="29" dur="500" fill="hold"/>
                                        <p:tgtEl>
                                          <p:spTgt spid="7289">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28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fill="hold" grpId="2" nodeType="clickEffect">
                                  <p:stCondLst>
                                    <p:cond delay="0"/>
                                  </p:stCondLst>
                                  <p:iterate>
                                    <p:tmAbs val="0"/>
                                  </p:iterate>
                                  <p:childTnLst>
                                    <p:set>
                                      <p:cBhvr>
                                        <p:cTn id="34" fill="hold"/>
                                        <p:tgtEl>
                                          <p:spTgt spid="7291"/>
                                        </p:tgtEl>
                                        <p:attrNameLst>
                                          <p:attrName>style.visibility</p:attrName>
                                        </p:attrNameLst>
                                      </p:cBhvr>
                                      <p:to>
                                        <p:strVal val="visible"/>
                                      </p:to>
                                    </p:set>
                                    <p:animEffect transition="in" filter="fade">
                                      <p:cBhvr>
                                        <p:cTn id="35" dur="500"/>
                                        <p:tgtEl>
                                          <p:spTgt spid="7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9" grpId="1" build="p" animBg="1" advAuto="0"/>
      <p:bldP spid="7291" grpId="2" animBg="1" advAuto="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3" name="Slide Number Placeholder 5"/>
          <p:cNvSpPr txBox="1">
            <a:spLocks noGrp="1"/>
          </p:cNvSpPr>
          <p:nvPr>
            <p:ph type="sldNum" sz="quarter" idx="2"/>
          </p:nvPr>
        </p:nvSpPr>
        <p:spPr>
          <a:xfrm>
            <a:off x="11228675" y="6436360"/>
            <a:ext cx="353726" cy="26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165</a:t>
            </a:fld>
            <a:endParaRPr/>
          </a:p>
        </p:txBody>
      </p:sp>
      <p:sp>
        <p:nvSpPr>
          <p:cNvPr id="7294" name="Rectangle 4"/>
          <p:cNvSpPr txBox="1">
            <a:spLocks noGrp="1"/>
          </p:cNvSpPr>
          <p:nvPr>
            <p:ph type="title"/>
          </p:nvPr>
        </p:nvSpPr>
        <p:spPr>
          <a:xfrm>
            <a:off x="1676400" y="76200"/>
            <a:ext cx="8763000" cy="746126"/>
          </a:xfrm>
          <a:prstGeom prst="rect">
            <a:avLst/>
          </a:prstGeom>
        </p:spPr>
        <p:txBody>
          <a:bodyPr lIns="45719" tIns="45720" rIns="45719" bIns="45720" anchor="ctr">
            <a:normAutofit fontScale="90000"/>
          </a:bodyPr>
          <a:lstStyle/>
          <a:p>
            <a:pPr defTabSz="822959">
              <a:defRPr sz="2159">
                <a:effectLst>
                  <a:outerShdw blurRad="34289" dist="34289" dir="2700000" rotWithShape="0">
                    <a:srgbClr val="000000"/>
                  </a:outerShdw>
                </a:effectLst>
              </a:defRPr>
            </a:pPr>
            <a:r>
              <a:rPr sz="2150" dirty="0">
                <a:solidFill>
                  <a:srgbClr val="FF7300"/>
                </a:solidFill>
              </a:rPr>
              <a:t>Oasis of Kadesh Barnea with the ruins of Ain </a:t>
            </a:r>
            <a:r>
              <a:rPr sz="2150" dirty="0" err="1">
                <a:solidFill>
                  <a:srgbClr val="FF7300"/>
                </a:solidFill>
              </a:rPr>
              <a:t>el-Qudeirat</a:t>
            </a:r>
            <a:endParaRPr lang="en-US" sz="2150" dirty="0" err="1">
              <a:solidFill>
                <a:srgbClr val="FF7300"/>
              </a:solidFill>
            </a:endParaRPr>
          </a:p>
          <a:p>
            <a:pPr defTabSz="822959">
              <a:defRPr sz="2159">
                <a:effectLst>
                  <a:outerShdw blurRad="34289" dist="34289" dir="2700000" rotWithShape="0">
                    <a:srgbClr val="000000"/>
                  </a:outerShdw>
                </a:effectLst>
              </a:defRPr>
            </a:pPr>
            <a:r>
              <a:rPr sz="2150" dirty="0"/>
              <a:t>Oasis de Cades Barnea con las </a:t>
            </a:r>
            <a:r>
              <a:rPr sz="2150" dirty="0" err="1"/>
              <a:t>ruinas</a:t>
            </a:r>
            <a:r>
              <a:rPr sz="2150" dirty="0"/>
              <a:t> de Ain </a:t>
            </a:r>
            <a:r>
              <a:rPr sz="2150" dirty="0" err="1"/>
              <a:t>el-Qudeirat</a:t>
            </a:r>
            <a:endParaRPr sz="2150"/>
          </a:p>
        </p:txBody>
      </p:sp>
      <p:pic>
        <p:nvPicPr>
          <p:cNvPr id="7295" name="Picture 6" descr="Picture 6"/>
          <p:cNvPicPr>
            <a:picLocks noChangeAspect="1"/>
          </p:cNvPicPr>
          <p:nvPr/>
        </p:nvPicPr>
        <p:blipFill>
          <a:blip r:embed="rId2"/>
          <a:stretch>
            <a:fillRect/>
          </a:stretch>
        </p:blipFill>
        <p:spPr>
          <a:xfrm>
            <a:off x="1524000" y="822325"/>
            <a:ext cx="9144000" cy="6030914"/>
          </a:xfrm>
          <a:prstGeom prst="rect">
            <a:avLst/>
          </a:prstGeom>
          <a:ln w="12700">
            <a:miter lim="400000"/>
          </a:ln>
        </p:spPr>
      </p:pic>
    </p:spTree>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7" name="Slide Number Placeholder 5"/>
          <p:cNvSpPr txBox="1">
            <a:spLocks noGrp="1"/>
          </p:cNvSpPr>
          <p:nvPr>
            <p:ph type="sldNum" sz="quarter" idx="2"/>
          </p:nvPr>
        </p:nvSpPr>
        <p:spPr>
          <a:xfrm>
            <a:off x="11228675" y="6436360"/>
            <a:ext cx="353726" cy="26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166</a:t>
            </a:fld>
            <a:endParaRPr/>
          </a:p>
        </p:txBody>
      </p:sp>
      <p:sp>
        <p:nvSpPr>
          <p:cNvPr id="7298" name="Rectangle 2"/>
          <p:cNvSpPr txBox="1">
            <a:spLocks noGrp="1"/>
          </p:cNvSpPr>
          <p:nvPr>
            <p:ph type="title"/>
          </p:nvPr>
        </p:nvSpPr>
        <p:spPr>
          <a:prstGeom prst="rect">
            <a:avLst/>
          </a:prstGeom>
        </p:spPr>
        <p:txBody>
          <a:bodyPr lIns="45719" tIns="45720" rIns="45719" bIns="45720" anchor="ctr">
            <a:normAutofit/>
          </a:bodyPr>
          <a:lstStyle/>
          <a:p>
            <a:pPr defTabSz="713231">
              <a:defRPr sz="3432">
                <a:effectLst>
                  <a:outerShdw blurRad="29717" dist="29717" dir="2700000" rotWithShape="0">
                    <a:srgbClr val="000000"/>
                  </a:outerShdw>
                </a:effectLst>
              </a:defRPr>
            </a:pPr>
            <a:r>
              <a:rPr sz="3400" dirty="0">
                <a:solidFill>
                  <a:srgbClr val="FF7300"/>
                </a:solidFill>
              </a:rPr>
              <a:t>Sojourn of 39 Years</a:t>
            </a:r>
          </a:p>
          <a:p>
            <a:pPr defTabSz="713231">
              <a:defRPr sz="3432">
                <a:effectLst>
                  <a:outerShdw blurRad="29717" dist="29717" dir="2700000" rotWithShape="0">
                    <a:srgbClr val="000000"/>
                  </a:outerShdw>
                </a:effectLst>
              </a:defRPr>
            </a:pPr>
            <a:r>
              <a:rPr sz="3400" dirty="0" err="1"/>
              <a:t>Peregrinación</a:t>
            </a:r>
            <a:r>
              <a:rPr sz="3400" dirty="0"/>
              <a:t> de 39 </a:t>
            </a:r>
            <a:r>
              <a:rPr sz="3400" dirty="0" err="1"/>
              <a:t>Años</a:t>
            </a:r>
          </a:p>
        </p:txBody>
      </p:sp>
      <p:sp>
        <p:nvSpPr>
          <p:cNvPr id="7299" name="Rectangle 3"/>
          <p:cNvSpPr txBox="1">
            <a:spLocks noGrp="1"/>
          </p:cNvSpPr>
          <p:nvPr>
            <p:ph type="body" idx="1"/>
          </p:nvPr>
        </p:nvSpPr>
        <p:spPr>
          <a:xfrm>
            <a:off x="609599" y="1600200"/>
            <a:ext cx="11328971" cy="4495800"/>
          </a:xfrm>
          <a:prstGeom prst="rect">
            <a:avLst/>
          </a:prstGeom>
        </p:spPr>
        <p:txBody>
          <a:bodyPr lIns="45719" tIns="45720" rIns="45719" bIns="45720" anchor="t">
            <a:normAutofit/>
          </a:bodyPr>
          <a:lstStyle/>
          <a:p>
            <a:pPr marL="301752" indent="-301752" defTabSz="804672">
              <a:spcBef>
                <a:spcPts val="500"/>
              </a:spcBef>
              <a:buSzTx/>
              <a:buFont typeface="Wingdings"/>
              <a:buNone/>
              <a:defRPr sz="2464" b="1">
                <a:solidFill>
                  <a:srgbClr val="FFFF00"/>
                </a:solidFill>
                <a:effectLst>
                  <a:outerShdw blurRad="33528" dist="33528" dir="2700000" rotWithShape="0">
                    <a:srgbClr val="000000"/>
                  </a:outerShdw>
                </a:effectLst>
              </a:defRPr>
            </a:pPr>
            <a:r>
              <a:rPr dirty="0"/>
              <a:t>Gradually, the older fighting units began to die off. / Poco a poco, las </a:t>
            </a:r>
            <a:r>
              <a:rPr dirty="0" err="1"/>
              <a:t>unidades</a:t>
            </a:r>
            <a:r>
              <a:rPr dirty="0"/>
              <a:t> de </a:t>
            </a:r>
            <a:r>
              <a:rPr dirty="0" err="1"/>
              <a:t>combate</a:t>
            </a:r>
            <a:r>
              <a:rPr dirty="0"/>
              <a:t> </a:t>
            </a:r>
            <a:r>
              <a:rPr dirty="0" err="1"/>
              <a:t>más</a:t>
            </a:r>
            <a:r>
              <a:rPr dirty="0"/>
              <a:t> </a:t>
            </a:r>
            <a:r>
              <a:rPr dirty="0" err="1"/>
              <a:t>antiguas</a:t>
            </a:r>
            <a:r>
              <a:rPr dirty="0"/>
              <a:t> </a:t>
            </a:r>
            <a:r>
              <a:rPr dirty="0" err="1"/>
              <a:t>comenzaron</a:t>
            </a:r>
            <a:r>
              <a:rPr dirty="0"/>
              <a:t> a </a:t>
            </a:r>
            <a:r>
              <a:rPr dirty="0" err="1"/>
              <a:t>desaparecer</a:t>
            </a:r>
            <a:r>
              <a:rPr dirty="0"/>
              <a:t>.</a:t>
            </a:r>
          </a:p>
          <a:p>
            <a:pPr marL="301625" indent="-301625" defTabSz="804672">
              <a:spcBef>
                <a:spcPts val="500"/>
              </a:spcBef>
              <a:defRPr sz="2112">
                <a:effectLst>
                  <a:outerShdw blurRad="33528" dist="33528" dir="2700000" rotWithShape="0">
                    <a:srgbClr val="000000"/>
                  </a:outerShdw>
                </a:effectLst>
              </a:defRPr>
            </a:pPr>
            <a:r>
              <a:rPr sz="2100" b="1" i="1" dirty="0">
                <a:solidFill>
                  <a:schemeClr val="accent6">
                    <a:lumMod val="40000"/>
                    <a:lumOff val="60000"/>
                  </a:schemeClr>
                </a:solidFill>
              </a:rPr>
              <a:t>After the Israelites took up their journey from Sinai, they circled around the southern tip of the Dead Sea and traveled northward through the </a:t>
            </a:r>
            <a:r>
              <a:rPr sz="2100" b="1" i="1" dirty="0" err="1">
                <a:solidFill>
                  <a:schemeClr val="accent6">
                    <a:lumMod val="40000"/>
                    <a:lumOff val="60000"/>
                  </a:schemeClr>
                </a:solidFill>
              </a:rPr>
              <a:t>transjordan</a:t>
            </a:r>
            <a:r>
              <a:rPr sz="2100" b="1" i="1" dirty="0">
                <a:solidFill>
                  <a:schemeClr val="accent6">
                    <a:lumMod val="40000"/>
                    <a:lumOff val="60000"/>
                  </a:schemeClr>
                </a:solidFill>
              </a:rPr>
              <a:t>.</a:t>
            </a:r>
            <a:r>
              <a:rPr sz="2100" i="1" dirty="0"/>
              <a:t> / </a:t>
            </a:r>
            <a:r>
              <a:rPr sz="2100" i="1" dirty="0" err="1"/>
              <a:t>Después</a:t>
            </a:r>
            <a:r>
              <a:rPr sz="2100" i="1" dirty="0"/>
              <a:t> de que </a:t>
            </a:r>
            <a:r>
              <a:rPr sz="2100" i="1" dirty="0" err="1"/>
              <a:t>los</a:t>
            </a:r>
            <a:r>
              <a:rPr sz="2100" i="1" dirty="0"/>
              <a:t> </a:t>
            </a:r>
            <a:r>
              <a:rPr sz="2100" i="1" dirty="0" err="1"/>
              <a:t>Israelitas</a:t>
            </a:r>
            <a:r>
              <a:rPr sz="2100" i="1" dirty="0"/>
              <a:t> </a:t>
            </a:r>
            <a:r>
              <a:rPr sz="2100" i="1" dirty="0" err="1"/>
              <a:t>iniciaron</a:t>
            </a:r>
            <a:r>
              <a:rPr sz="2100" i="1" dirty="0"/>
              <a:t> </a:t>
            </a:r>
            <a:r>
              <a:rPr sz="2100" i="1" dirty="0" err="1"/>
              <a:t>su</a:t>
            </a:r>
            <a:r>
              <a:rPr sz="2100" i="1" dirty="0"/>
              <a:t> </a:t>
            </a:r>
            <a:r>
              <a:rPr sz="2100" i="1" dirty="0" err="1"/>
              <a:t>viaje</a:t>
            </a:r>
            <a:r>
              <a:rPr sz="2100" i="1" dirty="0"/>
              <a:t> </a:t>
            </a:r>
            <a:r>
              <a:rPr sz="2100" i="1" dirty="0" err="1"/>
              <a:t>desde</a:t>
            </a:r>
            <a:r>
              <a:rPr sz="2100" i="1" dirty="0"/>
              <a:t> </a:t>
            </a:r>
            <a:r>
              <a:rPr sz="2100" i="1" dirty="0" err="1"/>
              <a:t>el</a:t>
            </a:r>
            <a:r>
              <a:rPr sz="2100" i="1" dirty="0"/>
              <a:t> </a:t>
            </a:r>
            <a:r>
              <a:rPr sz="2100" i="1" dirty="0" err="1"/>
              <a:t>Sinaí</a:t>
            </a:r>
            <a:r>
              <a:rPr sz="2100" i="1" dirty="0"/>
              <a:t>, </a:t>
            </a:r>
            <a:r>
              <a:rPr sz="2100" i="1" dirty="0" err="1"/>
              <a:t>rodearon</a:t>
            </a:r>
            <a:r>
              <a:rPr sz="2100" i="1" dirty="0"/>
              <a:t> </a:t>
            </a:r>
            <a:r>
              <a:rPr sz="2100" i="1" dirty="0" err="1"/>
              <a:t>el</a:t>
            </a:r>
            <a:r>
              <a:rPr sz="2100" i="1" dirty="0"/>
              <a:t> </a:t>
            </a:r>
            <a:r>
              <a:rPr sz="2100" i="1" dirty="0" err="1"/>
              <a:t>extremo</a:t>
            </a:r>
            <a:r>
              <a:rPr sz="2100" i="1" dirty="0"/>
              <a:t> sur del Mar Muerto y </a:t>
            </a:r>
            <a:r>
              <a:rPr sz="2100" i="1" dirty="0" err="1"/>
              <a:t>viajaron</a:t>
            </a:r>
            <a:r>
              <a:rPr sz="2100" i="1" dirty="0"/>
              <a:t> </a:t>
            </a:r>
            <a:r>
              <a:rPr sz="2100" i="1" dirty="0" err="1"/>
              <a:t>hacia</a:t>
            </a:r>
            <a:r>
              <a:rPr sz="2100" i="1" dirty="0"/>
              <a:t> </a:t>
            </a:r>
            <a:r>
              <a:rPr sz="2100" i="1" dirty="0" err="1"/>
              <a:t>el</a:t>
            </a:r>
            <a:r>
              <a:rPr sz="2100" i="1" dirty="0"/>
              <a:t> </a:t>
            </a:r>
            <a:r>
              <a:rPr sz="2100" i="1" dirty="0" err="1"/>
              <a:t>norte</a:t>
            </a:r>
            <a:r>
              <a:rPr sz="2100" i="1" dirty="0"/>
              <a:t> a </a:t>
            </a:r>
            <a:r>
              <a:rPr sz="2100" i="1" dirty="0" err="1"/>
              <a:t>través</a:t>
            </a:r>
            <a:r>
              <a:rPr sz="2100" i="1" dirty="0"/>
              <a:t> de </a:t>
            </a:r>
            <a:r>
              <a:rPr sz="2100" i="1" dirty="0" err="1"/>
              <a:t>Transjordania</a:t>
            </a:r>
            <a:r>
              <a:rPr sz="2100" i="1" dirty="0"/>
              <a:t>.</a:t>
            </a:r>
          </a:p>
          <a:p>
            <a:pPr marL="301625" indent="-301625" defTabSz="804672">
              <a:spcBef>
                <a:spcPts val="500"/>
              </a:spcBef>
              <a:defRPr sz="2112">
                <a:effectLst>
                  <a:outerShdw blurRad="33528" dist="33528" dir="2700000" rotWithShape="0">
                    <a:srgbClr val="000000"/>
                  </a:outerShdw>
                </a:effectLst>
              </a:defRPr>
            </a:pPr>
            <a:r>
              <a:rPr sz="2100" b="1" i="1" dirty="0">
                <a:solidFill>
                  <a:schemeClr val="accent6">
                    <a:lumMod val="40000"/>
                    <a:lumOff val="60000"/>
                  </a:schemeClr>
                </a:solidFill>
              </a:rPr>
              <a:t>They passed through the land of Moab and Edom.</a:t>
            </a:r>
            <a:r>
              <a:rPr sz="2100" i="1" dirty="0"/>
              <a:t> / </a:t>
            </a:r>
            <a:r>
              <a:rPr sz="2100" i="1" dirty="0" err="1"/>
              <a:t>Pasaron</a:t>
            </a:r>
            <a:r>
              <a:rPr sz="2100" i="1" dirty="0"/>
              <a:t> </a:t>
            </a:r>
            <a:r>
              <a:rPr sz="2100" i="1" dirty="0" err="1"/>
              <a:t>por</a:t>
            </a:r>
            <a:r>
              <a:rPr sz="2100" i="1" dirty="0"/>
              <a:t> la tierra de Moab y Edom.</a:t>
            </a:r>
          </a:p>
          <a:p>
            <a:pPr marL="301625" indent="-301625" defTabSz="804672">
              <a:spcBef>
                <a:spcPts val="500"/>
              </a:spcBef>
              <a:defRPr sz="2112">
                <a:effectLst>
                  <a:outerShdw blurRad="33528" dist="33528" dir="2700000" rotWithShape="0">
                    <a:srgbClr val="000000"/>
                  </a:outerShdw>
                </a:effectLst>
              </a:defRPr>
            </a:pPr>
            <a:r>
              <a:rPr sz="2100" b="1" i="1" dirty="0">
                <a:solidFill>
                  <a:schemeClr val="accent6">
                    <a:lumMod val="40000"/>
                    <a:lumOff val="60000"/>
                  </a:schemeClr>
                </a:solidFill>
              </a:rPr>
              <a:t>They conquered the </a:t>
            </a:r>
            <a:r>
              <a:rPr sz="2100" b="1" i="1" err="1">
                <a:solidFill>
                  <a:schemeClr val="accent6">
                    <a:lumMod val="40000"/>
                    <a:lumOff val="60000"/>
                  </a:schemeClr>
                </a:solidFill>
              </a:rPr>
              <a:t>transjordan</a:t>
            </a:r>
            <a:r>
              <a:rPr sz="2100" b="1" i="1" dirty="0">
                <a:solidFill>
                  <a:schemeClr val="accent6">
                    <a:lumMod val="40000"/>
                    <a:lumOff val="60000"/>
                  </a:schemeClr>
                </a:solidFill>
              </a:rPr>
              <a:t> territories of Gilead and Bashan, allotting this area to Reuben, Gad, and half the clan of Manasseh.</a:t>
            </a:r>
            <a:r>
              <a:rPr sz="2100" i="1" dirty="0"/>
              <a:t> / </a:t>
            </a:r>
            <a:r>
              <a:rPr sz="2100" i="1" err="1"/>
              <a:t>Conquistaron</a:t>
            </a:r>
            <a:r>
              <a:rPr sz="2100" i="1" dirty="0"/>
              <a:t> </a:t>
            </a:r>
            <a:r>
              <a:rPr sz="2100" i="1" err="1"/>
              <a:t>los</a:t>
            </a:r>
            <a:r>
              <a:rPr sz="2100" i="1" dirty="0"/>
              <a:t> </a:t>
            </a:r>
            <a:r>
              <a:rPr sz="2100" i="1" err="1"/>
              <a:t>territorios</a:t>
            </a:r>
            <a:r>
              <a:rPr sz="2100" i="1" dirty="0"/>
              <a:t> </a:t>
            </a:r>
            <a:r>
              <a:rPr sz="2100" i="1" err="1"/>
              <a:t>Transjordanes</a:t>
            </a:r>
            <a:r>
              <a:rPr sz="2100" i="1" dirty="0"/>
              <a:t> de Gilead y </a:t>
            </a:r>
            <a:r>
              <a:rPr sz="2100" i="1" err="1"/>
              <a:t>Basán</a:t>
            </a:r>
            <a:r>
              <a:rPr sz="2100" i="1" dirty="0"/>
              <a:t>, </a:t>
            </a:r>
            <a:r>
              <a:rPr sz="2100" i="1" err="1"/>
              <a:t>asignando</a:t>
            </a:r>
            <a:r>
              <a:rPr sz="2100" i="1" dirty="0"/>
              <a:t> </a:t>
            </a:r>
            <a:r>
              <a:rPr sz="2100" i="1" err="1"/>
              <a:t>esta</a:t>
            </a:r>
            <a:r>
              <a:rPr sz="2100" i="1" dirty="0"/>
              <a:t> </a:t>
            </a:r>
            <a:r>
              <a:rPr sz="2100" i="1" err="1"/>
              <a:t>área</a:t>
            </a:r>
            <a:r>
              <a:rPr sz="2100" i="1" dirty="0"/>
              <a:t> a Rubén, Gad y la </a:t>
            </a:r>
            <a:r>
              <a:rPr sz="2100" i="1" err="1"/>
              <a:t>mitad</a:t>
            </a:r>
            <a:r>
              <a:rPr sz="2100" i="1" dirty="0"/>
              <a:t> del clan de Manasés.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99">
                                            <p:bg/>
                                          </p:spTgt>
                                        </p:tgtEl>
                                        <p:attrNameLst>
                                          <p:attrName>style.visibility</p:attrName>
                                        </p:attrNameLst>
                                      </p:cBhvr>
                                      <p:to>
                                        <p:strVal val="visible"/>
                                      </p:to>
                                    </p:set>
                                    <p:anim calcmode="lin" valueType="num">
                                      <p:cBhvr>
                                        <p:cTn id="7" dur="500" fill="hold"/>
                                        <p:tgtEl>
                                          <p:spTgt spid="7299">
                                            <p:bg/>
                                          </p:spTgt>
                                        </p:tgtEl>
                                        <p:attrNameLst>
                                          <p:attrName>ppt_w</p:attrName>
                                        </p:attrNameLst>
                                      </p:cBhvr>
                                      <p:tavLst>
                                        <p:tav tm="0">
                                          <p:val>
                                            <p:fltVal val="0"/>
                                          </p:val>
                                        </p:tav>
                                        <p:tav tm="100000">
                                          <p:val>
                                            <p:strVal val="#ppt_w"/>
                                          </p:val>
                                        </p:tav>
                                      </p:tavLst>
                                    </p:anim>
                                    <p:anim calcmode="lin" valueType="num">
                                      <p:cBhvr>
                                        <p:cTn id="8" dur="500" fill="hold"/>
                                        <p:tgtEl>
                                          <p:spTgt spid="729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99">
                                            <p:txEl>
                                              <p:pRg st="0" end="0"/>
                                            </p:txEl>
                                          </p:spTgt>
                                        </p:tgtEl>
                                        <p:attrNameLst>
                                          <p:attrName>style.visibility</p:attrName>
                                        </p:attrNameLst>
                                      </p:cBhvr>
                                      <p:to>
                                        <p:strVal val="visible"/>
                                      </p:to>
                                    </p:set>
                                    <p:anim calcmode="lin" valueType="num">
                                      <p:cBhvr>
                                        <p:cTn id="11" dur="500" fill="hold"/>
                                        <p:tgtEl>
                                          <p:spTgt spid="729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299">
                                            <p:txEl>
                                              <p:pRg st="1" end="1"/>
                                            </p:txEl>
                                          </p:spTgt>
                                        </p:tgtEl>
                                        <p:attrNameLst>
                                          <p:attrName>style.visibility</p:attrName>
                                        </p:attrNameLst>
                                      </p:cBhvr>
                                      <p:to>
                                        <p:strVal val="visible"/>
                                      </p:to>
                                    </p:set>
                                    <p:anim calcmode="lin" valueType="num">
                                      <p:cBhvr>
                                        <p:cTn id="17" dur="500" fill="hold"/>
                                        <p:tgtEl>
                                          <p:spTgt spid="729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2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299">
                                            <p:txEl>
                                              <p:pRg st="2" end="2"/>
                                            </p:txEl>
                                          </p:spTgt>
                                        </p:tgtEl>
                                        <p:attrNameLst>
                                          <p:attrName>style.visibility</p:attrName>
                                        </p:attrNameLst>
                                      </p:cBhvr>
                                      <p:to>
                                        <p:strVal val="visible"/>
                                      </p:to>
                                    </p:set>
                                    <p:anim calcmode="lin" valueType="num">
                                      <p:cBhvr>
                                        <p:cTn id="23" dur="500" fill="hold"/>
                                        <p:tgtEl>
                                          <p:spTgt spid="729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29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299">
                                            <p:txEl>
                                              <p:pRg st="3" end="3"/>
                                            </p:txEl>
                                          </p:spTgt>
                                        </p:tgtEl>
                                        <p:attrNameLst>
                                          <p:attrName>style.visibility</p:attrName>
                                        </p:attrNameLst>
                                      </p:cBhvr>
                                      <p:to>
                                        <p:strVal val="visible"/>
                                      </p:to>
                                    </p:set>
                                    <p:anim calcmode="lin" valueType="num">
                                      <p:cBhvr>
                                        <p:cTn id="29" dur="500" fill="hold"/>
                                        <p:tgtEl>
                                          <p:spTgt spid="7299">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29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9" grpId="1" build="p" animBg="1" advAuto="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1" name="Picture 4" descr="Picture 4"/>
          <p:cNvPicPr>
            <a:picLocks noChangeAspect="1"/>
          </p:cNvPicPr>
          <p:nvPr/>
        </p:nvPicPr>
        <p:blipFill>
          <a:blip r:embed="rId2"/>
          <a:stretch>
            <a:fillRect/>
          </a:stretch>
        </p:blipFill>
        <p:spPr>
          <a:xfrm>
            <a:off x="1524000" y="0"/>
            <a:ext cx="4648200" cy="6858000"/>
          </a:xfrm>
          <a:prstGeom prst="rect">
            <a:avLst/>
          </a:prstGeom>
          <a:ln w="12700">
            <a:miter lim="400000"/>
          </a:ln>
        </p:spPr>
      </p:pic>
      <p:sp>
        <p:nvSpPr>
          <p:cNvPr id="7302" name="Line 5"/>
          <p:cNvSpPr/>
          <p:nvPr/>
        </p:nvSpPr>
        <p:spPr>
          <a:xfrm flipV="1">
            <a:off x="4800600" y="4190999"/>
            <a:ext cx="76201" cy="1600202"/>
          </a:xfrm>
          <a:prstGeom prst="line">
            <a:avLst/>
          </a:prstGeom>
          <a:ln w="57150">
            <a:solidFill>
              <a:srgbClr val="FF3300"/>
            </a:solidFill>
            <a:tailEnd type="triangle"/>
          </a:ln>
        </p:spPr>
        <p:txBody>
          <a:bodyPr lIns="45719" rIns="45719"/>
          <a:lstStyle/>
          <a:p>
            <a:endParaRPr/>
          </a:p>
        </p:txBody>
      </p:sp>
      <p:sp>
        <p:nvSpPr>
          <p:cNvPr id="7303" name="Text Box 6"/>
          <p:cNvSpPr txBox="1"/>
          <p:nvPr/>
        </p:nvSpPr>
        <p:spPr>
          <a:xfrm>
            <a:off x="4617720" y="3429001"/>
            <a:ext cx="1127761"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spcBef>
                <a:spcPts val="1000"/>
              </a:spcBef>
              <a:defRPr b="1">
                <a:solidFill>
                  <a:srgbClr val="FF3300"/>
                </a:solidFill>
                <a:latin typeface="Tahoma"/>
                <a:ea typeface="Tahoma"/>
                <a:cs typeface="Tahoma"/>
                <a:sym typeface="Tahoma"/>
              </a:defRPr>
            </a:pPr>
            <a:r>
              <a:t>LAND OF</a:t>
            </a:r>
            <a:endParaRPr sz="3200">
              <a:solidFill>
                <a:srgbClr val="FFFFFF"/>
              </a:solidFill>
            </a:endParaRPr>
          </a:p>
          <a:p>
            <a:pPr algn="ctr" defTabSz="914400">
              <a:spcBef>
                <a:spcPts val="1000"/>
              </a:spcBef>
              <a:defRPr b="1">
                <a:solidFill>
                  <a:srgbClr val="FF3300"/>
                </a:solidFill>
                <a:latin typeface="Tahoma"/>
                <a:ea typeface="Tahoma"/>
                <a:cs typeface="Tahoma"/>
                <a:sym typeface="Tahoma"/>
              </a:defRPr>
            </a:pPr>
            <a:r>
              <a:t>SIHON</a:t>
            </a:r>
          </a:p>
        </p:txBody>
      </p:sp>
      <p:sp>
        <p:nvSpPr>
          <p:cNvPr id="7304" name="Text Box 7"/>
          <p:cNvSpPr txBox="1"/>
          <p:nvPr/>
        </p:nvSpPr>
        <p:spPr>
          <a:xfrm>
            <a:off x="4617720" y="1219200"/>
            <a:ext cx="1356361"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spcBef>
                <a:spcPts val="1000"/>
              </a:spcBef>
              <a:defRPr b="1">
                <a:solidFill>
                  <a:srgbClr val="FF3300"/>
                </a:solidFill>
                <a:latin typeface="Tahoma"/>
                <a:ea typeface="Tahoma"/>
                <a:cs typeface="Tahoma"/>
                <a:sym typeface="Tahoma"/>
              </a:defRPr>
            </a:pPr>
            <a:r>
              <a:t>LAND OF</a:t>
            </a:r>
            <a:endParaRPr sz="3200">
              <a:solidFill>
                <a:srgbClr val="FFFFFF"/>
              </a:solidFill>
            </a:endParaRPr>
          </a:p>
          <a:p>
            <a:pPr algn="ctr" defTabSz="914400">
              <a:spcBef>
                <a:spcPts val="1000"/>
              </a:spcBef>
              <a:defRPr b="1">
                <a:solidFill>
                  <a:srgbClr val="FF3300"/>
                </a:solidFill>
                <a:latin typeface="Tahoma"/>
                <a:ea typeface="Tahoma"/>
                <a:cs typeface="Tahoma"/>
                <a:sym typeface="Tahoma"/>
              </a:defRPr>
            </a:pPr>
            <a:r>
              <a:t>OG</a:t>
            </a:r>
          </a:p>
        </p:txBody>
      </p:sp>
      <p:sp>
        <p:nvSpPr>
          <p:cNvPr id="7305" name="Text Box 8"/>
          <p:cNvSpPr txBox="1"/>
          <p:nvPr/>
        </p:nvSpPr>
        <p:spPr>
          <a:xfrm>
            <a:off x="6827519" y="408781"/>
            <a:ext cx="5193245" cy="1346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defTabSz="914400">
              <a:spcBef>
                <a:spcPts val="2100"/>
              </a:spcBef>
              <a:defRPr sz="3600" b="1">
                <a:solidFill>
                  <a:srgbClr val="FFFF00"/>
                </a:solidFill>
                <a:latin typeface="Copperplate Gothic Bold"/>
                <a:ea typeface="Copperplate Gothic Bold"/>
                <a:cs typeface="Copperplate Gothic Bold"/>
                <a:sym typeface="Copperplate Gothic Bold"/>
              </a:defRPr>
            </a:pPr>
            <a:r>
              <a:rPr sz="3200" dirty="0">
                <a:solidFill>
                  <a:srgbClr val="FF7300"/>
                </a:solidFill>
              </a:rPr>
              <a:t>The Transjordan</a:t>
            </a:r>
          </a:p>
          <a:p>
            <a:pPr defTabSz="914400">
              <a:spcBef>
                <a:spcPts val="2100"/>
              </a:spcBef>
              <a:defRPr sz="3600" b="1">
                <a:solidFill>
                  <a:srgbClr val="FFFF00"/>
                </a:solidFill>
                <a:latin typeface="Copperplate Gothic Bold"/>
                <a:ea typeface="Copperplate Gothic Bold"/>
                <a:cs typeface="Copperplate Gothic Bold"/>
                <a:sym typeface="Copperplate Gothic Bold"/>
              </a:defRPr>
            </a:pPr>
            <a:r>
              <a:rPr sz="3200" dirty="0"/>
              <a:t>EL </a:t>
            </a:r>
            <a:r>
              <a:rPr sz="3200" dirty="0" err="1"/>
              <a:t>Transjordán</a:t>
            </a:r>
            <a:r>
              <a:rPr sz="3200" dirty="0"/>
              <a:t> </a:t>
            </a:r>
          </a:p>
        </p:txBody>
      </p:sp>
      <p:sp>
        <p:nvSpPr>
          <p:cNvPr id="7306" name="Rectangle 10"/>
          <p:cNvSpPr txBox="1">
            <a:spLocks noGrp="1"/>
          </p:cNvSpPr>
          <p:nvPr>
            <p:ph type="body" sz="half" idx="1"/>
          </p:nvPr>
        </p:nvSpPr>
        <p:spPr>
          <a:xfrm>
            <a:off x="6781800" y="1828800"/>
            <a:ext cx="4038600" cy="5029200"/>
          </a:xfrm>
          <a:prstGeom prst="rect">
            <a:avLst/>
          </a:prstGeom>
        </p:spPr>
        <p:txBody>
          <a:bodyPr lIns="45719" tIns="45720" rIns="45719" bIns="45720" anchor="t">
            <a:normAutofit/>
          </a:bodyPr>
          <a:lstStyle/>
          <a:p>
            <a:pPr marL="260350" indent="-260350" defTabSz="694944">
              <a:lnSpc>
                <a:spcPct val="90000"/>
              </a:lnSpc>
              <a:spcBef>
                <a:spcPts val="500"/>
              </a:spcBef>
              <a:buSzTx/>
              <a:buFont typeface="Wingdings"/>
              <a:buNone/>
              <a:defRPr sz="2128" b="1">
                <a:solidFill>
                  <a:srgbClr val="7DBC00"/>
                </a:solidFill>
                <a:effectLst/>
              </a:defRPr>
            </a:pPr>
            <a:r>
              <a:rPr sz="2100" dirty="0">
                <a:solidFill>
                  <a:srgbClr val="FF7300"/>
                </a:solidFill>
              </a:rPr>
              <a:t>Two Transjordan nations were invaded, the lands of Sihon and Og.</a:t>
            </a:r>
            <a:r>
              <a:rPr sz="2100" dirty="0"/>
              <a:t> / Se </a:t>
            </a:r>
            <a:r>
              <a:rPr sz="2100" dirty="0" err="1"/>
              <a:t>invadieron</a:t>
            </a:r>
            <a:r>
              <a:rPr sz="2100" dirty="0"/>
              <a:t> dos </a:t>
            </a:r>
            <a:r>
              <a:rPr sz="2100" dirty="0" err="1"/>
              <a:t>naciones</a:t>
            </a:r>
            <a:r>
              <a:rPr sz="2100" dirty="0"/>
              <a:t> </a:t>
            </a:r>
            <a:r>
              <a:rPr sz="2100" dirty="0" err="1"/>
              <a:t>transjordanas</a:t>
            </a:r>
            <a:r>
              <a:rPr sz="2100" dirty="0"/>
              <a:t>, las tierras de </a:t>
            </a:r>
            <a:r>
              <a:rPr sz="2100" dirty="0" err="1"/>
              <a:t>Sijón</a:t>
            </a:r>
            <a:r>
              <a:rPr sz="2100" dirty="0"/>
              <a:t> y Og.</a:t>
            </a:r>
            <a:endParaRPr lang="en-US" sz="2100"/>
          </a:p>
          <a:p>
            <a:pPr marL="260350" indent="-260350" defTabSz="694944">
              <a:lnSpc>
                <a:spcPct val="90000"/>
              </a:lnSpc>
              <a:spcBef>
                <a:spcPts val="400"/>
              </a:spcBef>
              <a:defRPr sz="1824">
                <a:solidFill>
                  <a:srgbClr val="F8F8F8"/>
                </a:solidFill>
                <a:effectLst/>
              </a:defRPr>
            </a:pPr>
            <a:r>
              <a:rPr sz="1800" b="1" i="1" dirty="0">
                <a:solidFill>
                  <a:schemeClr val="accent6">
                    <a:lumMod val="40000"/>
                    <a:lumOff val="60000"/>
                  </a:schemeClr>
                </a:solidFill>
              </a:rPr>
              <a:t>All the towns and citizens were committed to </a:t>
            </a:r>
            <a:r>
              <a:rPr lang="en-US" sz="2000" b="1" i="1" dirty="0" err="1">
                <a:solidFill>
                  <a:schemeClr val="accent6">
                    <a:lumMod val="40000"/>
                    <a:lumOff val="60000"/>
                  </a:schemeClr>
                </a:solidFill>
                <a:latin typeface="HebrewTh"/>
                <a:sym typeface="HebrewTh"/>
              </a:rPr>
              <a:t>חרם</a:t>
            </a:r>
            <a:r>
              <a:rPr lang="en-US" sz="1800" b="1" i="1" dirty="0">
                <a:solidFill>
                  <a:schemeClr val="accent6">
                    <a:lumMod val="40000"/>
                    <a:lumOff val="60000"/>
                  </a:schemeClr>
                </a:solidFill>
                <a:latin typeface="HebrewTh"/>
                <a:ea typeface="HebrewTh"/>
                <a:cs typeface="HebrewTh"/>
                <a:sym typeface="HebrewTh"/>
              </a:rPr>
              <a:t> </a:t>
            </a:r>
            <a:r>
              <a:rPr sz="1800" b="1" i="1" dirty="0">
                <a:solidFill>
                  <a:schemeClr val="accent6">
                    <a:lumMod val="40000"/>
                    <a:lumOff val="60000"/>
                  </a:schemeClr>
                </a:solidFill>
              </a:rPr>
              <a:t>(i.e., extermination).</a:t>
            </a:r>
            <a:r>
              <a:rPr sz="1800" i="1" dirty="0"/>
              <a:t> / Todos </a:t>
            </a:r>
            <a:r>
              <a:rPr sz="1800" i="1" dirty="0" err="1"/>
              <a:t>los</a:t>
            </a:r>
            <a:r>
              <a:rPr sz="1800" i="1" dirty="0"/>
              <a:t> pueblos y </a:t>
            </a:r>
            <a:r>
              <a:rPr sz="1800" i="1" dirty="0" err="1"/>
              <a:t>ciudadanos</a:t>
            </a:r>
            <a:r>
              <a:rPr sz="1800" i="1" dirty="0"/>
              <a:t> </a:t>
            </a:r>
            <a:r>
              <a:rPr sz="1800" i="1" dirty="0" err="1"/>
              <a:t>estaban</a:t>
            </a:r>
            <a:r>
              <a:rPr sz="1800" i="1" dirty="0"/>
              <a:t> </a:t>
            </a:r>
            <a:r>
              <a:rPr sz="1800" i="1" dirty="0" err="1"/>
              <a:t>comprometidos</a:t>
            </a:r>
            <a:r>
              <a:rPr sz="1800" i="1" dirty="0"/>
              <a:t> con </a:t>
            </a:r>
            <a:r>
              <a:rPr lang="en-US" sz="1800" i="1" dirty="0" err="1"/>
              <a:t>el</a:t>
            </a:r>
            <a:r>
              <a:rPr lang="en-US" sz="1800" i="1" dirty="0"/>
              <a:t> </a:t>
            </a:r>
            <a:r>
              <a:rPr lang="en-US" sz="2000" i="1" dirty="0" err="1"/>
              <a:t>חרם</a:t>
            </a:r>
            <a:r>
              <a:rPr lang="en-US" sz="1800" i="1" dirty="0"/>
              <a:t> </a:t>
            </a:r>
            <a:r>
              <a:rPr sz="1800" i="1" dirty="0"/>
              <a:t>(es </a:t>
            </a:r>
            <a:r>
              <a:rPr sz="1800" i="1" dirty="0" err="1"/>
              <a:t>decir</a:t>
            </a:r>
            <a:r>
              <a:rPr sz="1800" i="1" dirty="0"/>
              <a:t>, </a:t>
            </a:r>
            <a:r>
              <a:rPr sz="1800" i="1" dirty="0" err="1"/>
              <a:t>exterminio</a:t>
            </a:r>
            <a:r>
              <a:rPr sz="1800" i="1" dirty="0"/>
              <a:t>).</a:t>
            </a:r>
          </a:p>
          <a:p>
            <a:pPr marL="260350" indent="-260350" defTabSz="694944">
              <a:lnSpc>
                <a:spcPct val="90000"/>
              </a:lnSpc>
              <a:spcBef>
                <a:spcPts val="400"/>
              </a:spcBef>
              <a:defRPr sz="1824">
                <a:solidFill>
                  <a:srgbClr val="F8F8F8"/>
                </a:solidFill>
                <a:effectLst/>
              </a:defRPr>
            </a:pPr>
            <a:r>
              <a:rPr sz="1800" b="1" i="1" dirty="0">
                <a:solidFill>
                  <a:schemeClr val="accent6">
                    <a:lumMod val="40000"/>
                    <a:lumOff val="60000"/>
                  </a:schemeClr>
                </a:solidFill>
              </a:rPr>
              <a:t>These territories were divided between 2 ½ tribes (Reuben, Gad and Transjordan Manasseh).</a:t>
            </a:r>
            <a:r>
              <a:rPr sz="1800" i="1" dirty="0"/>
              <a:t> / </a:t>
            </a:r>
            <a:r>
              <a:rPr sz="1800" i="1" dirty="0" err="1"/>
              <a:t>Estos</a:t>
            </a:r>
            <a:r>
              <a:rPr sz="1800" i="1" dirty="0"/>
              <a:t> </a:t>
            </a:r>
            <a:r>
              <a:rPr sz="1800" i="1" dirty="0" err="1"/>
              <a:t>territorios</a:t>
            </a:r>
            <a:r>
              <a:rPr sz="1800" i="1" dirty="0"/>
              <a:t> se </a:t>
            </a:r>
            <a:r>
              <a:rPr sz="1800" i="1" dirty="0" err="1"/>
              <a:t>dividieron</a:t>
            </a:r>
            <a:r>
              <a:rPr sz="1800" i="1" dirty="0"/>
              <a:t> entre 2 ½ </a:t>
            </a:r>
            <a:r>
              <a:rPr sz="1800" i="1" dirty="0" err="1"/>
              <a:t>tribus</a:t>
            </a:r>
            <a:r>
              <a:rPr sz="1800" i="1" dirty="0"/>
              <a:t> (Rubén, Gad y Manasés </a:t>
            </a:r>
            <a:r>
              <a:rPr sz="1800" i="1" dirty="0" err="1"/>
              <a:t>Transjordánica</a:t>
            </a:r>
            <a:r>
              <a:rPr sz="1800" i="1" dirty="0"/>
              <a:t>).</a:t>
            </a:r>
          </a:p>
        </p:txBody>
      </p:sp>
      <p:sp>
        <p:nvSpPr>
          <p:cNvPr id="7307" name="Straight Connector 2"/>
          <p:cNvSpPr/>
          <p:nvPr/>
        </p:nvSpPr>
        <p:spPr>
          <a:xfrm>
            <a:off x="4800600" y="5791199"/>
            <a:ext cx="762001" cy="381002"/>
          </a:xfrm>
          <a:prstGeom prst="line">
            <a:avLst/>
          </a:prstGeom>
          <a:ln w="57150">
            <a:solidFill>
              <a:srgbClr val="FF3300"/>
            </a:solidFill>
            <a:miter/>
          </a:ln>
        </p:spPr>
        <p:txBody>
          <a:bodyPr lIns="45719" rIns="45719"/>
          <a:lstStyle/>
          <a:p>
            <a:endParaRPr/>
          </a:p>
        </p:txBody>
      </p:sp>
      <p:sp>
        <p:nvSpPr>
          <p:cNvPr id="7308" name="Straight Connector 4"/>
          <p:cNvSpPr/>
          <p:nvPr/>
        </p:nvSpPr>
        <p:spPr>
          <a:xfrm>
            <a:off x="5562600" y="6172200"/>
            <a:ext cx="0" cy="685800"/>
          </a:xfrm>
          <a:prstGeom prst="line">
            <a:avLst/>
          </a:prstGeom>
          <a:ln w="57150">
            <a:solidFill>
              <a:srgbClr val="FF3300"/>
            </a:solidFill>
            <a:miter/>
          </a:ln>
        </p:spPr>
        <p:txBody>
          <a:bodyPr lIns="45719" rIns="45719"/>
          <a:lstStyle/>
          <a:p>
            <a:endParaRPr/>
          </a:p>
        </p:txBody>
      </p:sp>
      <p:sp>
        <p:nvSpPr>
          <p:cNvPr id="7309" name="Slide Number Placeholder 1"/>
          <p:cNvSpPr txBox="1">
            <a:spLocks noGrp="1"/>
          </p:cNvSpPr>
          <p:nvPr>
            <p:ph type="sldNum" sz="quarter" idx="2"/>
          </p:nvPr>
        </p:nvSpPr>
        <p:spPr>
          <a:xfrm>
            <a:off x="11228675" y="6436360"/>
            <a:ext cx="353726" cy="26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306">
                                            <p:bg/>
                                          </p:spTgt>
                                        </p:tgtEl>
                                        <p:attrNameLst>
                                          <p:attrName>style.visibility</p:attrName>
                                        </p:attrNameLst>
                                      </p:cBhvr>
                                      <p:to>
                                        <p:strVal val="visible"/>
                                      </p:to>
                                    </p:set>
                                    <p:anim calcmode="lin" valueType="num">
                                      <p:cBhvr>
                                        <p:cTn id="7" dur="500" fill="hold"/>
                                        <p:tgtEl>
                                          <p:spTgt spid="7306">
                                            <p:bg/>
                                          </p:spTgt>
                                        </p:tgtEl>
                                        <p:attrNameLst>
                                          <p:attrName>ppt_w</p:attrName>
                                        </p:attrNameLst>
                                      </p:cBhvr>
                                      <p:tavLst>
                                        <p:tav tm="0">
                                          <p:val>
                                            <p:fltVal val="0"/>
                                          </p:val>
                                        </p:tav>
                                        <p:tav tm="100000">
                                          <p:val>
                                            <p:strVal val="#ppt_w"/>
                                          </p:val>
                                        </p:tav>
                                      </p:tavLst>
                                    </p:anim>
                                    <p:anim calcmode="lin" valueType="num">
                                      <p:cBhvr>
                                        <p:cTn id="8" dur="500" fill="hold"/>
                                        <p:tgtEl>
                                          <p:spTgt spid="730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306">
                                            <p:txEl>
                                              <p:pRg st="0" end="0"/>
                                            </p:txEl>
                                          </p:spTgt>
                                        </p:tgtEl>
                                        <p:attrNameLst>
                                          <p:attrName>style.visibility</p:attrName>
                                        </p:attrNameLst>
                                      </p:cBhvr>
                                      <p:to>
                                        <p:strVal val="visible"/>
                                      </p:to>
                                    </p:set>
                                    <p:anim calcmode="lin" valueType="num">
                                      <p:cBhvr>
                                        <p:cTn id="11" dur="500" fill="hold"/>
                                        <p:tgtEl>
                                          <p:spTgt spid="730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306">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7306">
                                            <p:txEl>
                                              <p:pRg st="1" end="1"/>
                                            </p:txEl>
                                          </p:spTgt>
                                        </p:tgtEl>
                                        <p:attrNameLst>
                                          <p:attrName>style.visibility</p:attrName>
                                        </p:attrNameLst>
                                      </p:cBhvr>
                                      <p:to>
                                        <p:strVal val="visible"/>
                                      </p:to>
                                    </p:set>
                                    <p:anim calcmode="lin" valueType="num">
                                      <p:cBhvr>
                                        <p:cTn id="16" dur="500" fill="hold"/>
                                        <p:tgtEl>
                                          <p:spTgt spid="7306">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730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7306">
                                            <p:txEl>
                                              <p:pRg st="2" end="2"/>
                                            </p:txEl>
                                          </p:spTgt>
                                        </p:tgtEl>
                                        <p:attrNameLst>
                                          <p:attrName>style.visibility</p:attrName>
                                        </p:attrNameLst>
                                      </p:cBhvr>
                                      <p:to>
                                        <p:strVal val="visible"/>
                                      </p:to>
                                    </p:set>
                                    <p:anim calcmode="lin" valueType="num">
                                      <p:cBhvr>
                                        <p:cTn id="22" dur="500" fill="hold"/>
                                        <p:tgtEl>
                                          <p:spTgt spid="7306">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730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6" grpId="1" build="p" animBg="1" advAuto="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 name="Slide Number Placeholder 5"/>
          <p:cNvSpPr txBox="1">
            <a:spLocks noGrp="1"/>
          </p:cNvSpPr>
          <p:nvPr>
            <p:ph type="sldNum" sz="quarter" idx="2"/>
          </p:nvPr>
        </p:nvSpPr>
        <p:spPr>
          <a:xfrm>
            <a:off x="11228675" y="6436360"/>
            <a:ext cx="353726" cy="26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168</a:t>
            </a:fld>
            <a:endParaRPr/>
          </a:p>
        </p:txBody>
      </p:sp>
      <p:sp>
        <p:nvSpPr>
          <p:cNvPr id="7312" name="Rectangle 2"/>
          <p:cNvSpPr txBox="1">
            <a:spLocks noGrp="1"/>
          </p:cNvSpPr>
          <p:nvPr>
            <p:ph type="title"/>
          </p:nvPr>
        </p:nvSpPr>
        <p:spPr>
          <a:xfrm>
            <a:off x="1524000" y="76200"/>
            <a:ext cx="5181600" cy="5029200"/>
          </a:xfrm>
          <a:prstGeom prst="rect">
            <a:avLst/>
          </a:prstGeom>
        </p:spPr>
        <p:txBody>
          <a:bodyPr lIns="45719" tIns="45720" rIns="45719" bIns="45720" anchor="ctr">
            <a:normAutofit fontScale="90000"/>
          </a:bodyPr>
          <a:lstStyle/>
          <a:p>
            <a:pPr algn="r">
              <a:defRPr sz="3600" b="1">
                <a:latin typeface="Berlin Sans FB Demi"/>
                <a:ea typeface="Berlin Sans FB Demi"/>
                <a:cs typeface="Berlin Sans FB Demi"/>
                <a:sym typeface="Berlin Sans FB Demi"/>
              </a:defRPr>
            </a:pPr>
            <a:r>
              <a:rPr dirty="0"/>
              <a:t>	</a:t>
            </a:r>
            <a:r>
              <a:rPr dirty="0">
                <a:solidFill>
                  <a:srgbClr val="FF7300"/>
                </a:solidFill>
              </a:rPr>
              <a:t>THE MOABITE STONE</a:t>
            </a:r>
            <a:r>
              <a:rPr dirty="0"/>
              <a:t> / LA ROCA MOABITA </a:t>
            </a:r>
            <a:br>
              <a:rPr dirty="0"/>
            </a:br>
            <a:r>
              <a:rPr sz="2800" i="1" dirty="0">
                <a:solidFill>
                  <a:schemeClr val="accent6">
                    <a:lumMod val="40000"/>
                    <a:lumOff val="60000"/>
                  </a:schemeClr>
                </a:solidFill>
                <a:latin typeface="Arial Narrow"/>
                <a:ea typeface="Arial Narrow"/>
                <a:cs typeface="Arial Narrow"/>
                <a:sym typeface="Arial Narrow"/>
              </a:rPr>
              <a:t>The famous Stele of Mesha later names “the men of Gad,” an Israelite clan, as having “always dwelt” in the Moabite territory.</a:t>
            </a:r>
            <a:r>
              <a:rPr sz="2800" i="1" dirty="0">
                <a:latin typeface="Arial Narrow"/>
                <a:ea typeface="Arial Narrow"/>
                <a:cs typeface="Arial Narrow"/>
                <a:sym typeface="Arial Narrow"/>
              </a:rPr>
              <a:t> / La </a:t>
            </a:r>
            <a:r>
              <a:rPr sz="2800" i="1" dirty="0" err="1">
                <a:latin typeface="Arial Narrow"/>
                <a:ea typeface="Arial Narrow"/>
                <a:cs typeface="Arial Narrow"/>
                <a:sym typeface="Arial Narrow"/>
              </a:rPr>
              <a:t>famosa</a:t>
            </a:r>
            <a:r>
              <a:rPr sz="2800" i="1" dirty="0">
                <a:latin typeface="Arial Narrow"/>
                <a:ea typeface="Arial Narrow"/>
                <a:cs typeface="Arial Narrow"/>
                <a:sym typeface="Arial Narrow"/>
              </a:rPr>
              <a:t> </a:t>
            </a:r>
            <a:r>
              <a:rPr sz="2800" i="1" dirty="0" err="1">
                <a:latin typeface="Arial Narrow"/>
                <a:ea typeface="Arial Narrow"/>
                <a:cs typeface="Arial Narrow"/>
                <a:sym typeface="Arial Narrow"/>
              </a:rPr>
              <a:t>estela</a:t>
            </a:r>
            <a:r>
              <a:rPr sz="2800" i="1" dirty="0">
                <a:latin typeface="Arial Narrow"/>
                <a:ea typeface="Arial Narrow"/>
                <a:cs typeface="Arial Narrow"/>
                <a:sym typeface="Arial Narrow"/>
              </a:rPr>
              <a:t> de Mesa </a:t>
            </a:r>
            <a:r>
              <a:rPr sz="2800" i="1" dirty="0" err="1">
                <a:latin typeface="Arial Narrow"/>
                <a:ea typeface="Arial Narrow"/>
                <a:cs typeface="Arial Narrow"/>
                <a:sym typeface="Arial Narrow"/>
              </a:rPr>
              <a:t>nombra</a:t>
            </a:r>
            <a:r>
              <a:rPr sz="2800" i="1" dirty="0">
                <a:latin typeface="Arial Narrow"/>
                <a:ea typeface="Arial Narrow"/>
                <a:cs typeface="Arial Narrow"/>
                <a:sym typeface="Arial Narrow"/>
              </a:rPr>
              <a:t> </a:t>
            </a:r>
            <a:r>
              <a:rPr sz="2800" i="1" dirty="0" err="1">
                <a:latin typeface="Arial Narrow"/>
                <a:ea typeface="Arial Narrow"/>
                <a:cs typeface="Arial Narrow"/>
                <a:sym typeface="Arial Narrow"/>
              </a:rPr>
              <a:t>más</a:t>
            </a:r>
            <a:r>
              <a:rPr sz="2800" i="1" dirty="0">
                <a:latin typeface="Arial Narrow"/>
                <a:ea typeface="Arial Narrow"/>
                <a:cs typeface="Arial Narrow"/>
                <a:sym typeface="Arial Narrow"/>
              </a:rPr>
              <a:t> </a:t>
            </a:r>
            <a:r>
              <a:rPr sz="2800" i="1" dirty="0" err="1">
                <a:latin typeface="Arial Narrow"/>
                <a:ea typeface="Arial Narrow"/>
                <a:cs typeface="Arial Narrow"/>
                <a:sym typeface="Arial Narrow"/>
              </a:rPr>
              <a:t>tarde</a:t>
            </a:r>
            <a:r>
              <a:rPr sz="2800" i="1" dirty="0">
                <a:latin typeface="Arial Narrow"/>
                <a:ea typeface="Arial Narrow"/>
                <a:cs typeface="Arial Narrow"/>
                <a:sym typeface="Arial Narrow"/>
              </a:rPr>
              <a:t> "Los hombres de Gad", un clan </a:t>
            </a:r>
            <a:r>
              <a:rPr sz="2800" i="1" dirty="0" err="1">
                <a:latin typeface="Arial Narrow"/>
                <a:ea typeface="Arial Narrow"/>
                <a:cs typeface="Arial Narrow"/>
                <a:sym typeface="Arial Narrow"/>
              </a:rPr>
              <a:t>israelita</a:t>
            </a:r>
            <a:r>
              <a:rPr sz="2800" i="1" dirty="0">
                <a:latin typeface="Arial Narrow"/>
                <a:ea typeface="Arial Narrow"/>
                <a:cs typeface="Arial Narrow"/>
                <a:sym typeface="Arial Narrow"/>
              </a:rPr>
              <a:t>, que "</a:t>
            </a:r>
            <a:r>
              <a:rPr sz="2800" i="1" dirty="0" err="1">
                <a:latin typeface="Arial Narrow"/>
                <a:ea typeface="Arial Narrow"/>
                <a:cs typeface="Arial Narrow"/>
                <a:sym typeface="Arial Narrow"/>
              </a:rPr>
              <a:t>siempre</a:t>
            </a:r>
            <a:r>
              <a:rPr sz="2800" i="1" dirty="0">
                <a:latin typeface="Arial Narrow"/>
                <a:ea typeface="Arial Narrow"/>
                <a:cs typeface="Arial Narrow"/>
                <a:sym typeface="Arial Narrow"/>
              </a:rPr>
              <a:t> </a:t>
            </a:r>
            <a:r>
              <a:rPr sz="2800" i="1" dirty="0" err="1">
                <a:latin typeface="Arial Narrow"/>
                <a:ea typeface="Arial Narrow"/>
                <a:cs typeface="Arial Narrow"/>
                <a:sym typeface="Arial Narrow"/>
              </a:rPr>
              <a:t>habitaba</a:t>
            </a:r>
            <a:r>
              <a:rPr sz="2800" i="1" dirty="0">
                <a:latin typeface="Arial Narrow"/>
                <a:ea typeface="Arial Narrow"/>
                <a:cs typeface="Arial Narrow"/>
                <a:sym typeface="Arial Narrow"/>
              </a:rPr>
              <a:t>" </a:t>
            </a:r>
            <a:r>
              <a:rPr sz="2800" i="1" dirty="0" err="1">
                <a:latin typeface="Arial Narrow"/>
                <a:ea typeface="Arial Narrow"/>
                <a:cs typeface="Arial Narrow"/>
                <a:sym typeface="Arial Narrow"/>
              </a:rPr>
              <a:t>en</a:t>
            </a:r>
            <a:r>
              <a:rPr sz="2800" i="1" dirty="0">
                <a:latin typeface="Arial Narrow"/>
                <a:ea typeface="Arial Narrow"/>
                <a:cs typeface="Arial Narrow"/>
                <a:sym typeface="Arial Narrow"/>
              </a:rPr>
              <a:t> </a:t>
            </a:r>
            <a:r>
              <a:rPr sz="2800" i="1" dirty="0" err="1">
                <a:latin typeface="Arial Narrow"/>
                <a:ea typeface="Arial Narrow"/>
                <a:cs typeface="Arial Narrow"/>
                <a:sym typeface="Arial Narrow"/>
              </a:rPr>
              <a:t>el</a:t>
            </a:r>
            <a:r>
              <a:rPr sz="2800" i="1" dirty="0">
                <a:latin typeface="Arial Narrow"/>
                <a:ea typeface="Arial Narrow"/>
                <a:cs typeface="Arial Narrow"/>
                <a:sym typeface="Arial Narrow"/>
              </a:rPr>
              <a:t> </a:t>
            </a:r>
            <a:r>
              <a:rPr sz="2800" i="1" dirty="0" err="1">
                <a:latin typeface="Arial Narrow"/>
                <a:ea typeface="Arial Narrow"/>
                <a:cs typeface="Arial Narrow"/>
                <a:sym typeface="Arial Narrow"/>
              </a:rPr>
              <a:t>territorio</a:t>
            </a:r>
            <a:r>
              <a:rPr sz="2800" i="1" dirty="0">
                <a:latin typeface="Arial Narrow"/>
                <a:ea typeface="Arial Narrow"/>
                <a:cs typeface="Arial Narrow"/>
                <a:sym typeface="Arial Narrow"/>
              </a:rPr>
              <a:t> de </a:t>
            </a:r>
            <a:r>
              <a:rPr sz="2800" i="1" dirty="0" err="1">
                <a:latin typeface="Arial Narrow"/>
                <a:ea typeface="Arial Narrow"/>
                <a:cs typeface="Arial Narrow"/>
                <a:sym typeface="Arial Narrow"/>
              </a:rPr>
              <a:t>Moabita</a:t>
            </a:r>
            <a:r>
              <a:rPr sz="2800" i="1" dirty="0">
                <a:latin typeface="Arial Narrow"/>
                <a:ea typeface="Arial Narrow"/>
                <a:cs typeface="Arial Narrow"/>
                <a:sym typeface="Arial Narrow"/>
              </a:rPr>
              <a:t>.</a:t>
            </a:r>
          </a:p>
        </p:txBody>
      </p:sp>
      <p:pic>
        <p:nvPicPr>
          <p:cNvPr id="7313" name="Picture 3" descr="Picture 3"/>
          <p:cNvPicPr>
            <a:picLocks noChangeAspect="1"/>
          </p:cNvPicPr>
          <p:nvPr/>
        </p:nvPicPr>
        <p:blipFill>
          <a:blip r:embed="rId2"/>
          <a:stretch>
            <a:fillRect/>
          </a:stretch>
        </p:blipFill>
        <p:spPr>
          <a:xfrm>
            <a:off x="6934200" y="0"/>
            <a:ext cx="3733800" cy="6858000"/>
          </a:xfrm>
          <a:prstGeom prst="rect">
            <a:avLst/>
          </a:prstGeom>
          <a:ln w="12700">
            <a:miter lim="400000"/>
          </a:ln>
        </p:spPr>
      </p:pic>
      <p:sp>
        <p:nvSpPr>
          <p:cNvPr id="7314" name="Text Box 4"/>
          <p:cNvSpPr txBox="1"/>
          <p:nvPr/>
        </p:nvSpPr>
        <p:spPr>
          <a:xfrm>
            <a:off x="4909820" y="6294437"/>
            <a:ext cx="1584961"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000"/>
              </a:spcBef>
              <a:defRPr>
                <a:solidFill>
                  <a:srgbClr val="FFFFFF"/>
                </a:solidFill>
                <a:latin typeface="Arial Narrow"/>
                <a:ea typeface="Arial Narrow"/>
                <a:cs typeface="Arial Narrow"/>
                <a:sym typeface="Arial Narrow"/>
              </a:defRPr>
            </a:lvl1pPr>
          </a:lstStyle>
          <a:p>
            <a:r>
              <a:t>Louvre, Paris</a:t>
            </a:r>
          </a:p>
        </p:txBody>
      </p:sp>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6" name="Slide Number Placeholder 5"/>
          <p:cNvSpPr txBox="1">
            <a:spLocks noGrp="1"/>
          </p:cNvSpPr>
          <p:nvPr>
            <p:ph type="sldNum" sz="quarter" idx="2"/>
          </p:nvPr>
        </p:nvSpPr>
        <p:spPr>
          <a:xfrm>
            <a:off x="11228675" y="6436360"/>
            <a:ext cx="353726" cy="26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169</a:t>
            </a:fld>
            <a:endParaRPr/>
          </a:p>
        </p:txBody>
      </p:sp>
      <p:sp>
        <p:nvSpPr>
          <p:cNvPr id="7317" name="Rectangle 2"/>
          <p:cNvSpPr txBox="1">
            <a:spLocks noGrp="1"/>
          </p:cNvSpPr>
          <p:nvPr>
            <p:ph type="title"/>
          </p:nvPr>
        </p:nvSpPr>
        <p:spPr>
          <a:prstGeom prst="rect">
            <a:avLst/>
          </a:prstGeom>
        </p:spPr>
        <p:txBody>
          <a:bodyPr lIns="45719" tIns="45720" rIns="45719" bIns="45720" anchor="ctr">
            <a:normAutofit/>
          </a:bodyPr>
          <a:lstStyle>
            <a:lvl1pPr>
              <a:defRPr>
                <a:latin typeface="Impact"/>
                <a:ea typeface="Impact"/>
                <a:cs typeface="Impact"/>
                <a:sym typeface="Impact"/>
              </a:defRPr>
            </a:lvl1pPr>
          </a:lstStyle>
          <a:p>
            <a:r>
              <a:rPr dirty="0">
                <a:solidFill>
                  <a:srgbClr val="FF7300"/>
                </a:solidFill>
              </a:rPr>
              <a:t>The Messianic Prophet </a:t>
            </a:r>
            <a:r>
              <a:rPr dirty="0"/>
              <a:t>/ El Profeta </a:t>
            </a:r>
            <a:r>
              <a:rPr dirty="0" err="1"/>
              <a:t>Mesiánico</a:t>
            </a:r>
            <a:r>
              <a:rPr lang="en-US" dirty="0"/>
              <a:t> </a:t>
            </a:r>
            <a:endParaRPr/>
          </a:p>
        </p:txBody>
      </p:sp>
      <p:sp>
        <p:nvSpPr>
          <p:cNvPr id="7318" name="Rectangle 3"/>
          <p:cNvSpPr txBox="1">
            <a:spLocks noGrp="1"/>
          </p:cNvSpPr>
          <p:nvPr>
            <p:ph type="body" idx="1"/>
          </p:nvPr>
        </p:nvSpPr>
        <p:spPr>
          <a:xfrm>
            <a:off x="609600" y="1600200"/>
            <a:ext cx="11411164" cy="5157528"/>
          </a:xfrm>
          <a:prstGeom prst="rect">
            <a:avLst/>
          </a:prstGeom>
        </p:spPr>
        <p:txBody>
          <a:bodyPr lIns="45719" tIns="45720" rIns="45719" bIns="45720" anchor="t">
            <a:normAutofit/>
          </a:bodyPr>
          <a:lstStyle/>
          <a:p>
            <a:pPr marL="307975" indent="-307975" defTabSz="822959">
              <a:spcBef>
                <a:spcPts val="600"/>
              </a:spcBef>
              <a:buSzTx/>
              <a:buFont typeface="Wingdings"/>
              <a:buNone/>
              <a:defRPr sz="2520" b="1">
                <a:solidFill>
                  <a:srgbClr val="FFCC00"/>
                </a:solidFill>
                <a:effectLst>
                  <a:outerShdw blurRad="34289" dist="34289" dir="2700000" rotWithShape="0">
                    <a:srgbClr val="000000"/>
                  </a:outerShdw>
                </a:effectLst>
              </a:defRPr>
            </a:pPr>
            <a:r>
              <a:rPr sz="2500" dirty="0">
                <a:solidFill>
                  <a:srgbClr val="FF7300"/>
                </a:solidFill>
              </a:rPr>
              <a:t>The language “a prophet like Moses” came to be understood in messianic terms (Dt. 18:18).</a:t>
            </a:r>
            <a:r>
              <a:rPr sz="2500" dirty="0"/>
              <a:t> / La </a:t>
            </a:r>
            <a:r>
              <a:rPr sz="2500" dirty="0" err="1"/>
              <a:t>frase</a:t>
            </a:r>
            <a:r>
              <a:rPr sz="2500" dirty="0"/>
              <a:t> "un </a:t>
            </a:r>
            <a:r>
              <a:rPr sz="2500" dirty="0" err="1"/>
              <a:t>profeta</a:t>
            </a:r>
            <a:r>
              <a:rPr sz="2500" dirty="0"/>
              <a:t> </a:t>
            </a:r>
            <a:r>
              <a:rPr sz="2500" dirty="0" err="1"/>
              <a:t>como</a:t>
            </a:r>
            <a:r>
              <a:rPr sz="2500" dirty="0"/>
              <a:t> Moisés" </a:t>
            </a:r>
            <a:r>
              <a:rPr sz="2500" dirty="0" err="1"/>
              <a:t>llegó</a:t>
            </a:r>
            <a:r>
              <a:rPr sz="2500" dirty="0"/>
              <a:t> a ser </a:t>
            </a:r>
            <a:r>
              <a:rPr sz="2500" dirty="0" err="1"/>
              <a:t>entendido</a:t>
            </a:r>
            <a:r>
              <a:rPr sz="2500" dirty="0"/>
              <a:t> </a:t>
            </a:r>
            <a:r>
              <a:rPr sz="2500" dirty="0" err="1"/>
              <a:t>en</a:t>
            </a:r>
            <a:r>
              <a:rPr sz="2500" dirty="0"/>
              <a:t> </a:t>
            </a:r>
            <a:r>
              <a:rPr sz="2500" dirty="0" err="1"/>
              <a:t>términos</a:t>
            </a:r>
            <a:r>
              <a:rPr sz="2500" dirty="0"/>
              <a:t> </a:t>
            </a:r>
            <a:r>
              <a:rPr sz="2500" dirty="0" err="1"/>
              <a:t>mesiánicos</a:t>
            </a:r>
            <a:r>
              <a:rPr sz="2500" dirty="0"/>
              <a:t> (Dt. 18:18).</a:t>
            </a:r>
            <a:endParaRPr lang="en-US" sz="2500"/>
          </a:p>
          <a:p>
            <a:pPr marL="307975" indent="-307975" defTabSz="822959">
              <a:spcBef>
                <a:spcPts val="500"/>
              </a:spcBef>
              <a:defRPr sz="2159">
                <a:effectLst>
                  <a:outerShdw blurRad="34289" dist="34289" dir="2700000" rotWithShape="0">
                    <a:srgbClr val="000000"/>
                  </a:outerShdw>
                </a:effectLst>
              </a:defRPr>
            </a:pPr>
            <a:r>
              <a:rPr sz="2150" b="1" i="1" dirty="0">
                <a:solidFill>
                  <a:schemeClr val="accent6">
                    <a:lumMod val="40000"/>
                    <a:lumOff val="60000"/>
                  </a:schemeClr>
                </a:solidFill>
              </a:rPr>
              <a:t>This is why many centuries later the delegation from the temple would ask John the Baptist if he was “the prophet” (cf. Jn. 1:21).</a:t>
            </a:r>
            <a:r>
              <a:rPr sz="2150" i="1" dirty="0"/>
              <a:t> / Es </a:t>
            </a:r>
            <a:r>
              <a:rPr sz="2150" i="1" dirty="0" err="1"/>
              <a:t>por</a:t>
            </a:r>
            <a:r>
              <a:rPr sz="2150" i="1" dirty="0"/>
              <a:t> </a:t>
            </a:r>
            <a:r>
              <a:rPr sz="2150" i="1" dirty="0" err="1"/>
              <a:t>eso</a:t>
            </a:r>
            <a:r>
              <a:rPr sz="2150" i="1" dirty="0"/>
              <a:t> que </a:t>
            </a:r>
            <a:r>
              <a:rPr sz="2150" i="1" dirty="0" err="1"/>
              <a:t>muchos</a:t>
            </a:r>
            <a:r>
              <a:rPr sz="2150" i="1" dirty="0"/>
              <a:t> siglos </a:t>
            </a:r>
            <a:r>
              <a:rPr sz="2150" i="1" dirty="0" err="1"/>
              <a:t>después</a:t>
            </a:r>
            <a:r>
              <a:rPr sz="2150" i="1" dirty="0"/>
              <a:t>, la </a:t>
            </a:r>
            <a:r>
              <a:rPr sz="2150" i="1" dirty="0" err="1"/>
              <a:t>delegación</a:t>
            </a:r>
            <a:r>
              <a:rPr sz="2150" i="1" dirty="0"/>
              <a:t> del </a:t>
            </a:r>
            <a:r>
              <a:rPr sz="2150" i="1" dirty="0" err="1"/>
              <a:t>templo</a:t>
            </a:r>
            <a:r>
              <a:rPr sz="2150" i="1" dirty="0"/>
              <a:t> le </a:t>
            </a:r>
            <a:r>
              <a:rPr sz="2150" i="1" dirty="0" err="1"/>
              <a:t>preguntaría</a:t>
            </a:r>
            <a:r>
              <a:rPr sz="2150" i="1" dirty="0"/>
              <a:t> a John </a:t>
            </a:r>
            <a:r>
              <a:rPr sz="2150" i="1" dirty="0" err="1"/>
              <a:t>el</a:t>
            </a:r>
            <a:r>
              <a:rPr sz="2150" i="1" dirty="0"/>
              <a:t> Bautista </a:t>
            </a:r>
            <a:r>
              <a:rPr sz="2150" i="1" dirty="0" err="1"/>
              <a:t>si</a:t>
            </a:r>
            <a:r>
              <a:rPr sz="2150" i="1" dirty="0"/>
              <a:t> </a:t>
            </a:r>
            <a:r>
              <a:rPr sz="2150" i="1" dirty="0" err="1"/>
              <a:t>él</a:t>
            </a:r>
            <a:r>
              <a:rPr sz="2150" i="1" dirty="0"/>
              <a:t> era "</a:t>
            </a:r>
            <a:r>
              <a:rPr sz="2150" i="1" dirty="0" err="1"/>
              <a:t>el</a:t>
            </a:r>
            <a:r>
              <a:rPr sz="2150" i="1" dirty="0"/>
              <a:t> Profeta" (cf. Jn. 1:21).</a:t>
            </a:r>
          </a:p>
          <a:p>
            <a:pPr marL="307975" indent="-307975" defTabSz="822959">
              <a:spcBef>
                <a:spcPts val="500"/>
              </a:spcBef>
              <a:defRPr sz="2159">
                <a:effectLst>
                  <a:outerShdw blurRad="34289" dist="34289" dir="2700000" rotWithShape="0">
                    <a:srgbClr val="000000"/>
                  </a:outerShdw>
                </a:effectLst>
              </a:defRPr>
            </a:pPr>
            <a:r>
              <a:rPr sz="2150" b="1" i="1" dirty="0">
                <a:solidFill>
                  <a:schemeClr val="accent6">
                    <a:lumMod val="40000"/>
                    <a:lumOff val="60000"/>
                  </a:schemeClr>
                </a:solidFill>
              </a:rPr>
              <a:t>It is why after the feeding of the 5000 the people began to ask whether or not Jesus was “that prophet” (Jn. 14:6).</a:t>
            </a:r>
            <a:r>
              <a:rPr sz="2150" i="1" dirty="0"/>
              <a:t> / Es </a:t>
            </a:r>
            <a:r>
              <a:rPr sz="2150" i="1" dirty="0" err="1"/>
              <a:t>por</a:t>
            </a:r>
            <a:r>
              <a:rPr sz="2150" i="1" dirty="0"/>
              <a:t> </a:t>
            </a:r>
            <a:r>
              <a:rPr sz="2150" i="1" dirty="0" err="1"/>
              <a:t>eso</a:t>
            </a:r>
            <a:r>
              <a:rPr sz="2150" i="1" dirty="0"/>
              <a:t> que </a:t>
            </a:r>
            <a:r>
              <a:rPr sz="2150" i="1" dirty="0" err="1"/>
              <a:t>después</a:t>
            </a:r>
            <a:r>
              <a:rPr sz="2150" i="1" dirty="0"/>
              <a:t> de la </a:t>
            </a:r>
            <a:r>
              <a:rPr sz="2150" i="1" dirty="0" err="1"/>
              <a:t>alimentación</a:t>
            </a:r>
            <a:r>
              <a:rPr sz="2150" i="1" dirty="0"/>
              <a:t> de </a:t>
            </a:r>
            <a:r>
              <a:rPr sz="2150" i="1" dirty="0" err="1"/>
              <a:t>los</a:t>
            </a:r>
            <a:r>
              <a:rPr sz="2150" i="1" dirty="0"/>
              <a:t> 5000, la </a:t>
            </a:r>
            <a:r>
              <a:rPr sz="2150" i="1" dirty="0" err="1"/>
              <a:t>gente</a:t>
            </a:r>
            <a:r>
              <a:rPr sz="2150" i="1" dirty="0"/>
              <a:t> </a:t>
            </a:r>
            <a:r>
              <a:rPr sz="2150" i="1" dirty="0" err="1"/>
              <a:t>comenzó</a:t>
            </a:r>
            <a:r>
              <a:rPr sz="2150" i="1" dirty="0"/>
              <a:t> a </a:t>
            </a:r>
            <a:r>
              <a:rPr sz="2150" i="1" dirty="0" err="1"/>
              <a:t>preguntar</a:t>
            </a:r>
            <a:r>
              <a:rPr sz="2150" i="1" dirty="0"/>
              <a:t> </a:t>
            </a:r>
            <a:r>
              <a:rPr sz="2150" i="1" dirty="0" err="1"/>
              <a:t>si</a:t>
            </a:r>
            <a:r>
              <a:rPr sz="2150" i="1" dirty="0"/>
              <a:t> Jesús era o no "ese </a:t>
            </a:r>
            <a:r>
              <a:rPr sz="2150" i="1" dirty="0" err="1"/>
              <a:t>profeta</a:t>
            </a:r>
            <a:r>
              <a:rPr sz="2150" i="1" dirty="0"/>
              <a:t>" (Jn. 14: 6).</a:t>
            </a:r>
          </a:p>
          <a:p>
            <a:pPr marL="307975" indent="-307975" defTabSz="822959">
              <a:spcBef>
                <a:spcPts val="500"/>
              </a:spcBef>
              <a:defRPr sz="2159">
                <a:effectLst>
                  <a:outerShdw blurRad="34289" dist="34289" dir="2700000" rotWithShape="0">
                    <a:srgbClr val="000000"/>
                  </a:outerShdw>
                </a:effectLst>
              </a:defRPr>
            </a:pPr>
            <a:r>
              <a:rPr sz="2150" b="1" i="1" dirty="0">
                <a:solidFill>
                  <a:schemeClr val="accent6">
                    <a:lumMod val="40000"/>
                    <a:lumOff val="60000"/>
                  </a:schemeClr>
                </a:solidFill>
              </a:rPr>
              <a:t>Peter would announce to his fellow Israelites that in Jesus this ideal had been fulfilled (Ac. 3:22-23).</a:t>
            </a:r>
            <a:r>
              <a:rPr sz="2150" i="1" dirty="0"/>
              <a:t> / Pedro </a:t>
            </a:r>
            <a:r>
              <a:rPr sz="2150" i="1" dirty="0" err="1"/>
              <a:t>anunciaría</a:t>
            </a:r>
            <a:r>
              <a:rPr sz="2150" i="1" dirty="0"/>
              <a:t> a sus </a:t>
            </a:r>
            <a:r>
              <a:rPr sz="2150" i="1" dirty="0" err="1"/>
              <a:t>compañeros</a:t>
            </a:r>
            <a:r>
              <a:rPr sz="2150" i="1" dirty="0"/>
              <a:t> </a:t>
            </a:r>
            <a:r>
              <a:rPr sz="2150" i="1" dirty="0" err="1"/>
              <a:t>Israelitas</a:t>
            </a:r>
            <a:r>
              <a:rPr sz="2150" i="1" dirty="0"/>
              <a:t> que </a:t>
            </a:r>
            <a:r>
              <a:rPr sz="2150" i="1" dirty="0" err="1"/>
              <a:t>en</a:t>
            </a:r>
            <a:r>
              <a:rPr sz="2150" i="1" dirty="0"/>
              <a:t> Jesús </a:t>
            </a:r>
            <a:r>
              <a:rPr sz="2150" i="1" dirty="0" err="1"/>
              <a:t>este</a:t>
            </a:r>
            <a:r>
              <a:rPr sz="2150" i="1" dirty="0"/>
              <a:t> ideal se </a:t>
            </a:r>
            <a:r>
              <a:rPr sz="2150" i="1" dirty="0" err="1"/>
              <a:t>había</a:t>
            </a:r>
            <a:r>
              <a:rPr sz="2150" i="1" dirty="0"/>
              <a:t> </a:t>
            </a:r>
            <a:r>
              <a:rPr sz="2150" i="1" dirty="0" err="1"/>
              <a:t>cumplido</a:t>
            </a:r>
            <a:r>
              <a:rPr sz="2150" i="1" dirty="0"/>
              <a:t> (Ac. 3: 22-23).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318">
                                            <p:bg/>
                                          </p:spTgt>
                                        </p:tgtEl>
                                        <p:attrNameLst>
                                          <p:attrName>style.visibility</p:attrName>
                                        </p:attrNameLst>
                                      </p:cBhvr>
                                      <p:to>
                                        <p:strVal val="visible"/>
                                      </p:to>
                                    </p:set>
                                    <p:anim calcmode="lin" valueType="num">
                                      <p:cBhvr>
                                        <p:cTn id="7" dur="500" fill="hold"/>
                                        <p:tgtEl>
                                          <p:spTgt spid="7318">
                                            <p:bg/>
                                          </p:spTgt>
                                        </p:tgtEl>
                                        <p:attrNameLst>
                                          <p:attrName>ppt_w</p:attrName>
                                        </p:attrNameLst>
                                      </p:cBhvr>
                                      <p:tavLst>
                                        <p:tav tm="0">
                                          <p:val>
                                            <p:fltVal val="0"/>
                                          </p:val>
                                        </p:tav>
                                        <p:tav tm="100000">
                                          <p:val>
                                            <p:strVal val="#ppt_w"/>
                                          </p:val>
                                        </p:tav>
                                      </p:tavLst>
                                    </p:anim>
                                    <p:anim calcmode="lin" valueType="num">
                                      <p:cBhvr>
                                        <p:cTn id="8" dur="500" fill="hold"/>
                                        <p:tgtEl>
                                          <p:spTgt spid="731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318">
                                            <p:txEl>
                                              <p:pRg st="0" end="0"/>
                                            </p:txEl>
                                          </p:spTgt>
                                        </p:tgtEl>
                                        <p:attrNameLst>
                                          <p:attrName>style.visibility</p:attrName>
                                        </p:attrNameLst>
                                      </p:cBhvr>
                                      <p:to>
                                        <p:strVal val="visible"/>
                                      </p:to>
                                    </p:set>
                                    <p:anim calcmode="lin" valueType="num">
                                      <p:cBhvr>
                                        <p:cTn id="11" dur="500" fill="hold"/>
                                        <p:tgtEl>
                                          <p:spTgt spid="731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31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318">
                                            <p:txEl>
                                              <p:pRg st="1" end="1"/>
                                            </p:txEl>
                                          </p:spTgt>
                                        </p:tgtEl>
                                        <p:attrNameLst>
                                          <p:attrName>style.visibility</p:attrName>
                                        </p:attrNameLst>
                                      </p:cBhvr>
                                      <p:to>
                                        <p:strVal val="visible"/>
                                      </p:to>
                                    </p:set>
                                    <p:anim calcmode="lin" valueType="num">
                                      <p:cBhvr>
                                        <p:cTn id="17" dur="500" fill="hold"/>
                                        <p:tgtEl>
                                          <p:spTgt spid="731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31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318">
                                            <p:txEl>
                                              <p:pRg st="2" end="2"/>
                                            </p:txEl>
                                          </p:spTgt>
                                        </p:tgtEl>
                                        <p:attrNameLst>
                                          <p:attrName>style.visibility</p:attrName>
                                        </p:attrNameLst>
                                      </p:cBhvr>
                                      <p:to>
                                        <p:strVal val="visible"/>
                                      </p:to>
                                    </p:set>
                                    <p:anim calcmode="lin" valueType="num">
                                      <p:cBhvr>
                                        <p:cTn id="23" dur="500" fill="hold"/>
                                        <p:tgtEl>
                                          <p:spTgt spid="731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31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318">
                                            <p:txEl>
                                              <p:pRg st="3" end="3"/>
                                            </p:txEl>
                                          </p:spTgt>
                                        </p:tgtEl>
                                        <p:attrNameLst>
                                          <p:attrName>style.visibility</p:attrName>
                                        </p:attrNameLst>
                                      </p:cBhvr>
                                      <p:to>
                                        <p:strVal val="visible"/>
                                      </p:to>
                                    </p:set>
                                    <p:anim calcmode="lin" valueType="num">
                                      <p:cBhvr>
                                        <p:cTn id="29" dur="500" fill="hold"/>
                                        <p:tgtEl>
                                          <p:spTgt spid="731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31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8" grpId="1" build="p"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05C6923C-913B-3AC7-2E5F-04CF47BED5A0}"/>
              </a:ext>
            </a:extLst>
          </p:cNvPr>
          <p:cNvSpPr>
            <a:spLocks noGrp="1" noChangeArrowheads="1"/>
          </p:cNvSpPr>
          <p:nvPr>
            <p:ph type="title"/>
          </p:nvPr>
        </p:nvSpPr>
        <p:spPr>
          <a:xfrm>
            <a:off x="609600" y="165100"/>
            <a:ext cx="10972800" cy="1371600"/>
          </a:xfrm>
        </p:spPr>
        <p:txBody>
          <a:bodyPr/>
          <a:lstStyle/>
          <a:p>
            <a:pPr eaLnBrk="1" hangingPunct="1">
              <a:defRPr/>
            </a:pPr>
            <a:r>
              <a:rPr lang="en-US" altLang="en-US" sz="4800" dirty="0">
                <a:latin typeface="Cooper Black" pitchFamily="18" charset="0"/>
              </a:rPr>
              <a:t>Abraham’s Family</a:t>
            </a:r>
          </a:p>
        </p:txBody>
      </p:sp>
      <p:sp>
        <p:nvSpPr>
          <p:cNvPr id="378883" name="Rectangle 3">
            <a:extLst>
              <a:ext uri="{FF2B5EF4-FFF2-40B4-BE49-F238E27FC236}">
                <a16:creationId xmlns:a16="http://schemas.microsoft.com/office/drawing/2014/main" id="{262D42BB-4811-68D0-3AC9-7AED49E28F73}"/>
              </a:ext>
            </a:extLst>
          </p:cNvPr>
          <p:cNvSpPr>
            <a:spLocks noGrp="1" noChangeArrowheads="1"/>
          </p:cNvSpPr>
          <p:nvPr>
            <p:ph type="body" idx="1"/>
          </p:nvPr>
        </p:nvSpPr>
        <p:spPr>
          <a:xfrm>
            <a:off x="398060" y="1384300"/>
            <a:ext cx="11395880" cy="4495800"/>
          </a:xfrm>
        </p:spPr>
        <p:txBody>
          <a:bodyPr/>
          <a:lstStyle/>
          <a:p>
            <a:pPr eaLnBrk="1" hangingPunct="1">
              <a:buFont typeface="Wingdings" panose="05000000000000000000" pitchFamily="2" charset="2"/>
              <a:buNone/>
              <a:defRPr/>
            </a:pPr>
            <a:r>
              <a:rPr lang="en-US" altLang="en-US" b="1" dirty="0">
                <a:solidFill>
                  <a:srgbClr val="A50021"/>
                </a:solidFill>
                <a:effectLst>
                  <a:outerShdw blurRad="38100" dist="38100" dir="2700000" algn="tl">
                    <a:srgbClr val="000000"/>
                  </a:outerShdw>
                </a:effectLst>
              </a:rPr>
              <a:t>In his move from Ur in southeast Mesopotamia to Canaan in the west (Gen. 12), Abraham moved from an East Semitic language base to a Northwest Semitic language base.</a:t>
            </a:r>
          </a:p>
          <a:p>
            <a:pPr eaLnBrk="1" hangingPunct="1">
              <a:defRPr/>
            </a:pPr>
            <a:r>
              <a:rPr lang="en-US" altLang="en-US" sz="2800" i="1" dirty="0">
                <a:effectLst/>
              </a:rPr>
              <a:t>When Joseph was sold as a slave into Egypt, he necessarily learned the Egyptian language (Gen. 39).</a:t>
            </a:r>
          </a:p>
          <a:p>
            <a:pPr eaLnBrk="1" hangingPunct="1">
              <a:defRPr/>
            </a:pPr>
            <a:r>
              <a:rPr lang="en-US" altLang="en-US" sz="2800" i="1" dirty="0">
                <a:effectLst/>
              </a:rPr>
              <a:t>Later, when his brothers came to Egypt seeking grain, they supposed that the vizier (who was really their brother Joseph) could not understand their language, since Joseph communicated to them via a translator (Gen. 42:23).</a:t>
            </a:r>
          </a:p>
        </p:txBody>
      </p:sp>
      <p:sp>
        <p:nvSpPr>
          <p:cNvPr id="2" name="Slide Number Placeholder 1">
            <a:extLst>
              <a:ext uri="{FF2B5EF4-FFF2-40B4-BE49-F238E27FC236}">
                <a16:creationId xmlns:a16="http://schemas.microsoft.com/office/drawing/2014/main" id="{C6DAADEA-61D7-271E-17F6-33DE4C5A75B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A93FE-E06E-48E0-B38F-7105DC4AA467}"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1931556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78883">
                                            <p:txEl>
                                              <p:pRg st="0" end="0"/>
                                            </p:txEl>
                                          </p:spTgt>
                                        </p:tgtEl>
                                        <p:attrNameLst>
                                          <p:attrName>style.visibility</p:attrName>
                                        </p:attrNameLst>
                                      </p:cBhvr>
                                      <p:to>
                                        <p:strVal val="visible"/>
                                      </p:to>
                                    </p:set>
                                    <p:anim calcmode="lin" valueType="num">
                                      <p:cBhvr>
                                        <p:cTn id="7" dur="500" fill="hold"/>
                                        <p:tgtEl>
                                          <p:spTgt spid="3788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88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8883">
                                            <p:txEl>
                                              <p:pRg st="1" end="1"/>
                                            </p:txEl>
                                          </p:spTgt>
                                        </p:tgtEl>
                                        <p:attrNameLst>
                                          <p:attrName>style.visibility</p:attrName>
                                        </p:attrNameLst>
                                      </p:cBhvr>
                                      <p:to>
                                        <p:strVal val="visible"/>
                                      </p:to>
                                    </p:set>
                                    <p:anim calcmode="lin" valueType="num">
                                      <p:cBhvr additive="base">
                                        <p:cTn id="13" dur="500" fill="hold"/>
                                        <p:tgtEl>
                                          <p:spTgt spid="3788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8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78883">
                                            <p:txEl>
                                              <p:pRg st="2" end="2"/>
                                            </p:txEl>
                                          </p:spTgt>
                                        </p:tgtEl>
                                        <p:attrNameLst>
                                          <p:attrName>style.visibility</p:attrName>
                                        </p:attrNameLst>
                                      </p:cBhvr>
                                      <p:to>
                                        <p:strVal val="visible"/>
                                      </p:to>
                                    </p:set>
                                    <p:anim calcmode="lin" valueType="num">
                                      <p:cBhvr additive="base">
                                        <p:cTn id="19" dur="500" fill="hold"/>
                                        <p:tgtEl>
                                          <p:spTgt spid="3788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8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0" name="Slide Number Placeholder 5"/>
          <p:cNvSpPr txBox="1">
            <a:spLocks noGrp="1"/>
          </p:cNvSpPr>
          <p:nvPr>
            <p:ph type="sldNum" sz="quarter" idx="2"/>
          </p:nvPr>
        </p:nvSpPr>
        <p:spPr>
          <a:xfrm>
            <a:off x="11228675" y="6436360"/>
            <a:ext cx="353726" cy="26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170</a:t>
            </a:fld>
            <a:endParaRPr/>
          </a:p>
        </p:txBody>
      </p:sp>
      <p:sp>
        <p:nvSpPr>
          <p:cNvPr id="7321" name="Rectangle 2"/>
          <p:cNvSpPr txBox="1">
            <a:spLocks noGrp="1"/>
          </p:cNvSpPr>
          <p:nvPr>
            <p:ph type="title"/>
          </p:nvPr>
        </p:nvSpPr>
        <p:spPr>
          <a:xfrm>
            <a:off x="609599" y="381000"/>
            <a:ext cx="10637522" cy="1371600"/>
          </a:xfrm>
          <a:prstGeom prst="rect">
            <a:avLst/>
          </a:prstGeom>
        </p:spPr>
        <p:txBody>
          <a:bodyPr lIns="45719" tIns="45720" rIns="45719" bIns="45720" anchor="ctr">
            <a:normAutofit fontScale="90000"/>
          </a:bodyPr>
          <a:lstStyle/>
          <a:p>
            <a:pPr algn="l">
              <a:defRPr b="1">
                <a:latin typeface="Copperplate Gothic Bold"/>
                <a:ea typeface="Copperplate Gothic Bold"/>
                <a:cs typeface="Copperplate Gothic Bold"/>
                <a:sym typeface="Copperplate Gothic Bold"/>
              </a:defRPr>
            </a:pPr>
            <a:r>
              <a:rPr dirty="0">
                <a:solidFill>
                  <a:srgbClr val="FF7300"/>
                </a:solidFill>
              </a:rPr>
              <a:t>The Succession of Joshua</a:t>
            </a:r>
            <a:r>
              <a:rPr dirty="0"/>
              <a:t> / La </a:t>
            </a:r>
            <a:r>
              <a:rPr dirty="0" err="1"/>
              <a:t>Sucesión</a:t>
            </a:r>
            <a:r>
              <a:rPr dirty="0"/>
              <a:t> de Josué </a:t>
            </a:r>
            <a:r>
              <a:rPr sz="2800" b="0" dirty="0">
                <a:latin typeface="Tahoma"/>
                <a:ea typeface="Tahoma"/>
                <a:cs typeface="Tahoma"/>
                <a:sym typeface="Tahoma"/>
              </a:rPr>
              <a:t>(Dt. 31:1-8)</a:t>
            </a:r>
          </a:p>
        </p:txBody>
      </p:sp>
      <p:sp>
        <p:nvSpPr>
          <p:cNvPr id="7322" name="Rectangle 3"/>
          <p:cNvSpPr txBox="1">
            <a:spLocks noGrp="1"/>
          </p:cNvSpPr>
          <p:nvPr>
            <p:ph type="body" idx="1"/>
          </p:nvPr>
        </p:nvSpPr>
        <p:spPr>
          <a:xfrm>
            <a:off x="421241" y="1981200"/>
            <a:ext cx="11548152" cy="4495800"/>
          </a:xfrm>
          <a:prstGeom prst="rect">
            <a:avLst/>
          </a:prstGeom>
        </p:spPr>
        <p:txBody>
          <a:bodyPr lIns="45719" tIns="45720" rIns="45719" bIns="45720" anchor="t">
            <a:normAutofit/>
          </a:bodyPr>
          <a:lstStyle/>
          <a:p>
            <a:pPr>
              <a:spcBef>
                <a:spcPts val="600"/>
              </a:spcBef>
              <a:buSzTx/>
              <a:buFont typeface="Wingdings"/>
              <a:buNone/>
              <a:defRPr sz="2800" b="1">
                <a:solidFill>
                  <a:srgbClr val="FFCC00"/>
                </a:solidFill>
              </a:defRPr>
            </a:pPr>
            <a:r>
              <a:rPr dirty="0">
                <a:solidFill>
                  <a:srgbClr val="FF7300"/>
                </a:solidFill>
              </a:rPr>
              <a:t>At 120 years old, Moses now prepared for the transition of leadership.</a:t>
            </a:r>
            <a:r>
              <a:rPr dirty="0"/>
              <a:t> / A </a:t>
            </a:r>
            <a:r>
              <a:rPr dirty="0" err="1"/>
              <a:t>los</a:t>
            </a:r>
            <a:r>
              <a:rPr dirty="0"/>
              <a:t> 120 </a:t>
            </a:r>
            <a:r>
              <a:rPr dirty="0" err="1"/>
              <a:t>años</a:t>
            </a:r>
            <a:r>
              <a:rPr dirty="0"/>
              <a:t>, Moisés </a:t>
            </a:r>
            <a:r>
              <a:rPr dirty="0" err="1"/>
              <a:t>ahora</a:t>
            </a:r>
            <a:r>
              <a:rPr dirty="0"/>
              <a:t> se </a:t>
            </a:r>
            <a:r>
              <a:rPr dirty="0" err="1"/>
              <a:t>preparó</a:t>
            </a:r>
            <a:r>
              <a:rPr dirty="0"/>
              <a:t> para la </a:t>
            </a:r>
            <a:r>
              <a:rPr dirty="0" err="1"/>
              <a:t>transición</a:t>
            </a:r>
            <a:r>
              <a:rPr dirty="0"/>
              <a:t> del </a:t>
            </a:r>
            <a:r>
              <a:rPr dirty="0" err="1"/>
              <a:t>liderazgo</a:t>
            </a:r>
            <a:r>
              <a:rPr dirty="0"/>
              <a:t>.</a:t>
            </a:r>
          </a:p>
          <a:p>
            <a:pPr>
              <a:spcBef>
                <a:spcPts val="500"/>
              </a:spcBef>
              <a:defRPr sz="2400"/>
            </a:pPr>
            <a:r>
              <a:rPr b="1" i="1" dirty="0">
                <a:solidFill>
                  <a:schemeClr val="accent6">
                    <a:lumMod val="40000"/>
                    <a:lumOff val="60000"/>
                  </a:schemeClr>
                </a:solidFill>
              </a:rPr>
              <a:t>Joshua had long been Moses’ designated successor (1:38; 3:28; cf. Nu. 27:18-23). / Joshua had long been Moses’ designated successor (1:38; 3:28; cf. Nu. 27:18-23).</a:t>
            </a:r>
            <a:r>
              <a:rPr i="1" dirty="0"/>
              <a:t> / Josué </a:t>
            </a:r>
            <a:r>
              <a:rPr i="1" dirty="0" err="1"/>
              <a:t>había</a:t>
            </a:r>
            <a:r>
              <a:rPr i="1" dirty="0"/>
              <a:t> </a:t>
            </a:r>
            <a:r>
              <a:rPr i="1" dirty="0" err="1"/>
              <a:t>sido</a:t>
            </a:r>
            <a:r>
              <a:rPr i="1" dirty="0"/>
              <a:t> </a:t>
            </a:r>
            <a:r>
              <a:rPr i="1" dirty="0" err="1"/>
              <a:t>durante</a:t>
            </a:r>
            <a:r>
              <a:rPr i="1" dirty="0"/>
              <a:t> </a:t>
            </a:r>
            <a:r>
              <a:rPr i="1" dirty="0" err="1"/>
              <a:t>mucho</a:t>
            </a:r>
            <a:r>
              <a:rPr i="1" dirty="0"/>
              <a:t> </a:t>
            </a:r>
            <a:r>
              <a:rPr i="1" dirty="0" err="1"/>
              <a:t>tiempo</a:t>
            </a:r>
            <a:r>
              <a:rPr i="1" dirty="0"/>
              <a:t> </a:t>
            </a:r>
            <a:r>
              <a:rPr i="1" dirty="0" err="1"/>
              <a:t>el</a:t>
            </a:r>
            <a:r>
              <a:rPr i="1" dirty="0"/>
              <a:t> </a:t>
            </a:r>
            <a:r>
              <a:rPr i="1" dirty="0" err="1"/>
              <a:t>sucesor</a:t>
            </a:r>
            <a:r>
              <a:rPr i="1" dirty="0"/>
              <a:t> </a:t>
            </a:r>
            <a:r>
              <a:rPr i="1" dirty="0" err="1"/>
              <a:t>designado</a:t>
            </a:r>
            <a:r>
              <a:rPr i="1" dirty="0"/>
              <a:t> de Moisés (1:38; 3:28; cf. Nu. 27: 18-23).</a:t>
            </a:r>
          </a:p>
          <a:p>
            <a:pPr>
              <a:spcBef>
                <a:spcPts val="500"/>
              </a:spcBef>
              <a:defRPr sz="2400"/>
            </a:pPr>
            <a:r>
              <a:rPr b="1" i="1" dirty="0">
                <a:solidFill>
                  <a:schemeClr val="accent6">
                    <a:lumMod val="40000"/>
                    <a:lumOff val="60000"/>
                  </a:schemeClr>
                </a:solidFill>
              </a:rPr>
              <a:t>Moses assured the people that God would not abandon them. He would go before them to assure their victory in Canaan.</a:t>
            </a:r>
            <a:r>
              <a:rPr i="1" dirty="0"/>
              <a:t> / Moisés </a:t>
            </a:r>
            <a:r>
              <a:rPr i="1" dirty="0" err="1"/>
              <a:t>aseguró</a:t>
            </a:r>
            <a:r>
              <a:rPr i="1" dirty="0"/>
              <a:t> a la </a:t>
            </a:r>
            <a:r>
              <a:rPr i="1" dirty="0" err="1"/>
              <a:t>gente</a:t>
            </a:r>
            <a:r>
              <a:rPr i="1" dirty="0"/>
              <a:t> que Dios no </a:t>
            </a:r>
            <a:r>
              <a:rPr i="1" dirty="0" err="1"/>
              <a:t>los</a:t>
            </a:r>
            <a:r>
              <a:rPr i="1" dirty="0"/>
              <a:t> </a:t>
            </a:r>
            <a:r>
              <a:rPr i="1" dirty="0" err="1"/>
              <a:t>abandonaría</a:t>
            </a:r>
            <a:r>
              <a:rPr i="1" dirty="0"/>
              <a:t>. </a:t>
            </a:r>
            <a:r>
              <a:rPr i="1" dirty="0" err="1"/>
              <a:t>Irá</a:t>
            </a:r>
            <a:r>
              <a:rPr i="1" dirty="0"/>
              <a:t> antes que </a:t>
            </a:r>
            <a:r>
              <a:rPr i="1" dirty="0" err="1"/>
              <a:t>ellos</a:t>
            </a:r>
            <a:r>
              <a:rPr i="1" dirty="0"/>
              <a:t> para </a:t>
            </a:r>
            <a:r>
              <a:rPr i="1" dirty="0" err="1"/>
              <a:t>asegurar</a:t>
            </a:r>
            <a:r>
              <a:rPr i="1" dirty="0"/>
              <a:t> </a:t>
            </a:r>
            <a:r>
              <a:rPr i="1" dirty="0" err="1"/>
              <a:t>su</a:t>
            </a:r>
            <a:r>
              <a:rPr i="1" dirty="0"/>
              <a:t> </a:t>
            </a:r>
            <a:r>
              <a:rPr i="1" dirty="0" err="1"/>
              <a:t>victoria</a:t>
            </a:r>
            <a:r>
              <a:rPr i="1" dirty="0"/>
              <a:t> </a:t>
            </a:r>
            <a:r>
              <a:rPr i="1" dirty="0" err="1"/>
              <a:t>en</a:t>
            </a:r>
            <a:r>
              <a:rPr i="1" dirty="0"/>
              <a:t> </a:t>
            </a:r>
            <a:r>
              <a:rPr i="1" dirty="0" err="1"/>
              <a:t>Canaán</a:t>
            </a:r>
            <a:r>
              <a:rPr i="1"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322">
                                            <p:bg/>
                                          </p:spTgt>
                                        </p:tgtEl>
                                        <p:attrNameLst>
                                          <p:attrName>style.visibility</p:attrName>
                                        </p:attrNameLst>
                                      </p:cBhvr>
                                      <p:to>
                                        <p:strVal val="visible"/>
                                      </p:to>
                                    </p:set>
                                    <p:anim calcmode="lin" valueType="num">
                                      <p:cBhvr>
                                        <p:cTn id="7" dur="500" fill="hold"/>
                                        <p:tgtEl>
                                          <p:spTgt spid="7322">
                                            <p:bg/>
                                          </p:spTgt>
                                        </p:tgtEl>
                                        <p:attrNameLst>
                                          <p:attrName>ppt_w</p:attrName>
                                        </p:attrNameLst>
                                      </p:cBhvr>
                                      <p:tavLst>
                                        <p:tav tm="0">
                                          <p:val>
                                            <p:fltVal val="0"/>
                                          </p:val>
                                        </p:tav>
                                        <p:tav tm="100000">
                                          <p:val>
                                            <p:strVal val="#ppt_w"/>
                                          </p:val>
                                        </p:tav>
                                      </p:tavLst>
                                    </p:anim>
                                    <p:anim calcmode="lin" valueType="num">
                                      <p:cBhvr>
                                        <p:cTn id="8" dur="500" fill="hold"/>
                                        <p:tgtEl>
                                          <p:spTgt spid="732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322">
                                            <p:txEl>
                                              <p:pRg st="0" end="0"/>
                                            </p:txEl>
                                          </p:spTgt>
                                        </p:tgtEl>
                                        <p:attrNameLst>
                                          <p:attrName>style.visibility</p:attrName>
                                        </p:attrNameLst>
                                      </p:cBhvr>
                                      <p:to>
                                        <p:strVal val="visible"/>
                                      </p:to>
                                    </p:set>
                                    <p:anim calcmode="lin" valueType="num">
                                      <p:cBhvr>
                                        <p:cTn id="11" dur="500" fill="hold"/>
                                        <p:tgtEl>
                                          <p:spTgt spid="732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32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322">
                                            <p:txEl>
                                              <p:pRg st="1" end="1"/>
                                            </p:txEl>
                                          </p:spTgt>
                                        </p:tgtEl>
                                        <p:attrNameLst>
                                          <p:attrName>style.visibility</p:attrName>
                                        </p:attrNameLst>
                                      </p:cBhvr>
                                      <p:to>
                                        <p:strVal val="visible"/>
                                      </p:to>
                                    </p:set>
                                    <p:anim calcmode="lin" valueType="num">
                                      <p:cBhvr>
                                        <p:cTn id="17" dur="500" fill="hold"/>
                                        <p:tgtEl>
                                          <p:spTgt spid="732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32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322">
                                            <p:txEl>
                                              <p:pRg st="2" end="2"/>
                                            </p:txEl>
                                          </p:spTgt>
                                        </p:tgtEl>
                                        <p:attrNameLst>
                                          <p:attrName>style.visibility</p:attrName>
                                        </p:attrNameLst>
                                      </p:cBhvr>
                                      <p:to>
                                        <p:strVal val="visible"/>
                                      </p:to>
                                    </p:set>
                                    <p:anim calcmode="lin" valueType="num">
                                      <p:cBhvr>
                                        <p:cTn id="23" dur="500" fill="hold"/>
                                        <p:tgtEl>
                                          <p:spTgt spid="732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32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2" grpId="1" build="p" animBg="1" advAuto="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4" name="Slide Number Placeholder 5"/>
          <p:cNvSpPr txBox="1">
            <a:spLocks noGrp="1"/>
          </p:cNvSpPr>
          <p:nvPr>
            <p:ph type="sldNum" sz="quarter" idx="2"/>
          </p:nvPr>
        </p:nvSpPr>
        <p:spPr>
          <a:xfrm>
            <a:off x="11228675" y="6436360"/>
            <a:ext cx="353726" cy="26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171</a:t>
            </a:fld>
            <a:endParaRPr/>
          </a:p>
        </p:txBody>
      </p:sp>
      <p:sp>
        <p:nvSpPr>
          <p:cNvPr id="7325" name="Rectangle 2"/>
          <p:cNvSpPr txBox="1">
            <a:spLocks noGrp="1"/>
          </p:cNvSpPr>
          <p:nvPr>
            <p:ph type="title"/>
          </p:nvPr>
        </p:nvSpPr>
        <p:spPr>
          <a:prstGeom prst="rect">
            <a:avLst/>
          </a:prstGeom>
        </p:spPr>
        <p:txBody>
          <a:bodyPr lIns="45719" tIns="45720" rIns="45719" bIns="45720" anchor="ctr">
            <a:noAutofit/>
          </a:bodyPr>
          <a:lstStyle/>
          <a:p>
            <a:pPr defTabSz="804672">
              <a:defRPr sz="3872" b="1">
                <a:effectLst>
                  <a:outerShdw blurRad="33528" dist="33528" dir="2700000" rotWithShape="0">
                    <a:srgbClr val="000000"/>
                  </a:outerShdw>
                </a:effectLst>
                <a:latin typeface="Copperplate Gothic Bold"/>
                <a:ea typeface="Copperplate Gothic Bold"/>
                <a:cs typeface="Copperplate Gothic Bold"/>
                <a:sym typeface="Copperplate Gothic Bold"/>
              </a:defRPr>
            </a:pPr>
            <a:r>
              <a:rPr sz="3850" dirty="0">
                <a:solidFill>
                  <a:srgbClr val="FF7300"/>
                </a:solidFill>
              </a:rPr>
              <a:t>The Death of Moses </a:t>
            </a:r>
            <a:r>
              <a:rPr sz="3850" dirty="0"/>
              <a:t>/ La Muerte de Moisés</a:t>
            </a:r>
            <a:r>
              <a:rPr sz="3850" b="0" dirty="0">
                <a:latin typeface="Tahoma"/>
                <a:ea typeface="Tahoma"/>
                <a:cs typeface="Tahoma"/>
                <a:sym typeface="Tahoma"/>
              </a:rPr>
              <a:t> </a:t>
            </a:r>
            <a:r>
              <a:rPr sz="2450" b="0" dirty="0">
                <a:latin typeface="Tahoma"/>
                <a:ea typeface="Tahoma"/>
                <a:cs typeface="Tahoma"/>
                <a:sym typeface="Tahoma"/>
              </a:rPr>
              <a:t>(Dt. 34:1-12)</a:t>
            </a:r>
          </a:p>
        </p:txBody>
      </p:sp>
      <p:sp>
        <p:nvSpPr>
          <p:cNvPr id="7326" name="Rectangle 3"/>
          <p:cNvSpPr txBox="1">
            <a:spLocks noGrp="1"/>
          </p:cNvSpPr>
          <p:nvPr>
            <p:ph type="body" idx="1"/>
          </p:nvPr>
        </p:nvSpPr>
        <p:spPr>
          <a:xfrm>
            <a:off x="156240" y="1417639"/>
            <a:ext cx="11879519" cy="5364407"/>
          </a:xfrm>
          <a:prstGeom prst="rect">
            <a:avLst/>
          </a:prstGeom>
        </p:spPr>
        <p:txBody>
          <a:bodyPr lIns="45719" tIns="45720" rIns="45719" bIns="45720" anchor="t">
            <a:normAutofit/>
          </a:bodyPr>
          <a:lstStyle/>
          <a:p>
            <a:pPr marL="297815" indent="-297815" defTabSz="795527">
              <a:lnSpc>
                <a:spcPct val="90000"/>
              </a:lnSpc>
              <a:spcBef>
                <a:spcPts val="500"/>
              </a:spcBef>
              <a:buSzTx/>
              <a:buFont typeface="Wingdings"/>
              <a:buNone/>
              <a:defRPr sz="2436" b="1">
                <a:solidFill>
                  <a:srgbClr val="FFCC00"/>
                </a:solidFill>
                <a:effectLst>
                  <a:outerShdw blurRad="33147" dist="33147" dir="2700000" rotWithShape="0">
                    <a:srgbClr val="000000"/>
                  </a:outerShdw>
                </a:effectLst>
              </a:defRPr>
            </a:pPr>
            <a:r>
              <a:rPr sz="2400" dirty="0">
                <a:solidFill>
                  <a:srgbClr val="FF7300"/>
                </a:solidFill>
              </a:rPr>
              <a:t>Earlier, Yahweh had told Moses that the time of his death had arrived (cf. 32:48-52).</a:t>
            </a:r>
            <a:r>
              <a:rPr sz="2400" dirty="0"/>
              <a:t> / </a:t>
            </a:r>
            <a:r>
              <a:rPr sz="2400" dirty="0" err="1"/>
              <a:t>Anteriormente</a:t>
            </a:r>
            <a:r>
              <a:rPr sz="2400" dirty="0"/>
              <a:t>, </a:t>
            </a:r>
            <a:r>
              <a:rPr sz="2400" dirty="0" err="1"/>
              <a:t>Yahvé</a:t>
            </a:r>
            <a:r>
              <a:rPr sz="2400" dirty="0"/>
              <a:t> le </a:t>
            </a:r>
            <a:r>
              <a:rPr sz="2400" dirty="0" err="1"/>
              <a:t>había</a:t>
            </a:r>
            <a:r>
              <a:rPr sz="2400" dirty="0"/>
              <a:t> </a:t>
            </a:r>
            <a:r>
              <a:rPr sz="2400" dirty="0" err="1"/>
              <a:t>dicho</a:t>
            </a:r>
            <a:r>
              <a:rPr sz="2400" dirty="0"/>
              <a:t> a Moisés que </a:t>
            </a:r>
            <a:r>
              <a:rPr sz="2400" dirty="0" err="1"/>
              <a:t>había</a:t>
            </a:r>
            <a:r>
              <a:rPr sz="2400" dirty="0"/>
              <a:t> </a:t>
            </a:r>
            <a:r>
              <a:rPr sz="2400" dirty="0" err="1"/>
              <a:t>llegado</a:t>
            </a:r>
            <a:r>
              <a:rPr sz="2400" dirty="0"/>
              <a:t> </a:t>
            </a:r>
            <a:r>
              <a:rPr sz="2400" dirty="0" err="1"/>
              <a:t>el</a:t>
            </a:r>
            <a:r>
              <a:rPr sz="2400" dirty="0"/>
              <a:t> </a:t>
            </a:r>
            <a:r>
              <a:rPr sz="2400" dirty="0" err="1"/>
              <a:t>momento</a:t>
            </a:r>
            <a:r>
              <a:rPr sz="2400" dirty="0"/>
              <a:t> de </a:t>
            </a:r>
            <a:r>
              <a:rPr sz="2400" dirty="0" err="1"/>
              <a:t>su</a:t>
            </a:r>
            <a:r>
              <a:rPr sz="2400" dirty="0"/>
              <a:t> </a:t>
            </a:r>
            <a:r>
              <a:rPr sz="2400" dirty="0" err="1"/>
              <a:t>muerte</a:t>
            </a:r>
            <a:r>
              <a:rPr sz="2400" dirty="0"/>
              <a:t> (cf. 32: 48-52).</a:t>
            </a:r>
            <a:endParaRPr lang="en-US" sz="2400"/>
          </a:p>
          <a:p>
            <a:pPr marL="297815" indent="-297815" defTabSz="795527">
              <a:lnSpc>
                <a:spcPct val="90000"/>
              </a:lnSpc>
              <a:spcBef>
                <a:spcPts val="500"/>
              </a:spcBef>
              <a:defRPr sz="2088">
                <a:effectLst>
                  <a:outerShdw blurRad="33147" dist="33147" dir="2700000" rotWithShape="0">
                    <a:srgbClr val="000000"/>
                  </a:outerShdw>
                </a:effectLst>
              </a:defRPr>
            </a:pPr>
            <a:r>
              <a:rPr sz="2050" b="1" i="1" dirty="0">
                <a:solidFill>
                  <a:schemeClr val="accent6">
                    <a:lumMod val="40000"/>
                    <a:lumOff val="60000"/>
                  </a:schemeClr>
                </a:solidFill>
              </a:rPr>
              <a:t>As instructed, Moses climbed Mt. Nebo (Pisgah) and from its summit he surveyed the land of Canaan.</a:t>
            </a:r>
            <a:r>
              <a:rPr sz="2050" i="1" dirty="0"/>
              <a:t> / </a:t>
            </a:r>
            <a:r>
              <a:rPr sz="2050" i="1" dirty="0" err="1"/>
              <a:t>Según</a:t>
            </a:r>
            <a:r>
              <a:rPr sz="2050" i="1" dirty="0"/>
              <a:t> las </a:t>
            </a:r>
            <a:r>
              <a:rPr sz="2050" i="1" dirty="0" err="1"/>
              <a:t>instrucciones</a:t>
            </a:r>
            <a:r>
              <a:rPr sz="2050" i="1" dirty="0"/>
              <a:t>, Moisés </a:t>
            </a:r>
            <a:r>
              <a:rPr sz="2050" i="1" dirty="0" err="1"/>
              <a:t>subió</a:t>
            </a:r>
            <a:r>
              <a:rPr sz="2050" i="1" dirty="0"/>
              <a:t> al monte Nebo (Pisgah) y </a:t>
            </a:r>
            <a:r>
              <a:rPr sz="2050" i="1" dirty="0" err="1"/>
              <a:t>desde</a:t>
            </a:r>
            <a:r>
              <a:rPr sz="2050" i="1" dirty="0"/>
              <a:t> </a:t>
            </a:r>
            <a:r>
              <a:rPr sz="2050" i="1" dirty="0" err="1"/>
              <a:t>su</a:t>
            </a:r>
            <a:r>
              <a:rPr sz="2050" i="1" dirty="0"/>
              <a:t> </a:t>
            </a:r>
            <a:r>
              <a:rPr sz="2050" i="1" dirty="0" err="1"/>
              <a:t>cumbre</a:t>
            </a:r>
            <a:r>
              <a:rPr sz="2050" i="1" dirty="0"/>
              <a:t> </a:t>
            </a:r>
            <a:r>
              <a:rPr sz="2050" i="1" dirty="0" err="1"/>
              <a:t>apreció</a:t>
            </a:r>
            <a:r>
              <a:rPr sz="2050" i="1" dirty="0"/>
              <a:t> la tierra de </a:t>
            </a:r>
            <a:r>
              <a:rPr sz="2050" i="1" dirty="0" err="1"/>
              <a:t>Canaán</a:t>
            </a:r>
            <a:r>
              <a:rPr sz="2050" i="1" dirty="0"/>
              <a:t>.</a:t>
            </a:r>
          </a:p>
          <a:p>
            <a:pPr marL="297815" indent="-297815" defTabSz="795527">
              <a:lnSpc>
                <a:spcPct val="90000"/>
              </a:lnSpc>
              <a:spcBef>
                <a:spcPts val="500"/>
              </a:spcBef>
              <a:defRPr sz="2088">
                <a:effectLst>
                  <a:outerShdw blurRad="33147" dist="33147" dir="2700000" rotWithShape="0">
                    <a:srgbClr val="000000"/>
                  </a:outerShdw>
                </a:effectLst>
              </a:defRPr>
            </a:pPr>
            <a:r>
              <a:rPr sz="2050" b="1" i="1" dirty="0">
                <a:solidFill>
                  <a:schemeClr val="accent6">
                    <a:lumMod val="40000"/>
                    <a:lumOff val="60000"/>
                  </a:schemeClr>
                </a:solidFill>
              </a:rPr>
              <a:t>Here Moses died.</a:t>
            </a:r>
            <a:r>
              <a:rPr sz="2050" i="1" dirty="0"/>
              <a:t> / </a:t>
            </a:r>
            <a:r>
              <a:rPr sz="2050" i="1" dirty="0" err="1"/>
              <a:t>Acá</a:t>
            </a:r>
            <a:r>
              <a:rPr sz="2050" i="1" dirty="0"/>
              <a:t> </a:t>
            </a:r>
            <a:r>
              <a:rPr sz="2050" i="1" dirty="0" err="1"/>
              <a:t>muere</a:t>
            </a:r>
            <a:r>
              <a:rPr sz="2050" i="1" dirty="0"/>
              <a:t> Moisés</a:t>
            </a:r>
          </a:p>
          <a:p>
            <a:pPr marL="297815" indent="-297815" defTabSz="795527">
              <a:lnSpc>
                <a:spcPct val="90000"/>
              </a:lnSpc>
              <a:spcBef>
                <a:spcPts val="500"/>
              </a:spcBef>
              <a:defRPr sz="2088">
                <a:effectLst>
                  <a:outerShdw blurRad="33147" dist="33147" dir="2700000" rotWithShape="0">
                    <a:srgbClr val="000000"/>
                  </a:outerShdw>
                </a:effectLst>
              </a:defRPr>
            </a:pPr>
            <a:r>
              <a:rPr sz="2050" b="1" i="1" dirty="0">
                <a:solidFill>
                  <a:schemeClr val="accent6">
                    <a:lumMod val="40000"/>
                    <a:lumOff val="60000"/>
                  </a:schemeClr>
                </a:solidFill>
              </a:rPr>
              <a:t>An ancient </a:t>
            </a:r>
            <a:r>
              <a:rPr sz="2050" b="1" i="1" err="1">
                <a:solidFill>
                  <a:schemeClr val="accent6">
                    <a:lumMod val="40000"/>
                    <a:lumOff val="60000"/>
                  </a:schemeClr>
                </a:solidFill>
              </a:rPr>
              <a:t>pseudepigraphical</a:t>
            </a:r>
            <a:r>
              <a:rPr sz="2050" b="1" i="1" dirty="0">
                <a:solidFill>
                  <a:schemeClr val="accent6">
                    <a:lumMod val="40000"/>
                    <a:lumOff val="60000"/>
                  </a:schemeClr>
                </a:solidFill>
              </a:rPr>
              <a:t> text called </a:t>
            </a:r>
            <a:r>
              <a:rPr sz="2050" b="1" i="1" u="sng" dirty="0">
                <a:solidFill>
                  <a:schemeClr val="accent6">
                    <a:lumMod val="40000"/>
                    <a:lumOff val="60000"/>
                  </a:schemeClr>
                </a:solidFill>
              </a:rPr>
              <a:t>The Assumption of Moses</a:t>
            </a:r>
            <a:r>
              <a:rPr sz="2050" b="1" i="1" dirty="0">
                <a:solidFill>
                  <a:schemeClr val="accent6">
                    <a:lumMod val="40000"/>
                    <a:lumOff val="60000"/>
                  </a:schemeClr>
                </a:solidFill>
              </a:rPr>
              <a:t> (cited in Jude 9) recounts that when Michael, the archangel, was sent to bury Moses, Satan claimed the corpse, arguing that Moses was a murderer (cf. Ex. 2:11-12). Michael did not retaliate in his own authority but deferred to God.</a:t>
            </a:r>
            <a:r>
              <a:rPr sz="2050" i="1" dirty="0"/>
              <a:t> / Un </a:t>
            </a:r>
            <a:r>
              <a:rPr sz="2050" i="1" err="1"/>
              <a:t>antiguo</a:t>
            </a:r>
            <a:r>
              <a:rPr sz="2050" i="1" dirty="0"/>
              <a:t> </a:t>
            </a:r>
            <a:r>
              <a:rPr sz="2050" i="1" err="1"/>
              <a:t>texto</a:t>
            </a:r>
            <a:r>
              <a:rPr sz="2050" i="1" dirty="0"/>
              <a:t> </a:t>
            </a:r>
            <a:r>
              <a:rPr sz="2050" i="1" err="1"/>
              <a:t>pseudepigráfico</a:t>
            </a:r>
            <a:r>
              <a:rPr sz="2050" i="1" dirty="0"/>
              <a:t> </a:t>
            </a:r>
            <a:r>
              <a:rPr sz="2050" i="1" err="1"/>
              <a:t>llamado</a:t>
            </a:r>
            <a:r>
              <a:rPr sz="2050" i="1" dirty="0"/>
              <a:t> la </a:t>
            </a:r>
            <a:r>
              <a:rPr sz="2050" i="1" err="1"/>
              <a:t>suposición</a:t>
            </a:r>
            <a:r>
              <a:rPr sz="2050" i="1" dirty="0"/>
              <a:t> de Moisés (</a:t>
            </a:r>
            <a:r>
              <a:rPr sz="2050" i="1" err="1"/>
              <a:t>citado</a:t>
            </a:r>
            <a:r>
              <a:rPr sz="2050" i="1" dirty="0"/>
              <a:t> </a:t>
            </a:r>
            <a:r>
              <a:rPr sz="2050" i="1" err="1"/>
              <a:t>en</a:t>
            </a:r>
            <a:r>
              <a:rPr sz="2050" i="1" dirty="0"/>
              <a:t> Judas 9) </a:t>
            </a:r>
            <a:r>
              <a:rPr sz="2050" i="1" err="1"/>
              <a:t>cuenta</a:t>
            </a:r>
            <a:r>
              <a:rPr sz="2050" i="1" dirty="0"/>
              <a:t> que </a:t>
            </a:r>
            <a:r>
              <a:rPr sz="2050" i="1" err="1"/>
              <a:t>cuando</a:t>
            </a:r>
            <a:r>
              <a:rPr sz="2050" i="1" dirty="0"/>
              <a:t> Miguel, </a:t>
            </a:r>
            <a:r>
              <a:rPr sz="2050" i="1" err="1"/>
              <a:t>el</a:t>
            </a:r>
            <a:r>
              <a:rPr sz="2050" i="1" dirty="0"/>
              <a:t> </a:t>
            </a:r>
            <a:r>
              <a:rPr sz="2050" i="1" err="1"/>
              <a:t>Arcángel</a:t>
            </a:r>
            <a:r>
              <a:rPr sz="2050" i="1" dirty="0"/>
              <a:t>, </a:t>
            </a:r>
            <a:r>
              <a:rPr sz="2050" i="1" err="1"/>
              <a:t>fue</a:t>
            </a:r>
            <a:r>
              <a:rPr sz="2050" i="1" dirty="0"/>
              <a:t> </a:t>
            </a:r>
            <a:r>
              <a:rPr sz="2050" i="1" err="1"/>
              <a:t>enviado</a:t>
            </a:r>
            <a:r>
              <a:rPr sz="2050" i="1" dirty="0"/>
              <a:t> a </a:t>
            </a:r>
            <a:r>
              <a:rPr sz="2050" i="1" err="1"/>
              <a:t>enterrar</a:t>
            </a:r>
            <a:r>
              <a:rPr sz="2050" i="1" dirty="0"/>
              <a:t> a Moisés, Satanás </a:t>
            </a:r>
            <a:r>
              <a:rPr sz="2050" i="1" err="1"/>
              <a:t>reclamó</a:t>
            </a:r>
            <a:r>
              <a:rPr sz="2050" i="1" dirty="0"/>
              <a:t> </a:t>
            </a:r>
            <a:r>
              <a:rPr sz="2050" i="1" err="1"/>
              <a:t>el</a:t>
            </a:r>
            <a:r>
              <a:rPr sz="2050" i="1" dirty="0"/>
              <a:t> </a:t>
            </a:r>
            <a:r>
              <a:rPr sz="2050" i="1" err="1"/>
              <a:t>cadáver</a:t>
            </a:r>
            <a:r>
              <a:rPr sz="2050" i="1" dirty="0"/>
              <a:t>, </a:t>
            </a:r>
            <a:r>
              <a:rPr sz="2050" i="1" err="1"/>
              <a:t>argumentando</a:t>
            </a:r>
            <a:r>
              <a:rPr sz="2050" i="1" dirty="0"/>
              <a:t> que Moisés era un </a:t>
            </a:r>
            <a:r>
              <a:rPr sz="2050" i="1" err="1"/>
              <a:t>asesino</a:t>
            </a:r>
            <a:r>
              <a:rPr sz="2050" i="1" dirty="0"/>
              <a:t> (cf. Ex. 2: 11-12 ). Miguel no </a:t>
            </a:r>
            <a:r>
              <a:rPr sz="2050" i="1" err="1"/>
              <a:t>tomó</a:t>
            </a:r>
            <a:r>
              <a:rPr sz="2050" i="1" dirty="0"/>
              <a:t> </a:t>
            </a:r>
            <a:r>
              <a:rPr sz="2050" i="1" err="1"/>
              <a:t>represalias</a:t>
            </a:r>
            <a:r>
              <a:rPr sz="2050" i="1" dirty="0"/>
              <a:t> </a:t>
            </a:r>
            <a:r>
              <a:rPr sz="2050" i="1" err="1"/>
              <a:t>en</a:t>
            </a:r>
            <a:r>
              <a:rPr sz="2050" i="1" dirty="0"/>
              <a:t> </a:t>
            </a:r>
            <a:r>
              <a:rPr sz="2050" i="1" err="1"/>
              <a:t>su</a:t>
            </a:r>
            <a:r>
              <a:rPr sz="2050" i="1" dirty="0"/>
              <a:t> </a:t>
            </a:r>
            <a:r>
              <a:rPr sz="2050" i="1" err="1"/>
              <a:t>propia</a:t>
            </a:r>
            <a:r>
              <a:rPr sz="2050" i="1" dirty="0"/>
              <a:t> </a:t>
            </a:r>
            <a:r>
              <a:rPr sz="2050" i="1" err="1"/>
              <a:t>autoridad</a:t>
            </a:r>
            <a:r>
              <a:rPr sz="2050" i="1" dirty="0"/>
              <a:t>, </a:t>
            </a:r>
            <a:r>
              <a:rPr sz="2050" i="1" err="1"/>
              <a:t>sino</a:t>
            </a:r>
            <a:r>
              <a:rPr sz="2050" i="1" dirty="0"/>
              <a:t> que </a:t>
            </a:r>
            <a:r>
              <a:rPr sz="2050" i="1" err="1"/>
              <a:t>defirió</a:t>
            </a:r>
            <a:r>
              <a:rPr sz="2050" i="1" dirty="0"/>
              <a:t> a Dios.</a:t>
            </a:r>
          </a:p>
          <a:p>
            <a:pPr marL="297815" indent="-297815" defTabSz="795527">
              <a:lnSpc>
                <a:spcPct val="90000"/>
              </a:lnSpc>
              <a:spcBef>
                <a:spcPts val="500"/>
              </a:spcBef>
              <a:defRPr sz="2088">
                <a:effectLst>
                  <a:outerShdw blurRad="33147" dist="33147" dir="2700000" rotWithShape="0">
                    <a:srgbClr val="000000"/>
                  </a:outerShdw>
                </a:effectLst>
              </a:defRPr>
            </a:pPr>
            <a:r>
              <a:rPr sz="2050" b="1" i="1" dirty="0">
                <a:solidFill>
                  <a:schemeClr val="accent6">
                    <a:lumMod val="40000"/>
                    <a:lumOff val="60000"/>
                  </a:schemeClr>
                </a:solidFill>
              </a:rPr>
              <a:t>Joshua now assumed leadership of the people. </a:t>
            </a:r>
            <a:r>
              <a:rPr sz="2050" i="1" dirty="0"/>
              <a:t>/ Josué </a:t>
            </a:r>
            <a:r>
              <a:rPr sz="2050" i="1" err="1"/>
              <a:t>ahora</a:t>
            </a:r>
            <a:r>
              <a:rPr sz="2050" i="1" dirty="0"/>
              <a:t> </a:t>
            </a:r>
            <a:r>
              <a:rPr sz="2050" i="1" err="1"/>
              <a:t>asumió</a:t>
            </a:r>
            <a:r>
              <a:rPr sz="2050" i="1" dirty="0"/>
              <a:t> </a:t>
            </a:r>
            <a:r>
              <a:rPr sz="2050" i="1" err="1"/>
              <a:t>el</a:t>
            </a:r>
            <a:r>
              <a:rPr sz="2050" i="1" dirty="0"/>
              <a:t> </a:t>
            </a:r>
            <a:r>
              <a:rPr sz="2050" i="1" err="1"/>
              <a:t>liderazgo</a:t>
            </a:r>
            <a:r>
              <a:rPr sz="2050" i="1" dirty="0"/>
              <a:t> de la </a:t>
            </a:r>
            <a:r>
              <a:rPr sz="2050" i="1" err="1"/>
              <a:t>gente</a:t>
            </a:r>
            <a:endParaRPr sz="2050" i="1"/>
          </a:p>
        </p:txBody>
      </p:sp>
      <p:sp>
        <p:nvSpPr>
          <p:cNvPr id="7327" name="."/>
          <p:cNvSpPr txBox="1"/>
          <p:nvPr/>
        </p:nvSpPr>
        <p:spPr>
          <a:xfrm>
            <a:off x="2564980" y="7542133"/>
            <a:ext cx="167654"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326">
                                            <p:bg/>
                                          </p:spTgt>
                                        </p:tgtEl>
                                        <p:attrNameLst>
                                          <p:attrName>style.visibility</p:attrName>
                                        </p:attrNameLst>
                                      </p:cBhvr>
                                      <p:to>
                                        <p:strVal val="visible"/>
                                      </p:to>
                                    </p:set>
                                    <p:anim calcmode="lin" valueType="num">
                                      <p:cBhvr>
                                        <p:cTn id="7" dur="500" fill="hold"/>
                                        <p:tgtEl>
                                          <p:spTgt spid="7326">
                                            <p:bg/>
                                          </p:spTgt>
                                        </p:tgtEl>
                                        <p:attrNameLst>
                                          <p:attrName>ppt_w</p:attrName>
                                        </p:attrNameLst>
                                      </p:cBhvr>
                                      <p:tavLst>
                                        <p:tav tm="0">
                                          <p:val>
                                            <p:fltVal val="0"/>
                                          </p:val>
                                        </p:tav>
                                        <p:tav tm="100000">
                                          <p:val>
                                            <p:strVal val="#ppt_w"/>
                                          </p:val>
                                        </p:tav>
                                      </p:tavLst>
                                    </p:anim>
                                    <p:anim calcmode="lin" valueType="num">
                                      <p:cBhvr>
                                        <p:cTn id="8" dur="500" fill="hold"/>
                                        <p:tgtEl>
                                          <p:spTgt spid="732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326">
                                            <p:txEl>
                                              <p:pRg st="0" end="0"/>
                                            </p:txEl>
                                          </p:spTgt>
                                        </p:tgtEl>
                                        <p:attrNameLst>
                                          <p:attrName>style.visibility</p:attrName>
                                        </p:attrNameLst>
                                      </p:cBhvr>
                                      <p:to>
                                        <p:strVal val="visible"/>
                                      </p:to>
                                    </p:set>
                                    <p:anim calcmode="lin" valueType="num">
                                      <p:cBhvr>
                                        <p:cTn id="11" dur="500" fill="hold"/>
                                        <p:tgtEl>
                                          <p:spTgt spid="732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32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326">
                                            <p:txEl>
                                              <p:pRg st="1" end="1"/>
                                            </p:txEl>
                                          </p:spTgt>
                                        </p:tgtEl>
                                        <p:attrNameLst>
                                          <p:attrName>style.visibility</p:attrName>
                                        </p:attrNameLst>
                                      </p:cBhvr>
                                      <p:to>
                                        <p:strVal val="visible"/>
                                      </p:to>
                                    </p:set>
                                    <p:anim calcmode="lin" valueType="num">
                                      <p:cBhvr>
                                        <p:cTn id="17" dur="500" fill="hold"/>
                                        <p:tgtEl>
                                          <p:spTgt spid="732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32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326">
                                            <p:txEl>
                                              <p:pRg st="2" end="2"/>
                                            </p:txEl>
                                          </p:spTgt>
                                        </p:tgtEl>
                                        <p:attrNameLst>
                                          <p:attrName>style.visibility</p:attrName>
                                        </p:attrNameLst>
                                      </p:cBhvr>
                                      <p:to>
                                        <p:strVal val="visible"/>
                                      </p:to>
                                    </p:set>
                                    <p:anim calcmode="lin" valueType="num">
                                      <p:cBhvr>
                                        <p:cTn id="23" dur="500" fill="hold"/>
                                        <p:tgtEl>
                                          <p:spTgt spid="732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32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326">
                                            <p:txEl>
                                              <p:pRg st="3" end="3"/>
                                            </p:txEl>
                                          </p:spTgt>
                                        </p:tgtEl>
                                        <p:attrNameLst>
                                          <p:attrName>style.visibility</p:attrName>
                                        </p:attrNameLst>
                                      </p:cBhvr>
                                      <p:to>
                                        <p:strVal val="visible"/>
                                      </p:to>
                                    </p:set>
                                    <p:anim calcmode="lin" valueType="num">
                                      <p:cBhvr>
                                        <p:cTn id="29" dur="500" fill="hold"/>
                                        <p:tgtEl>
                                          <p:spTgt spid="732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32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7326">
                                            <p:txEl>
                                              <p:pRg st="4" end="4"/>
                                            </p:txEl>
                                          </p:spTgt>
                                        </p:tgtEl>
                                        <p:attrNameLst>
                                          <p:attrName>style.visibility</p:attrName>
                                        </p:attrNameLst>
                                      </p:cBhvr>
                                      <p:to>
                                        <p:strVal val="visible"/>
                                      </p:to>
                                    </p:set>
                                    <p:anim calcmode="lin" valueType="num">
                                      <p:cBhvr>
                                        <p:cTn id="35" dur="500" fill="hold"/>
                                        <p:tgtEl>
                                          <p:spTgt spid="7326">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32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6" grpId="1" build="p" animBg="1" advAuto="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9" name="Slide Number Placeholder 3"/>
          <p:cNvSpPr txBox="1">
            <a:spLocks noGrp="1"/>
          </p:cNvSpPr>
          <p:nvPr>
            <p:ph type="sldNum" sz="quarter" idx="2"/>
          </p:nvPr>
        </p:nvSpPr>
        <p:spPr>
          <a:xfrm>
            <a:off x="11228675" y="6436360"/>
            <a:ext cx="353726" cy="2692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172</a:t>
            </a:fld>
            <a:endParaRPr/>
          </a:p>
        </p:txBody>
      </p:sp>
      <p:pic>
        <p:nvPicPr>
          <p:cNvPr id="7330" name="Picture 4" descr="Picture 4"/>
          <p:cNvPicPr>
            <a:picLocks noChangeAspect="1"/>
          </p:cNvPicPr>
          <p:nvPr/>
        </p:nvPicPr>
        <p:blipFill>
          <a:blip r:embed="rId2"/>
          <a:stretch>
            <a:fillRect/>
          </a:stretch>
        </p:blipFill>
        <p:spPr>
          <a:xfrm>
            <a:off x="1524000" y="0"/>
            <a:ext cx="9144000" cy="6858000"/>
          </a:xfrm>
          <a:prstGeom prst="rect">
            <a:avLst/>
          </a:prstGeom>
          <a:ln w="12700">
            <a:miter lim="400000"/>
          </a:ln>
        </p:spPr>
      </p:pic>
      <p:sp>
        <p:nvSpPr>
          <p:cNvPr id="7331" name="Text Box 5"/>
          <p:cNvSpPr txBox="1"/>
          <p:nvPr/>
        </p:nvSpPr>
        <p:spPr>
          <a:xfrm>
            <a:off x="2331720" y="5816600"/>
            <a:ext cx="7680960" cy="1010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algn="ctr" defTabSz="914400">
              <a:spcBef>
                <a:spcPts val="1400"/>
              </a:spcBef>
              <a:defRPr sz="2400" b="1">
                <a:solidFill>
                  <a:srgbClr val="FFFFFF"/>
                </a:solidFill>
                <a:effectLst>
                  <a:outerShdw blurRad="38100" dist="38100" dir="2700000" rotWithShape="0">
                    <a:srgbClr val="000000"/>
                  </a:outerShdw>
                </a:effectLst>
                <a:latin typeface="Tahoma"/>
                <a:ea typeface="Tahoma"/>
                <a:cs typeface="Tahoma"/>
                <a:sym typeface="Tahoma"/>
              </a:defRPr>
            </a:pPr>
            <a:r>
              <a:rPr dirty="0">
                <a:solidFill>
                  <a:schemeClr val="accent6">
                    <a:lumMod val="40000"/>
                    <a:lumOff val="60000"/>
                  </a:schemeClr>
                </a:solidFill>
              </a:rPr>
              <a:t>The view of Canaan from the top of Mt. Nebo.</a:t>
            </a:r>
            <a:r>
              <a:rPr lang="en-US" dirty="0"/>
              <a:t> </a:t>
            </a:r>
            <a:endParaRPr/>
          </a:p>
          <a:p>
            <a:pPr algn="ctr" defTabSz="914400">
              <a:spcBef>
                <a:spcPts val="1400"/>
              </a:spcBef>
              <a:defRPr sz="2400" b="1">
                <a:solidFill>
                  <a:srgbClr val="FFFFFF"/>
                </a:solidFill>
                <a:effectLst>
                  <a:outerShdw blurRad="38100" dist="38100" dir="2700000" rotWithShape="0">
                    <a:srgbClr val="000000"/>
                  </a:outerShdw>
                </a:effectLst>
                <a:latin typeface="Tahoma"/>
                <a:ea typeface="Tahoma"/>
                <a:cs typeface="Tahoma"/>
                <a:sym typeface="Tahoma"/>
              </a:defRPr>
            </a:pPr>
            <a:r>
              <a:rPr dirty="0"/>
              <a:t>La vista de </a:t>
            </a:r>
            <a:r>
              <a:rPr dirty="0" err="1"/>
              <a:t>Canaán</a:t>
            </a:r>
            <a:r>
              <a:rPr dirty="0"/>
              <a:t> </a:t>
            </a:r>
            <a:r>
              <a:rPr dirty="0" err="1"/>
              <a:t>desde</a:t>
            </a:r>
            <a:r>
              <a:rPr dirty="0"/>
              <a:t> </a:t>
            </a:r>
            <a:r>
              <a:rPr dirty="0" err="1"/>
              <a:t>el</a:t>
            </a:r>
            <a:r>
              <a:rPr dirty="0"/>
              <a:t> Monte Nebo.</a:t>
            </a:r>
          </a:p>
        </p:txBody>
      </p:sp>
    </p:spTree>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3" name="Title 1"/>
          <p:cNvSpPr txBox="1">
            <a:spLocks noGrp="1"/>
          </p:cNvSpPr>
          <p:nvPr>
            <p:ph type="title"/>
          </p:nvPr>
        </p:nvSpPr>
        <p:spPr>
          <a:xfrm>
            <a:off x="914400" y="44696"/>
            <a:ext cx="10363200" cy="1555751"/>
          </a:xfrm>
          <a:prstGeom prst="rect">
            <a:avLst/>
          </a:prstGeom>
        </p:spPr>
        <p:txBody>
          <a:bodyPr lIns="45719" tIns="45720" rIns="45719" bIns="45720" anchor="ctr">
            <a:normAutofit/>
          </a:bodyPr>
          <a:lstStyle/>
          <a:p>
            <a:pPr defTabSz="676655">
              <a:defRPr sz="3552">
                <a:solidFill>
                  <a:srgbClr val="FF3300"/>
                </a:solidFill>
                <a:effectLst>
                  <a:outerShdw blurRad="28194" dist="28194" dir="2700000" rotWithShape="0">
                    <a:srgbClr val="000000"/>
                  </a:outerShdw>
                </a:effectLst>
                <a:latin typeface="Matura MT Script Capitals"/>
                <a:ea typeface="Matura MT Script Capitals"/>
                <a:cs typeface="Matura MT Script Capitals"/>
                <a:sym typeface="Matura MT Script Capitals"/>
              </a:defRPr>
            </a:pPr>
            <a:r>
              <a:rPr sz="3550" dirty="0"/>
              <a:t>Joshua, the Faithful Successor</a:t>
            </a:r>
          </a:p>
          <a:p>
            <a:pPr defTabSz="676655">
              <a:defRPr sz="3552">
                <a:solidFill>
                  <a:srgbClr val="FF3300"/>
                </a:solidFill>
                <a:effectLst>
                  <a:outerShdw blurRad="28194" dist="28194" dir="2700000" rotWithShape="0">
                    <a:srgbClr val="000000"/>
                  </a:outerShdw>
                </a:effectLst>
                <a:latin typeface="Matura MT Script Capitals"/>
                <a:ea typeface="Matura MT Script Capitals"/>
                <a:cs typeface="Matura MT Script Capitals"/>
                <a:sym typeface="Matura MT Script Capitals"/>
              </a:defRPr>
            </a:pPr>
            <a:r>
              <a:rPr sz="3550" dirty="0">
                <a:solidFill>
                  <a:srgbClr val="FF7300"/>
                </a:solidFill>
              </a:rPr>
              <a:t>Josué, </a:t>
            </a:r>
            <a:r>
              <a:rPr sz="3550" dirty="0" err="1">
                <a:solidFill>
                  <a:srgbClr val="FF7300"/>
                </a:solidFill>
              </a:rPr>
              <a:t>el</a:t>
            </a:r>
            <a:r>
              <a:rPr sz="3550" dirty="0">
                <a:solidFill>
                  <a:srgbClr val="FF7300"/>
                </a:solidFill>
              </a:rPr>
              <a:t> </a:t>
            </a:r>
            <a:r>
              <a:rPr sz="3550" dirty="0" err="1">
                <a:solidFill>
                  <a:srgbClr val="FF7300"/>
                </a:solidFill>
              </a:rPr>
              <a:t>Sucesor</a:t>
            </a:r>
            <a:r>
              <a:rPr sz="3550" dirty="0">
                <a:solidFill>
                  <a:srgbClr val="FF7300"/>
                </a:solidFill>
              </a:rPr>
              <a:t> Fiel</a:t>
            </a:r>
          </a:p>
        </p:txBody>
      </p:sp>
      <p:sp>
        <p:nvSpPr>
          <p:cNvPr id="7334" name="Subtitle 2"/>
          <p:cNvSpPr txBox="1">
            <a:spLocks noGrp="1"/>
          </p:cNvSpPr>
          <p:nvPr>
            <p:ph type="body" idx="1"/>
          </p:nvPr>
        </p:nvSpPr>
        <p:spPr>
          <a:xfrm>
            <a:off x="538009" y="1718170"/>
            <a:ext cx="10330137" cy="4628615"/>
          </a:xfrm>
          <a:prstGeom prst="rect">
            <a:avLst/>
          </a:prstGeom>
        </p:spPr>
        <p:txBody>
          <a:bodyPr lIns="45719" tIns="45720" rIns="45719" bIns="45720" anchor="t">
            <a:normAutofit/>
          </a:bodyPr>
          <a:lstStyle/>
          <a:p>
            <a:pPr algn="l" defTabSz="841247">
              <a:spcBef>
                <a:spcPts val="600"/>
              </a:spcBef>
              <a:defRPr sz="2576" i="1">
                <a:effectLst>
                  <a:outerShdw blurRad="35052" dist="35052" dir="2700000" rotWithShape="0">
                    <a:srgbClr val="000000"/>
                  </a:outerShdw>
                </a:effectLst>
              </a:defRPr>
            </a:pPr>
            <a:r>
              <a:rPr sz="2550" dirty="0">
                <a:solidFill>
                  <a:srgbClr val="FFFF00"/>
                </a:solidFill>
              </a:rPr>
              <a:t>Transitions in leadership in the ancient world were often violent, but the transition from Moses to Joshua was a striking exception. The Spirit of Yahweh that was with Moses came to rest upon Joshua, enabling him to successfully lead the Israelites into the land of Canaan. Under his leadership, the Israelites remained faithful until he died.</a:t>
            </a:r>
            <a:endParaRPr lang="en-US" sz="2550" dirty="0">
              <a:solidFill>
                <a:srgbClr val="FFFF00"/>
              </a:solidFill>
            </a:endParaRPr>
          </a:p>
          <a:p>
            <a:pPr algn="l" defTabSz="841247">
              <a:spcBef>
                <a:spcPts val="600"/>
              </a:spcBef>
              <a:defRPr sz="2576" i="1">
                <a:effectLst>
                  <a:outerShdw blurRad="35052" dist="35052" dir="2700000" rotWithShape="0">
                    <a:srgbClr val="000000"/>
                  </a:outerShdw>
                </a:effectLst>
              </a:defRPr>
            </a:pPr>
            <a:r>
              <a:rPr dirty="0"/>
              <a:t>Las </a:t>
            </a:r>
            <a:r>
              <a:rPr dirty="0" err="1"/>
              <a:t>transiciones</a:t>
            </a:r>
            <a:r>
              <a:rPr dirty="0"/>
              <a:t> </a:t>
            </a:r>
            <a:r>
              <a:rPr dirty="0" err="1"/>
              <a:t>en</a:t>
            </a:r>
            <a:r>
              <a:rPr dirty="0"/>
              <a:t> </a:t>
            </a:r>
            <a:r>
              <a:rPr dirty="0" err="1"/>
              <a:t>el</a:t>
            </a:r>
            <a:r>
              <a:rPr dirty="0"/>
              <a:t> </a:t>
            </a:r>
            <a:r>
              <a:rPr dirty="0" err="1"/>
              <a:t>liderazgo</a:t>
            </a:r>
            <a:r>
              <a:rPr dirty="0"/>
              <a:t> </a:t>
            </a:r>
            <a:r>
              <a:rPr dirty="0" err="1"/>
              <a:t>en</a:t>
            </a:r>
            <a:r>
              <a:rPr dirty="0"/>
              <a:t> </a:t>
            </a:r>
            <a:r>
              <a:rPr dirty="0" err="1"/>
              <a:t>el</a:t>
            </a:r>
            <a:r>
              <a:rPr dirty="0"/>
              <a:t> </a:t>
            </a:r>
            <a:r>
              <a:rPr dirty="0" err="1"/>
              <a:t>mundo</a:t>
            </a:r>
            <a:r>
              <a:rPr dirty="0"/>
              <a:t> </a:t>
            </a:r>
            <a:r>
              <a:rPr dirty="0" err="1"/>
              <a:t>antiguo</a:t>
            </a:r>
            <a:r>
              <a:rPr dirty="0"/>
              <a:t> a menudo </a:t>
            </a:r>
            <a:r>
              <a:rPr dirty="0" err="1"/>
              <a:t>eran</a:t>
            </a:r>
            <a:r>
              <a:rPr dirty="0"/>
              <a:t> </a:t>
            </a:r>
            <a:r>
              <a:rPr dirty="0" err="1"/>
              <a:t>violentas</a:t>
            </a:r>
            <a:r>
              <a:rPr dirty="0"/>
              <a:t>, </a:t>
            </a:r>
            <a:r>
              <a:rPr dirty="0" err="1"/>
              <a:t>pero</a:t>
            </a:r>
            <a:r>
              <a:rPr dirty="0"/>
              <a:t> la </a:t>
            </a:r>
            <a:r>
              <a:rPr dirty="0" err="1"/>
              <a:t>transición</a:t>
            </a:r>
            <a:r>
              <a:rPr dirty="0"/>
              <a:t> de Moisés a Josué </a:t>
            </a:r>
            <a:r>
              <a:rPr dirty="0" err="1"/>
              <a:t>fue</a:t>
            </a:r>
            <a:r>
              <a:rPr dirty="0"/>
              <a:t> </a:t>
            </a:r>
            <a:r>
              <a:rPr dirty="0" err="1"/>
              <a:t>una</a:t>
            </a:r>
            <a:r>
              <a:rPr dirty="0"/>
              <a:t> </a:t>
            </a:r>
            <a:r>
              <a:rPr dirty="0" err="1"/>
              <a:t>excepción</a:t>
            </a:r>
            <a:r>
              <a:rPr dirty="0"/>
              <a:t> </a:t>
            </a:r>
            <a:r>
              <a:rPr dirty="0" err="1"/>
              <a:t>sorprendente</a:t>
            </a:r>
            <a:r>
              <a:rPr dirty="0"/>
              <a:t>. El </a:t>
            </a:r>
            <a:r>
              <a:rPr dirty="0" err="1"/>
              <a:t>espíritu</a:t>
            </a:r>
            <a:r>
              <a:rPr dirty="0"/>
              <a:t> de </a:t>
            </a:r>
            <a:r>
              <a:rPr dirty="0" err="1"/>
              <a:t>Yahvé</a:t>
            </a:r>
            <a:r>
              <a:rPr dirty="0"/>
              <a:t> que </a:t>
            </a:r>
            <a:r>
              <a:rPr dirty="0" err="1"/>
              <a:t>estaba</a:t>
            </a:r>
            <a:r>
              <a:rPr dirty="0"/>
              <a:t> con Moisés vino a </a:t>
            </a:r>
            <a:r>
              <a:rPr dirty="0" err="1"/>
              <a:t>descansar</a:t>
            </a:r>
            <a:r>
              <a:rPr dirty="0"/>
              <a:t> </a:t>
            </a:r>
            <a:r>
              <a:rPr dirty="0" err="1"/>
              <a:t>sobre</a:t>
            </a:r>
            <a:r>
              <a:rPr dirty="0"/>
              <a:t> Josué, </a:t>
            </a:r>
            <a:r>
              <a:rPr dirty="0" err="1"/>
              <a:t>permitiéndole</a:t>
            </a:r>
            <a:r>
              <a:rPr dirty="0"/>
              <a:t> </a:t>
            </a:r>
            <a:r>
              <a:rPr dirty="0" err="1"/>
              <a:t>llevar</a:t>
            </a:r>
            <a:r>
              <a:rPr dirty="0"/>
              <a:t> con </a:t>
            </a:r>
            <a:r>
              <a:rPr dirty="0" err="1"/>
              <a:t>éxito</a:t>
            </a:r>
            <a:r>
              <a:rPr dirty="0"/>
              <a:t> a </a:t>
            </a:r>
            <a:r>
              <a:rPr dirty="0" err="1"/>
              <a:t>los</a:t>
            </a:r>
            <a:r>
              <a:rPr dirty="0"/>
              <a:t> </a:t>
            </a:r>
            <a:r>
              <a:rPr dirty="0" err="1"/>
              <a:t>israelitas</a:t>
            </a:r>
            <a:r>
              <a:rPr dirty="0"/>
              <a:t> a la tierra de </a:t>
            </a:r>
            <a:r>
              <a:rPr dirty="0" err="1"/>
              <a:t>Canaán</a:t>
            </a:r>
            <a:r>
              <a:rPr dirty="0"/>
              <a:t>. Bajo </a:t>
            </a:r>
            <a:r>
              <a:rPr dirty="0" err="1"/>
              <a:t>su</a:t>
            </a:r>
            <a:r>
              <a:rPr dirty="0"/>
              <a:t> </a:t>
            </a:r>
            <a:r>
              <a:rPr dirty="0" err="1"/>
              <a:t>liderazgo</a:t>
            </a:r>
            <a:r>
              <a:rPr dirty="0"/>
              <a:t>, </a:t>
            </a:r>
            <a:r>
              <a:rPr dirty="0" err="1"/>
              <a:t>los</a:t>
            </a:r>
            <a:r>
              <a:rPr dirty="0"/>
              <a:t> </a:t>
            </a:r>
            <a:r>
              <a:rPr dirty="0" err="1"/>
              <a:t>Israelitas</a:t>
            </a:r>
            <a:r>
              <a:rPr dirty="0"/>
              <a:t> </a:t>
            </a:r>
            <a:r>
              <a:rPr dirty="0" err="1"/>
              <a:t>permanecieron</a:t>
            </a:r>
            <a:r>
              <a:rPr dirty="0"/>
              <a:t> </a:t>
            </a:r>
            <a:r>
              <a:rPr dirty="0" err="1"/>
              <a:t>fieles</a:t>
            </a:r>
            <a:r>
              <a:rPr dirty="0"/>
              <a:t> hasta que </a:t>
            </a:r>
            <a:r>
              <a:rPr dirty="0" err="1"/>
              <a:t>él</a:t>
            </a:r>
            <a:r>
              <a:rPr dirty="0"/>
              <a:t> </a:t>
            </a:r>
            <a:r>
              <a:rPr dirty="0" err="1"/>
              <a:t>murió</a:t>
            </a:r>
            <a:r>
              <a:rPr dirty="0"/>
              <a:t>.</a:t>
            </a:r>
          </a:p>
        </p:txBody>
      </p:sp>
      <p:sp>
        <p:nvSpPr>
          <p:cNvPr id="7335" name="Slide Number Placeholder 3"/>
          <p:cNvSpPr txBox="1">
            <a:spLocks noGrp="1"/>
          </p:cNvSpPr>
          <p:nvPr>
            <p:ph type="sldNum" sz="quarter" idx="2"/>
          </p:nvPr>
        </p:nvSpPr>
        <p:spPr>
          <a:xfrm>
            <a:off x="11266365" y="6248400"/>
            <a:ext cx="316036"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173</a:t>
            </a:fld>
            <a:endParaRPr/>
          </a:p>
        </p:txBody>
      </p:sp>
    </p:spTree>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7" name="Rectangle 2"/>
          <p:cNvSpPr txBox="1">
            <a:spLocks noGrp="1"/>
          </p:cNvSpPr>
          <p:nvPr>
            <p:ph type="title"/>
          </p:nvPr>
        </p:nvSpPr>
        <p:spPr>
          <a:xfrm>
            <a:off x="1828800" y="76200"/>
            <a:ext cx="8537576" cy="838200"/>
          </a:xfrm>
          <a:prstGeom prst="rect">
            <a:avLst/>
          </a:prstGeom>
        </p:spPr>
        <p:txBody>
          <a:bodyPr/>
          <a:lstStyle>
            <a:lvl1pPr>
              <a:defRPr b="1">
                <a:solidFill>
                  <a:srgbClr val="888644"/>
                </a:solidFill>
                <a:latin typeface="Eras Bold ITC"/>
                <a:ea typeface="Eras Bold ITC"/>
                <a:cs typeface="Eras Bold ITC"/>
                <a:sym typeface="Eras Bold ITC"/>
              </a:defRPr>
            </a:lvl1pPr>
          </a:lstStyle>
          <a:p>
            <a:r>
              <a:t>Joshua ben Nun</a:t>
            </a:r>
          </a:p>
        </p:txBody>
      </p:sp>
      <p:sp>
        <p:nvSpPr>
          <p:cNvPr id="7338" name="Rectangle 3"/>
          <p:cNvSpPr txBox="1">
            <a:spLocks noGrp="1"/>
          </p:cNvSpPr>
          <p:nvPr>
            <p:ph type="body" idx="1"/>
          </p:nvPr>
        </p:nvSpPr>
        <p:spPr>
          <a:xfrm>
            <a:off x="297952" y="914400"/>
            <a:ext cx="11815280" cy="5867400"/>
          </a:xfrm>
          <a:prstGeom prst="rect">
            <a:avLst/>
          </a:prstGeom>
        </p:spPr>
        <p:txBody>
          <a:bodyPr/>
          <a:lstStyle/>
          <a:p>
            <a:pPr>
              <a:spcBef>
                <a:spcPts val="600"/>
              </a:spcBef>
              <a:buSzTx/>
              <a:buNone/>
              <a:defRPr sz="2800">
                <a:solidFill>
                  <a:srgbClr val="333300"/>
                </a:solidFill>
                <a:effectLst>
                  <a:outerShdw blurRad="38100" dist="38100" dir="2700000" rotWithShape="0">
                    <a:srgbClr val="000000"/>
                  </a:outerShdw>
                </a:effectLst>
              </a:defRPr>
            </a:pPr>
            <a:r>
              <a:rPr dirty="0"/>
              <a:t>The Bible does not inform us of Joshua’s age when the exodus occurred, though the Bible says he served Moses “from his youth” (Ex. 33:11; Nu. 11:28).</a:t>
            </a:r>
          </a:p>
          <a:p>
            <a:pPr>
              <a:spcBef>
                <a:spcPts val="500"/>
              </a:spcBef>
              <a:defRPr sz="2400" i="1">
                <a:effectLst/>
                <a:latin typeface="Arial"/>
                <a:ea typeface="Arial"/>
                <a:cs typeface="Arial"/>
                <a:sym typeface="Arial"/>
              </a:defRPr>
            </a:pPr>
            <a:r>
              <a:rPr dirty="0"/>
              <a:t>We first meet him as Moses’ field commander in the war with Amalek (Ex. 17).</a:t>
            </a:r>
          </a:p>
          <a:p>
            <a:pPr>
              <a:spcBef>
                <a:spcPts val="500"/>
              </a:spcBef>
              <a:defRPr sz="2400" i="1">
                <a:effectLst/>
                <a:latin typeface="Arial"/>
                <a:ea typeface="Arial"/>
                <a:cs typeface="Arial"/>
                <a:sym typeface="Arial"/>
              </a:defRPr>
            </a:pPr>
            <a:r>
              <a:rPr dirty="0"/>
              <a:t>He also served as Moses’ aide when Moses ascended </a:t>
            </a:r>
            <a:r>
              <a:rPr dirty="0" err="1"/>
              <a:t>Mt.Sinai</a:t>
            </a:r>
            <a:r>
              <a:rPr dirty="0"/>
              <a:t> (Ex. 24:13; 32:17).</a:t>
            </a:r>
          </a:p>
          <a:p>
            <a:pPr>
              <a:spcBef>
                <a:spcPts val="500"/>
              </a:spcBef>
              <a:defRPr sz="2400" i="1">
                <a:effectLst/>
                <a:latin typeface="Arial"/>
                <a:ea typeface="Arial"/>
                <a:cs typeface="Arial"/>
                <a:sym typeface="Arial"/>
              </a:defRPr>
            </a:pPr>
            <a:r>
              <a:rPr dirty="0"/>
              <a:t>He entered Canaan as one of the original 12 spies sent in at Kadesh Barnea, and he returned with a positive report (Nu. 13:30; 14:6-9).</a:t>
            </a:r>
          </a:p>
          <a:p>
            <a:pPr>
              <a:spcBef>
                <a:spcPts val="500"/>
              </a:spcBef>
              <a:defRPr sz="2400" i="1">
                <a:effectLst/>
                <a:latin typeface="Arial"/>
                <a:ea typeface="Arial"/>
                <a:cs typeface="Arial"/>
                <a:sym typeface="Arial"/>
              </a:defRPr>
            </a:pPr>
            <a:r>
              <a:rPr dirty="0"/>
              <a:t>Yahweh chose him as Moses’ successor and filled him with the Holy Spirit, at which time he was installed by the imposition of Moses’ hands (Nu. 27:15-23).</a:t>
            </a:r>
          </a:p>
          <a:p>
            <a:pPr>
              <a:spcBef>
                <a:spcPts val="500"/>
              </a:spcBef>
              <a:defRPr sz="2400" i="1">
                <a:effectLst/>
                <a:latin typeface="Arial"/>
                <a:ea typeface="Arial"/>
                <a:cs typeface="Arial"/>
                <a:sym typeface="Arial"/>
              </a:defRPr>
            </a:pPr>
            <a:r>
              <a:rPr dirty="0"/>
              <a:t>When Moses gave his final speech to the Israelites before his death, Joshua stood at his side (Dt. 31:7, 14; 32:44).</a:t>
            </a:r>
          </a:p>
        </p:txBody>
      </p:sp>
      <p:sp>
        <p:nvSpPr>
          <p:cNvPr id="7339"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338">
                                            <p:bg/>
                                          </p:spTgt>
                                        </p:tgtEl>
                                        <p:attrNameLst>
                                          <p:attrName>style.visibility</p:attrName>
                                        </p:attrNameLst>
                                      </p:cBhvr>
                                      <p:to>
                                        <p:strVal val="visible"/>
                                      </p:to>
                                    </p:set>
                                    <p:anim calcmode="lin" valueType="num">
                                      <p:cBhvr>
                                        <p:cTn id="7" dur="500" fill="hold"/>
                                        <p:tgtEl>
                                          <p:spTgt spid="7338">
                                            <p:bg/>
                                          </p:spTgt>
                                        </p:tgtEl>
                                        <p:attrNameLst>
                                          <p:attrName>ppt_w</p:attrName>
                                        </p:attrNameLst>
                                      </p:cBhvr>
                                      <p:tavLst>
                                        <p:tav tm="0">
                                          <p:val>
                                            <p:fltVal val="0"/>
                                          </p:val>
                                        </p:tav>
                                        <p:tav tm="100000">
                                          <p:val>
                                            <p:strVal val="#ppt_w"/>
                                          </p:val>
                                        </p:tav>
                                      </p:tavLst>
                                    </p:anim>
                                    <p:anim calcmode="lin" valueType="num">
                                      <p:cBhvr>
                                        <p:cTn id="8" dur="500" fill="hold"/>
                                        <p:tgtEl>
                                          <p:spTgt spid="733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338">
                                            <p:txEl>
                                              <p:pRg st="0" end="0"/>
                                            </p:txEl>
                                          </p:spTgt>
                                        </p:tgtEl>
                                        <p:attrNameLst>
                                          <p:attrName>style.visibility</p:attrName>
                                        </p:attrNameLst>
                                      </p:cBhvr>
                                      <p:to>
                                        <p:strVal val="visible"/>
                                      </p:to>
                                    </p:set>
                                    <p:anim calcmode="lin" valueType="num">
                                      <p:cBhvr>
                                        <p:cTn id="11" dur="500" fill="hold"/>
                                        <p:tgtEl>
                                          <p:spTgt spid="733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33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338">
                                            <p:txEl>
                                              <p:pRg st="1" end="1"/>
                                            </p:txEl>
                                          </p:spTgt>
                                        </p:tgtEl>
                                        <p:attrNameLst>
                                          <p:attrName>style.visibility</p:attrName>
                                        </p:attrNameLst>
                                      </p:cBhvr>
                                      <p:to>
                                        <p:strVal val="visible"/>
                                      </p:to>
                                    </p:set>
                                    <p:anim calcmode="lin" valueType="num">
                                      <p:cBhvr>
                                        <p:cTn id="17" dur="500" fill="hold"/>
                                        <p:tgtEl>
                                          <p:spTgt spid="733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33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338">
                                            <p:txEl>
                                              <p:pRg st="2" end="2"/>
                                            </p:txEl>
                                          </p:spTgt>
                                        </p:tgtEl>
                                        <p:attrNameLst>
                                          <p:attrName>style.visibility</p:attrName>
                                        </p:attrNameLst>
                                      </p:cBhvr>
                                      <p:to>
                                        <p:strVal val="visible"/>
                                      </p:to>
                                    </p:set>
                                    <p:anim calcmode="lin" valueType="num">
                                      <p:cBhvr>
                                        <p:cTn id="23" dur="500" fill="hold"/>
                                        <p:tgtEl>
                                          <p:spTgt spid="733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33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338">
                                            <p:txEl>
                                              <p:pRg st="3" end="3"/>
                                            </p:txEl>
                                          </p:spTgt>
                                        </p:tgtEl>
                                        <p:attrNameLst>
                                          <p:attrName>style.visibility</p:attrName>
                                        </p:attrNameLst>
                                      </p:cBhvr>
                                      <p:to>
                                        <p:strVal val="visible"/>
                                      </p:to>
                                    </p:set>
                                    <p:anim calcmode="lin" valueType="num">
                                      <p:cBhvr>
                                        <p:cTn id="29" dur="500" fill="hold"/>
                                        <p:tgtEl>
                                          <p:spTgt spid="733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33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7338">
                                            <p:txEl>
                                              <p:pRg st="4" end="4"/>
                                            </p:txEl>
                                          </p:spTgt>
                                        </p:tgtEl>
                                        <p:attrNameLst>
                                          <p:attrName>style.visibility</p:attrName>
                                        </p:attrNameLst>
                                      </p:cBhvr>
                                      <p:to>
                                        <p:strVal val="visible"/>
                                      </p:to>
                                    </p:set>
                                    <p:anim calcmode="lin" valueType="num">
                                      <p:cBhvr>
                                        <p:cTn id="35" dur="500" fill="hold"/>
                                        <p:tgtEl>
                                          <p:spTgt spid="733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33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7338">
                                            <p:txEl>
                                              <p:pRg st="5" end="5"/>
                                            </p:txEl>
                                          </p:spTgt>
                                        </p:tgtEl>
                                        <p:attrNameLst>
                                          <p:attrName>style.visibility</p:attrName>
                                        </p:attrNameLst>
                                      </p:cBhvr>
                                      <p:to>
                                        <p:strVal val="visible"/>
                                      </p:to>
                                    </p:set>
                                    <p:anim calcmode="lin" valueType="num">
                                      <p:cBhvr>
                                        <p:cTn id="41" dur="500" fill="hold"/>
                                        <p:tgtEl>
                                          <p:spTgt spid="7338">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7338">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8" grpId="1" build="p" animBg="1" advAuto="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1" name="Rectangle 2"/>
          <p:cNvSpPr txBox="1">
            <a:spLocks noGrp="1"/>
          </p:cNvSpPr>
          <p:nvPr>
            <p:ph type="title"/>
          </p:nvPr>
        </p:nvSpPr>
        <p:spPr>
          <a:xfrm>
            <a:off x="1828800" y="76200"/>
            <a:ext cx="8537576" cy="838200"/>
          </a:xfrm>
          <a:prstGeom prst="rect">
            <a:avLst/>
          </a:prstGeom>
        </p:spPr>
        <p:txBody>
          <a:bodyPr/>
          <a:lstStyle>
            <a:lvl1pPr>
              <a:defRPr b="1">
                <a:solidFill>
                  <a:srgbClr val="888644"/>
                </a:solidFill>
                <a:latin typeface="Eras Bold ITC"/>
                <a:ea typeface="Eras Bold ITC"/>
                <a:cs typeface="Eras Bold ITC"/>
                <a:sym typeface="Eras Bold ITC"/>
              </a:defRPr>
            </a:lvl1pPr>
          </a:lstStyle>
          <a:p>
            <a:r>
              <a:t>Josué hijo de Nun</a:t>
            </a:r>
          </a:p>
        </p:txBody>
      </p:sp>
      <p:sp>
        <p:nvSpPr>
          <p:cNvPr id="7342" name="Rectangle 3"/>
          <p:cNvSpPr txBox="1">
            <a:spLocks noGrp="1"/>
          </p:cNvSpPr>
          <p:nvPr>
            <p:ph type="body" idx="1"/>
          </p:nvPr>
        </p:nvSpPr>
        <p:spPr>
          <a:xfrm>
            <a:off x="665746" y="914400"/>
            <a:ext cx="10860507" cy="5867400"/>
          </a:xfrm>
          <a:prstGeom prst="rect">
            <a:avLst/>
          </a:prstGeom>
        </p:spPr>
        <p:txBody>
          <a:bodyPr/>
          <a:lstStyle/>
          <a:p>
            <a:pPr marL="315468" indent="-315468" defTabSz="841247">
              <a:spcBef>
                <a:spcPts val="600"/>
              </a:spcBef>
              <a:buSzTx/>
              <a:buNone/>
              <a:defRPr sz="2576">
                <a:solidFill>
                  <a:srgbClr val="333300"/>
                </a:solidFill>
                <a:effectLst>
                  <a:outerShdw blurRad="35052" dist="35052" dir="2700000" rotWithShape="0">
                    <a:srgbClr val="000000"/>
                  </a:outerShdw>
                </a:effectLst>
              </a:defRPr>
            </a:pPr>
            <a:r>
              <a:rPr dirty="0"/>
              <a:t>La Biblia no </a:t>
            </a:r>
            <a:r>
              <a:rPr dirty="0" err="1"/>
              <a:t>nos</a:t>
            </a:r>
            <a:r>
              <a:rPr dirty="0"/>
              <a:t> </a:t>
            </a:r>
            <a:r>
              <a:rPr dirty="0" err="1"/>
              <a:t>informa</a:t>
            </a:r>
            <a:r>
              <a:rPr dirty="0"/>
              <a:t> de la </a:t>
            </a:r>
            <a:r>
              <a:rPr dirty="0" err="1"/>
              <a:t>edad</a:t>
            </a:r>
            <a:r>
              <a:rPr dirty="0"/>
              <a:t> de </a:t>
            </a:r>
            <a:r>
              <a:rPr dirty="0" err="1"/>
              <a:t>Josué</a:t>
            </a:r>
            <a:r>
              <a:rPr dirty="0"/>
              <a:t> </a:t>
            </a:r>
            <a:r>
              <a:rPr dirty="0" err="1"/>
              <a:t>cuando</a:t>
            </a:r>
            <a:r>
              <a:rPr dirty="0"/>
              <a:t> </a:t>
            </a:r>
            <a:r>
              <a:rPr dirty="0" err="1"/>
              <a:t>ocurrió</a:t>
            </a:r>
            <a:r>
              <a:rPr dirty="0"/>
              <a:t> </a:t>
            </a:r>
            <a:r>
              <a:rPr dirty="0" err="1"/>
              <a:t>el</a:t>
            </a:r>
            <a:r>
              <a:rPr dirty="0"/>
              <a:t> </a:t>
            </a:r>
            <a:r>
              <a:rPr dirty="0" err="1"/>
              <a:t>éxodo</a:t>
            </a:r>
            <a:r>
              <a:rPr dirty="0"/>
              <a:t>, </a:t>
            </a:r>
            <a:r>
              <a:rPr dirty="0" err="1"/>
              <a:t>aunque</a:t>
            </a:r>
            <a:r>
              <a:rPr dirty="0"/>
              <a:t> la Biblia dice que </a:t>
            </a:r>
            <a:r>
              <a:rPr dirty="0" err="1"/>
              <a:t>sirvió</a:t>
            </a:r>
            <a:r>
              <a:rPr dirty="0"/>
              <a:t> a </a:t>
            </a:r>
            <a:r>
              <a:rPr dirty="0" err="1"/>
              <a:t>Moisés</a:t>
            </a:r>
            <a:r>
              <a:rPr dirty="0"/>
              <a:t> "</a:t>
            </a:r>
            <a:r>
              <a:rPr dirty="0" err="1"/>
              <a:t>desde</a:t>
            </a:r>
            <a:r>
              <a:rPr dirty="0"/>
              <a:t> </a:t>
            </a:r>
            <a:r>
              <a:rPr dirty="0" err="1"/>
              <a:t>su</a:t>
            </a:r>
            <a:r>
              <a:rPr dirty="0"/>
              <a:t> </a:t>
            </a:r>
            <a:r>
              <a:rPr dirty="0" err="1"/>
              <a:t>juventud</a:t>
            </a:r>
            <a:r>
              <a:rPr dirty="0"/>
              <a:t>" (Ex. 33:11; Nu. 11:28).</a:t>
            </a:r>
          </a:p>
          <a:p>
            <a:pPr marL="315468" indent="-315468" defTabSz="841247">
              <a:spcBef>
                <a:spcPts val="500"/>
              </a:spcBef>
              <a:defRPr sz="2208" i="1">
                <a:effectLst/>
                <a:latin typeface="Arial"/>
                <a:ea typeface="Arial"/>
                <a:cs typeface="Arial"/>
                <a:sym typeface="Arial"/>
              </a:defRPr>
            </a:pPr>
            <a:r>
              <a:rPr dirty="0"/>
              <a:t>Primero lo </a:t>
            </a:r>
            <a:r>
              <a:rPr dirty="0" err="1"/>
              <a:t>Conocemos</a:t>
            </a:r>
            <a:r>
              <a:rPr dirty="0"/>
              <a:t> </a:t>
            </a:r>
            <a:r>
              <a:rPr dirty="0" err="1"/>
              <a:t>como</a:t>
            </a:r>
            <a:r>
              <a:rPr dirty="0"/>
              <a:t> comandante de Campo de </a:t>
            </a:r>
            <a:r>
              <a:rPr dirty="0" err="1"/>
              <a:t>Moisés</a:t>
            </a:r>
            <a:r>
              <a:rPr dirty="0"/>
              <a:t> </a:t>
            </a:r>
            <a:r>
              <a:rPr dirty="0" err="1"/>
              <a:t>en</a:t>
            </a:r>
            <a:r>
              <a:rPr dirty="0"/>
              <a:t> la Guerra Con Amalec (Ex. 17)</a:t>
            </a:r>
          </a:p>
          <a:p>
            <a:pPr marL="315468" indent="-315468" defTabSz="841247">
              <a:spcBef>
                <a:spcPts val="500"/>
              </a:spcBef>
              <a:defRPr sz="2208" i="1">
                <a:effectLst/>
                <a:latin typeface="Arial"/>
                <a:ea typeface="Arial"/>
                <a:cs typeface="Arial"/>
                <a:sym typeface="Arial"/>
              </a:defRPr>
            </a:pPr>
            <a:r>
              <a:rPr dirty="0" err="1"/>
              <a:t>También</a:t>
            </a:r>
            <a:r>
              <a:rPr dirty="0"/>
              <a:t> </a:t>
            </a:r>
            <a:r>
              <a:rPr dirty="0" err="1"/>
              <a:t>sirvió</a:t>
            </a:r>
            <a:r>
              <a:rPr dirty="0"/>
              <a:t> </a:t>
            </a:r>
            <a:r>
              <a:rPr dirty="0" err="1"/>
              <a:t>como</a:t>
            </a:r>
            <a:r>
              <a:rPr dirty="0"/>
              <a:t> </a:t>
            </a:r>
            <a:r>
              <a:rPr dirty="0" err="1"/>
              <a:t>asistente</a:t>
            </a:r>
            <a:r>
              <a:rPr dirty="0"/>
              <a:t> de </a:t>
            </a:r>
            <a:r>
              <a:rPr dirty="0" err="1"/>
              <a:t>Moisés</a:t>
            </a:r>
            <a:r>
              <a:rPr dirty="0"/>
              <a:t> </a:t>
            </a:r>
            <a:r>
              <a:rPr dirty="0" err="1"/>
              <a:t>cuando</a:t>
            </a:r>
            <a:r>
              <a:rPr dirty="0"/>
              <a:t> </a:t>
            </a:r>
            <a:r>
              <a:rPr dirty="0" err="1"/>
              <a:t>Moisés</a:t>
            </a:r>
            <a:r>
              <a:rPr dirty="0"/>
              <a:t> </a:t>
            </a:r>
            <a:r>
              <a:rPr dirty="0" err="1"/>
              <a:t>ascendió</a:t>
            </a:r>
            <a:r>
              <a:rPr dirty="0"/>
              <a:t> al monte </a:t>
            </a:r>
            <a:r>
              <a:rPr dirty="0" err="1"/>
              <a:t>Sinaí</a:t>
            </a:r>
            <a:r>
              <a:rPr dirty="0"/>
              <a:t> (Ex. 24:13; 32:17).</a:t>
            </a:r>
          </a:p>
          <a:p>
            <a:pPr marL="315468" indent="-315468" defTabSz="841247">
              <a:spcBef>
                <a:spcPts val="500"/>
              </a:spcBef>
              <a:defRPr sz="2208" i="1">
                <a:effectLst/>
                <a:latin typeface="Arial"/>
                <a:ea typeface="Arial"/>
                <a:cs typeface="Arial"/>
                <a:sym typeface="Arial"/>
              </a:defRPr>
            </a:pPr>
            <a:r>
              <a:rPr dirty="0" err="1"/>
              <a:t>Entró</a:t>
            </a:r>
            <a:r>
              <a:rPr dirty="0"/>
              <a:t> </a:t>
            </a:r>
            <a:r>
              <a:rPr dirty="0" err="1"/>
              <a:t>en</a:t>
            </a:r>
            <a:r>
              <a:rPr dirty="0"/>
              <a:t> </a:t>
            </a:r>
            <a:r>
              <a:rPr dirty="0" err="1"/>
              <a:t>Canaán</a:t>
            </a:r>
            <a:r>
              <a:rPr dirty="0"/>
              <a:t> </a:t>
            </a:r>
            <a:r>
              <a:rPr dirty="0" err="1"/>
              <a:t>como</a:t>
            </a:r>
            <a:r>
              <a:rPr dirty="0"/>
              <a:t> uno de </a:t>
            </a:r>
            <a:r>
              <a:rPr dirty="0" err="1"/>
              <a:t>los</a:t>
            </a:r>
            <a:r>
              <a:rPr dirty="0"/>
              <a:t> 12 </a:t>
            </a:r>
            <a:r>
              <a:rPr dirty="0" err="1"/>
              <a:t>espías</a:t>
            </a:r>
            <a:r>
              <a:rPr dirty="0"/>
              <a:t> </a:t>
            </a:r>
            <a:r>
              <a:rPr dirty="0" err="1"/>
              <a:t>originales</a:t>
            </a:r>
            <a:r>
              <a:rPr dirty="0"/>
              <a:t> </a:t>
            </a:r>
            <a:r>
              <a:rPr dirty="0" err="1"/>
              <a:t>enviados</a:t>
            </a:r>
            <a:r>
              <a:rPr dirty="0"/>
              <a:t> </a:t>
            </a:r>
            <a:r>
              <a:rPr dirty="0" err="1"/>
              <a:t>en</a:t>
            </a:r>
            <a:r>
              <a:rPr dirty="0"/>
              <a:t> Cades Barnea, y </a:t>
            </a:r>
            <a:r>
              <a:rPr dirty="0" err="1"/>
              <a:t>regresó</a:t>
            </a:r>
            <a:r>
              <a:rPr dirty="0"/>
              <a:t> con un </a:t>
            </a:r>
            <a:r>
              <a:rPr dirty="0" err="1"/>
              <a:t>informe</a:t>
            </a:r>
            <a:r>
              <a:rPr dirty="0"/>
              <a:t> </a:t>
            </a:r>
            <a:r>
              <a:rPr dirty="0" err="1"/>
              <a:t>positivo</a:t>
            </a:r>
            <a:r>
              <a:rPr dirty="0"/>
              <a:t> (Nu. 13:30; 14: 6-9).</a:t>
            </a:r>
          </a:p>
          <a:p>
            <a:pPr marL="315468" indent="-315468" defTabSz="841247">
              <a:spcBef>
                <a:spcPts val="500"/>
              </a:spcBef>
              <a:defRPr sz="2208" i="1">
                <a:effectLst/>
                <a:latin typeface="Arial"/>
                <a:ea typeface="Arial"/>
                <a:cs typeface="Arial"/>
                <a:sym typeface="Arial"/>
              </a:defRPr>
            </a:pPr>
            <a:r>
              <a:rPr dirty="0" err="1"/>
              <a:t>Yahvé</a:t>
            </a:r>
            <a:r>
              <a:rPr dirty="0"/>
              <a:t> lo </a:t>
            </a:r>
            <a:r>
              <a:rPr dirty="0" err="1"/>
              <a:t>eligió</a:t>
            </a:r>
            <a:r>
              <a:rPr dirty="0"/>
              <a:t> </a:t>
            </a:r>
            <a:r>
              <a:rPr dirty="0" err="1"/>
              <a:t>como</a:t>
            </a:r>
            <a:r>
              <a:rPr dirty="0"/>
              <a:t> </a:t>
            </a:r>
            <a:r>
              <a:rPr dirty="0" err="1"/>
              <a:t>el</a:t>
            </a:r>
            <a:r>
              <a:rPr dirty="0"/>
              <a:t> </a:t>
            </a:r>
            <a:r>
              <a:rPr dirty="0" err="1"/>
              <a:t>sucesor</a:t>
            </a:r>
            <a:r>
              <a:rPr dirty="0"/>
              <a:t> de </a:t>
            </a:r>
            <a:r>
              <a:rPr dirty="0" err="1"/>
              <a:t>Moisés</a:t>
            </a:r>
            <a:r>
              <a:rPr dirty="0"/>
              <a:t> y lo </a:t>
            </a:r>
            <a:r>
              <a:rPr dirty="0" err="1"/>
              <a:t>llenó</a:t>
            </a:r>
            <a:r>
              <a:rPr dirty="0"/>
              <a:t> con </a:t>
            </a:r>
            <a:r>
              <a:rPr dirty="0" err="1"/>
              <a:t>el</a:t>
            </a:r>
            <a:r>
              <a:rPr dirty="0"/>
              <a:t> </a:t>
            </a:r>
            <a:r>
              <a:rPr dirty="0" err="1"/>
              <a:t>Espíritu</a:t>
            </a:r>
            <a:r>
              <a:rPr dirty="0"/>
              <a:t> Santo, </a:t>
            </a:r>
            <a:r>
              <a:rPr dirty="0" err="1"/>
              <a:t>momento</a:t>
            </a:r>
            <a:r>
              <a:rPr dirty="0"/>
              <a:t> </a:t>
            </a:r>
            <a:r>
              <a:rPr dirty="0" err="1"/>
              <a:t>en</a:t>
            </a:r>
            <a:r>
              <a:rPr dirty="0"/>
              <a:t> </a:t>
            </a:r>
            <a:r>
              <a:rPr dirty="0" err="1"/>
              <a:t>el</a:t>
            </a:r>
            <a:r>
              <a:rPr dirty="0"/>
              <a:t> que </a:t>
            </a:r>
            <a:r>
              <a:rPr dirty="0" err="1"/>
              <a:t>fue</a:t>
            </a:r>
            <a:r>
              <a:rPr dirty="0"/>
              <a:t> </a:t>
            </a:r>
            <a:r>
              <a:rPr dirty="0" err="1"/>
              <a:t>instalado</a:t>
            </a:r>
            <a:r>
              <a:rPr dirty="0"/>
              <a:t> </a:t>
            </a:r>
            <a:r>
              <a:rPr dirty="0" err="1"/>
              <a:t>por</a:t>
            </a:r>
            <a:r>
              <a:rPr dirty="0"/>
              <a:t> la </a:t>
            </a:r>
            <a:r>
              <a:rPr dirty="0" err="1"/>
              <a:t>imposición</a:t>
            </a:r>
            <a:r>
              <a:rPr dirty="0"/>
              <a:t> de las manos de </a:t>
            </a:r>
            <a:r>
              <a:rPr dirty="0" err="1"/>
              <a:t>Moisés</a:t>
            </a:r>
            <a:r>
              <a:rPr dirty="0"/>
              <a:t> (Nu. 27: 15-23).</a:t>
            </a:r>
          </a:p>
          <a:p>
            <a:pPr marL="315468" indent="-315468" defTabSz="841247">
              <a:spcBef>
                <a:spcPts val="500"/>
              </a:spcBef>
              <a:defRPr sz="2208" i="1">
                <a:effectLst/>
                <a:latin typeface="Arial"/>
                <a:ea typeface="Arial"/>
                <a:cs typeface="Arial"/>
                <a:sym typeface="Arial"/>
              </a:defRPr>
            </a:pPr>
            <a:r>
              <a:rPr dirty="0" err="1"/>
              <a:t>Cuando</a:t>
            </a:r>
            <a:r>
              <a:rPr dirty="0"/>
              <a:t> </a:t>
            </a:r>
            <a:r>
              <a:rPr dirty="0" err="1"/>
              <a:t>Moisés</a:t>
            </a:r>
            <a:r>
              <a:rPr dirty="0"/>
              <a:t> </a:t>
            </a:r>
            <a:r>
              <a:rPr dirty="0" err="1"/>
              <a:t>dio</a:t>
            </a:r>
            <a:r>
              <a:rPr dirty="0"/>
              <a:t> </a:t>
            </a:r>
            <a:r>
              <a:rPr dirty="0" err="1"/>
              <a:t>su</a:t>
            </a:r>
            <a:r>
              <a:rPr dirty="0"/>
              <a:t> </a:t>
            </a:r>
            <a:r>
              <a:rPr dirty="0" err="1"/>
              <a:t>discurso</a:t>
            </a:r>
            <a:r>
              <a:rPr dirty="0"/>
              <a:t> final a </a:t>
            </a:r>
            <a:r>
              <a:rPr dirty="0" err="1"/>
              <a:t>los</a:t>
            </a:r>
            <a:r>
              <a:rPr dirty="0"/>
              <a:t> </a:t>
            </a:r>
            <a:r>
              <a:rPr dirty="0" err="1"/>
              <a:t>israelitas</a:t>
            </a:r>
            <a:r>
              <a:rPr dirty="0"/>
              <a:t> antes de </a:t>
            </a:r>
            <a:r>
              <a:rPr dirty="0" err="1"/>
              <a:t>su</a:t>
            </a:r>
            <a:r>
              <a:rPr dirty="0"/>
              <a:t> </a:t>
            </a:r>
            <a:r>
              <a:rPr dirty="0" err="1"/>
              <a:t>muerte</a:t>
            </a:r>
            <a:r>
              <a:rPr dirty="0"/>
              <a:t>, </a:t>
            </a:r>
            <a:r>
              <a:rPr dirty="0" err="1"/>
              <a:t>Josué</a:t>
            </a:r>
            <a:r>
              <a:rPr dirty="0"/>
              <a:t> se </a:t>
            </a:r>
            <a:r>
              <a:rPr dirty="0" err="1"/>
              <a:t>paró</a:t>
            </a:r>
            <a:r>
              <a:rPr dirty="0"/>
              <a:t> a </a:t>
            </a:r>
            <a:r>
              <a:rPr dirty="0" err="1"/>
              <a:t>su</a:t>
            </a:r>
            <a:r>
              <a:rPr dirty="0"/>
              <a:t> </a:t>
            </a:r>
            <a:r>
              <a:rPr dirty="0" err="1"/>
              <a:t>lado</a:t>
            </a:r>
            <a:r>
              <a:rPr dirty="0"/>
              <a:t> (Dt. 31: 7, 14; 32:44).</a:t>
            </a:r>
          </a:p>
        </p:txBody>
      </p:sp>
      <p:sp>
        <p:nvSpPr>
          <p:cNvPr id="7343"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342">
                                            <p:bg/>
                                          </p:spTgt>
                                        </p:tgtEl>
                                        <p:attrNameLst>
                                          <p:attrName>style.visibility</p:attrName>
                                        </p:attrNameLst>
                                      </p:cBhvr>
                                      <p:to>
                                        <p:strVal val="visible"/>
                                      </p:to>
                                    </p:set>
                                    <p:anim calcmode="lin" valueType="num">
                                      <p:cBhvr>
                                        <p:cTn id="7" dur="500" fill="hold"/>
                                        <p:tgtEl>
                                          <p:spTgt spid="7342">
                                            <p:bg/>
                                          </p:spTgt>
                                        </p:tgtEl>
                                        <p:attrNameLst>
                                          <p:attrName>ppt_w</p:attrName>
                                        </p:attrNameLst>
                                      </p:cBhvr>
                                      <p:tavLst>
                                        <p:tav tm="0">
                                          <p:val>
                                            <p:fltVal val="0"/>
                                          </p:val>
                                        </p:tav>
                                        <p:tav tm="100000">
                                          <p:val>
                                            <p:strVal val="#ppt_w"/>
                                          </p:val>
                                        </p:tav>
                                      </p:tavLst>
                                    </p:anim>
                                    <p:anim calcmode="lin" valueType="num">
                                      <p:cBhvr>
                                        <p:cTn id="8" dur="500" fill="hold"/>
                                        <p:tgtEl>
                                          <p:spTgt spid="734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342">
                                            <p:txEl>
                                              <p:pRg st="0" end="0"/>
                                            </p:txEl>
                                          </p:spTgt>
                                        </p:tgtEl>
                                        <p:attrNameLst>
                                          <p:attrName>style.visibility</p:attrName>
                                        </p:attrNameLst>
                                      </p:cBhvr>
                                      <p:to>
                                        <p:strVal val="visible"/>
                                      </p:to>
                                    </p:set>
                                    <p:anim calcmode="lin" valueType="num">
                                      <p:cBhvr>
                                        <p:cTn id="11" dur="500" fill="hold"/>
                                        <p:tgtEl>
                                          <p:spTgt spid="734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34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342">
                                            <p:txEl>
                                              <p:pRg st="1" end="1"/>
                                            </p:txEl>
                                          </p:spTgt>
                                        </p:tgtEl>
                                        <p:attrNameLst>
                                          <p:attrName>style.visibility</p:attrName>
                                        </p:attrNameLst>
                                      </p:cBhvr>
                                      <p:to>
                                        <p:strVal val="visible"/>
                                      </p:to>
                                    </p:set>
                                    <p:anim calcmode="lin" valueType="num">
                                      <p:cBhvr>
                                        <p:cTn id="17" dur="500" fill="hold"/>
                                        <p:tgtEl>
                                          <p:spTgt spid="734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34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342">
                                            <p:txEl>
                                              <p:pRg st="2" end="2"/>
                                            </p:txEl>
                                          </p:spTgt>
                                        </p:tgtEl>
                                        <p:attrNameLst>
                                          <p:attrName>style.visibility</p:attrName>
                                        </p:attrNameLst>
                                      </p:cBhvr>
                                      <p:to>
                                        <p:strVal val="visible"/>
                                      </p:to>
                                    </p:set>
                                    <p:anim calcmode="lin" valueType="num">
                                      <p:cBhvr>
                                        <p:cTn id="23" dur="500" fill="hold"/>
                                        <p:tgtEl>
                                          <p:spTgt spid="734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34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342">
                                            <p:txEl>
                                              <p:pRg st="3" end="3"/>
                                            </p:txEl>
                                          </p:spTgt>
                                        </p:tgtEl>
                                        <p:attrNameLst>
                                          <p:attrName>style.visibility</p:attrName>
                                        </p:attrNameLst>
                                      </p:cBhvr>
                                      <p:to>
                                        <p:strVal val="visible"/>
                                      </p:to>
                                    </p:set>
                                    <p:anim calcmode="lin" valueType="num">
                                      <p:cBhvr>
                                        <p:cTn id="29" dur="500" fill="hold"/>
                                        <p:tgtEl>
                                          <p:spTgt spid="7342">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34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7342">
                                            <p:txEl>
                                              <p:pRg st="4" end="4"/>
                                            </p:txEl>
                                          </p:spTgt>
                                        </p:tgtEl>
                                        <p:attrNameLst>
                                          <p:attrName>style.visibility</p:attrName>
                                        </p:attrNameLst>
                                      </p:cBhvr>
                                      <p:to>
                                        <p:strVal val="visible"/>
                                      </p:to>
                                    </p:set>
                                    <p:anim calcmode="lin" valueType="num">
                                      <p:cBhvr>
                                        <p:cTn id="35" dur="500" fill="hold"/>
                                        <p:tgtEl>
                                          <p:spTgt spid="734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34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7342">
                                            <p:txEl>
                                              <p:pRg st="5" end="5"/>
                                            </p:txEl>
                                          </p:spTgt>
                                        </p:tgtEl>
                                        <p:attrNameLst>
                                          <p:attrName>style.visibility</p:attrName>
                                        </p:attrNameLst>
                                      </p:cBhvr>
                                      <p:to>
                                        <p:strVal val="visible"/>
                                      </p:to>
                                    </p:set>
                                    <p:anim calcmode="lin" valueType="num">
                                      <p:cBhvr>
                                        <p:cTn id="41" dur="500" fill="hold"/>
                                        <p:tgtEl>
                                          <p:spTgt spid="7342">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7342">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2" grpId="1" build="p" animBg="1" advAuto="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5" name="Rectangle 2"/>
          <p:cNvSpPr txBox="1">
            <a:spLocks noGrp="1"/>
          </p:cNvSpPr>
          <p:nvPr>
            <p:ph type="title"/>
          </p:nvPr>
        </p:nvSpPr>
        <p:spPr>
          <a:xfrm>
            <a:off x="402167" y="228600"/>
            <a:ext cx="11387667" cy="1143000"/>
          </a:xfrm>
          <a:prstGeom prst="rect">
            <a:avLst/>
          </a:prstGeom>
        </p:spPr>
        <p:txBody>
          <a:bodyPr/>
          <a:lstStyle>
            <a:lvl1pPr>
              <a:defRPr b="1">
                <a:latin typeface="Eras Bold ITC"/>
                <a:ea typeface="Eras Bold ITC"/>
                <a:cs typeface="Eras Bold ITC"/>
                <a:sym typeface="Eras Bold ITC"/>
              </a:defRPr>
            </a:lvl1pPr>
          </a:lstStyle>
          <a:p>
            <a:r>
              <a:t>Joshua cont.--</a:t>
            </a:r>
          </a:p>
        </p:txBody>
      </p:sp>
      <p:sp>
        <p:nvSpPr>
          <p:cNvPr id="7346" name="Rectangle 3"/>
          <p:cNvSpPr txBox="1">
            <a:spLocks noGrp="1"/>
          </p:cNvSpPr>
          <p:nvPr>
            <p:ph type="body" idx="1"/>
          </p:nvPr>
        </p:nvSpPr>
        <p:spPr>
          <a:xfrm>
            <a:off x="402167" y="1600200"/>
            <a:ext cx="11387667" cy="4498975"/>
          </a:xfrm>
          <a:prstGeom prst="rect">
            <a:avLst/>
          </a:prstGeom>
        </p:spPr>
        <p:txBody>
          <a:bodyPr lIns="45719" tIns="45720" rIns="45719" bIns="45720" anchor="t">
            <a:normAutofit/>
          </a:bodyPr>
          <a:lstStyle/>
          <a:p>
            <a:pPr>
              <a:lnSpc>
                <a:spcPct val="90000"/>
              </a:lnSpc>
              <a:spcBef>
                <a:spcPts val="600"/>
              </a:spcBef>
              <a:buSzTx/>
              <a:buNone/>
              <a:defRPr sz="2800">
                <a:solidFill>
                  <a:srgbClr val="333300"/>
                </a:solidFill>
                <a:effectLst>
                  <a:outerShdw blurRad="38100" dist="38100" dir="2700000" rotWithShape="0">
                    <a:srgbClr val="000000"/>
                  </a:outerShdw>
                </a:effectLst>
              </a:defRPr>
            </a:pPr>
            <a:r>
              <a:rPr dirty="0"/>
              <a:t>His given name</a:t>
            </a:r>
            <a:r>
              <a:rPr lang="en-US" dirty="0">
                <a:latin typeface="HebrewTh"/>
                <a:ea typeface="HebrewTh"/>
                <a:cs typeface="HebrewTh"/>
                <a:sym typeface="HebrewTh"/>
              </a:rPr>
              <a:t> </a:t>
            </a:r>
            <a:r>
              <a:rPr lang="en-US" dirty="0" err="1">
                <a:latin typeface="HebrewTh"/>
                <a:ea typeface="HebrewTh"/>
                <a:cs typeface="HebrewTh"/>
                <a:sym typeface="HebrewTh"/>
              </a:rPr>
              <a:t>הושע</a:t>
            </a:r>
            <a:r>
              <a:rPr lang="en-US" dirty="0">
                <a:latin typeface="HebrewTh"/>
                <a:ea typeface="HebrewTh"/>
                <a:cs typeface="HebrewTh"/>
                <a:sym typeface="HebrewTh"/>
              </a:rPr>
              <a:t> </a:t>
            </a:r>
            <a:r>
              <a:rPr lang="en-US" dirty="0"/>
              <a:t>(= </a:t>
            </a:r>
            <a:r>
              <a:rPr dirty="0"/>
              <a:t>Hosea) means “salvation,” though Moses amended it slightly to</a:t>
            </a:r>
            <a:r>
              <a:rPr lang="en-US" dirty="0"/>
              <a:t> </a:t>
            </a:r>
            <a:r>
              <a:rPr lang="en-US" dirty="0" err="1"/>
              <a:t>יהושע</a:t>
            </a:r>
            <a:r>
              <a:rPr lang="en-US" dirty="0"/>
              <a:t> </a:t>
            </a:r>
            <a:r>
              <a:rPr dirty="0"/>
              <a:t> (= Yehoshua), which means “Yahweh saves.” It is the Hebrew form of the name Jesus.</a:t>
            </a:r>
          </a:p>
          <a:p>
            <a:pPr>
              <a:lnSpc>
                <a:spcPct val="90000"/>
              </a:lnSpc>
              <a:spcBef>
                <a:spcPts val="500"/>
              </a:spcBef>
              <a:defRPr sz="2400" i="1">
                <a:effectLst/>
                <a:latin typeface="Arial"/>
                <a:ea typeface="Arial"/>
                <a:cs typeface="Arial"/>
                <a:sym typeface="Arial"/>
              </a:defRPr>
            </a:pPr>
            <a:r>
              <a:rPr dirty="0"/>
              <a:t>As Moses’ successor, Joshua fulfilled two primary functions: he was Israel’s military commander and he oversaw the allotment of Canaanite lands to the Israelite tribes.</a:t>
            </a:r>
          </a:p>
          <a:p>
            <a:pPr>
              <a:lnSpc>
                <a:spcPct val="90000"/>
              </a:lnSpc>
              <a:spcBef>
                <a:spcPts val="500"/>
              </a:spcBef>
              <a:defRPr sz="2400" i="1">
                <a:effectLst/>
                <a:latin typeface="Arial"/>
                <a:ea typeface="Arial"/>
                <a:cs typeface="Arial"/>
                <a:sym typeface="Arial"/>
              </a:defRPr>
            </a:pPr>
            <a:r>
              <a:rPr dirty="0"/>
              <a:t>As an Ephraimite (one of the Joseph tribes), Joshua took his own inheritance within the larger territory of Ephraim (Jos. 20:49-50).</a:t>
            </a:r>
          </a:p>
          <a:p>
            <a:pPr>
              <a:spcBef>
                <a:spcPts val="500"/>
              </a:spcBef>
              <a:defRPr sz="2400" i="1">
                <a:effectLst/>
                <a:latin typeface="Arial"/>
                <a:ea typeface="Arial"/>
                <a:cs typeface="Arial"/>
                <a:sym typeface="Arial"/>
              </a:defRPr>
            </a:pPr>
            <a:r>
              <a:rPr dirty="0"/>
              <a:t>The Book of Joshua opens with Yahweh’s reconfirmation of Joshua as Moses’ successor, assuring him that just as he had been with Moses, so now he would be with him (Jos. 1:1-9).</a:t>
            </a:r>
          </a:p>
        </p:txBody>
      </p:sp>
      <p:sp>
        <p:nvSpPr>
          <p:cNvPr id="7347"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176</a:t>
            </a:fld>
            <a:endParaRPr/>
          </a:p>
        </p:txBody>
      </p:sp>
      <p:sp>
        <p:nvSpPr>
          <p:cNvPr id="7348" name="-"/>
          <p:cNvSpPr txBox="1"/>
          <p:nvPr/>
        </p:nvSpPr>
        <p:spPr>
          <a:xfrm>
            <a:off x="4010698" y="-998703"/>
            <a:ext cx="180266"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346">
                                            <p:bg/>
                                          </p:spTgt>
                                        </p:tgtEl>
                                        <p:attrNameLst>
                                          <p:attrName>style.visibility</p:attrName>
                                        </p:attrNameLst>
                                      </p:cBhvr>
                                      <p:to>
                                        <p:strVal val="visible"/>
                                      </p:to>
                                    </p:set>
                                    <p:anim calcmode="lin" valueType="num">
                                      <p:cBhvr>
                                        <p:cTn id="7" dur="500" fill="hold"/>
                                        <p:tgtEl>
                                          <p:spTgt spid="7346">
                                            <p:bg/>
                                          </p:spTgt>
                                        </p:tgtEl>
                                        <p:attrNameLst>
                                          <p:attrName>ppt_w</p:attrName>
                                        </p:attrNameLst>
                                      </p:cBhvr>
                                      <p:tavLst>
                                        <p:tav tm="0">
                                          <p:val>
                                            <p:fltVal val="0"/>
                                          </p:val>
                                        </p:tav>
                                        <p:tav tm="100000">
                                          <p:val>
                                            <p:strVal val="#ppt_w"/>
                                          </p:val>
                                        </p:tav>
                                      </p:tavLst>
                                    </p:anim>
                                    <p:anim calcmode="lin" valueType="num">
                                      <p:cBhvr>
                                        <p:cTn id="8" dur="500" fill="hold"/>
                                        <p:tgtEl>
                                          <p:spTgt spid="7346">
                                            <p:bg/>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1" nodeType="afterEffect">
                                  <p:stCondLst>
                                    <p:cond delay="0"/>
                                  </p:stCondLst>
                                  <p:iterate>
                                    <p:tmAbs val="0"/>
                                  </p:iterate>
                                  <p:childTnLst>
                                    <p:set>
                                      <p:cBhvr>
                                        <p:cTn id="11" fill="hold"/>
                                        <p:tgtEl>
                                          <p:spTgt spid="7346">
                                            <p:txEl>
                                              <p:pRg st="0" end="0"/>
                                            </p:txEl>
                                          </p:spTgt>
                                        </p:tgtEl>
                                        <p:attrNameLst>
                                          <p:attrName>style.visibility</p:attrName>
                                        </p:attrNameLst>
                                      </p:cBhvr>
                                      <p:to>
                                        <p:strVal val="visible"/>
                                      </p:to>
                                    </p:set>
                                    <p:anim calcmode="lin" valueType="num">
                                      <p:cBhvr>
                                        <p:cTn id="12" dur="500" fill="hold"/>
                                        <p:tgtEl>
                                          <p:spTgt spid="734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34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1" nodeType="clickEffect">
                                  <p:stCondLst>
                                    <p:cond delay="0"/>
                                  </p:stCondLst>
                                  <p:iterate>
                                    <p:tmAbs val="0"/>
                                  </p:iterate>
                                  <p:childTnLst>
                                    <p:set>
                                      <p:cBhvr>
                                        <p:cTn id="17" fill="hold"/>
                                        <p:tgtEl>
                                          <p:spTgt spid="7346">
                                            <p:txEl>
                                              <p:pRg st="1" end="1"/>
                                            </p:txEl>
                                          </p:spTgt>
                                        </p:tgtEl>
                                        <p:attrNameLst>
                                          <p:attrName>style.visibility</p:attrName>
                                        </p:attrNameLst>
                                      </p:cBhvr>
                                      <p:to>
                                        <p:strVal val="visible"/>
                                      </p:to>
                                    </p:set>
                                    <p:anim calcmode="lin" valueType="num">
                                      <p:cBhvr>
                                        <p:cTn id="18" dur="500" fill="hold"/>
                                        <p:tgtEl>
                                          <p:spTgt spid="7346">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734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1" nodeType="clickEffect">
                                  <p:stCondLst>
                                    <p:cond delay="0"/>
                                  </p:stCondLst>
                                  <p:iterate>
                                    <p:tmAbs val="0"/>
                                  </p:iterate>
                                  <p:childTnLst>
                                    <p:set>
                                      <p:cBhvr>
                                        <p:cTn id="23" fill="hold"/>
                                        <p:tgtEl>
                                          <p:spTgt spid="7346">
                                            <p:txEl>
                                              <p:pRg st="2" end="2"/>
                                            </p:txEl>
                                          </p:spTgt>
                                        </p:tgtEl>
                                        <p:attrNameLst>
                                          <p:attrName>style.visibility</p:attrName>
                                        </p:attrNameLst>
                                      </p:cBhvr>
                                      <p:to>
                                        <p:strVal val="visible"/>
                                      </p:to>
                                    </p:set>
                                    <p:anim calcmode="lin" valueType="num">
                                      <p:cBhvr>
                                        <p:cTn id="24" dur="500" fill="hold"/>
                                        <p:tgtEl>
                                          <p:spTgt spid="7346">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734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1" nodeType="clickEffect">
                                  <p:stCondLst>
                                    <p:cond delay="0"/>
                                  </p:stCondLst>
                                  <p:iterate>
                                    <p:tmAbs val="0"/>
                                  </p:iterate>
                                  <p:childTnLst>
                                    <p:set>
                                      <p:cBhvr>
                                        <p:cTn id="29" fill="hold"/>
                                        <p:tgtEl>
                                          <p:spTgt spid="7346">
                                            <p:txEl>
                                              <p:pRg st="3" end="3"/>
                                            </p:txEl>
                                          </p:spTgt>
                                        </p:tgtEl>
                                        <p:attrNameLst>
                                          <p:attrName>style.visibility</p:attrName>
                                        </p:attrNameLst>
                                      </p:cBhvr>
                                      <p:to>
                                        <p:strVal val="visible"/>
                                      </p:to>
                                    </p:set>
                                    <p:anim calcmode="lin" valueType="num">
                                      <p:cBhvr>
                                        <p:cTn id="30" dur="500" fill="hold"/>
                                        <p:tgtEl>
                                          <p:spTgt spid="7346">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734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6" grpId="1" build="p" animBg="1" advAuto="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0" name="Rectangle 2"/>
          <p:cNvSpPr txBox="1">
            <a:spLocks noGrp="1"/>
          </p:cNvSpPr>
          <p:nvPr>
            <p:ph type="title"/>
          </p:nvPr>
        </p:nvSpPr>
        <p:spPr>
          <a:xfrm>
            <a:off x="402167" y="228600"/>
            <a:ext cx="11387667" cy="1143000"/>
          </a:xfrm>
          <a:prstGeom prst="rect">
            <a:avLst/>
          </a:prstGeom>
        </p:spPr>
        <p:txBody>
          <a:bodyPr/>
          <a:lstStyle>
            <a:lvl1pPr>
              <a:defRPr b="1">
                <a:latin typeface="Eras Bold ITC"/>
                <a:ea typeface="Eras Bold ITC"/>
                <a:cs typeface="Eras Bold ITC"/>
                <a:sym typeface="Eras Bold ITC"/>
              </a:defRPr>
            </a:lvl1pPr>
          </a:lstStyle>
          <a:p>
            <a:r>
              <a:t>Josué cont.--</a:t>
            </a:r>
          </a:p>
        </p:txBody>
      </p:sp>
      <p:sp>
        <p:nvSpPr>
          <p:cNvPr id="7351" name="Rectangle 3"/>
          <p:cNvSpPr txBox="1">
            <a:spLocks noGrp="1"/>
          </p:cNvSpPr>
          <p:nvPr>
            <p:ph type="body" idx="1"/>
          </p:nvPr>
        </p:nvSpPr>
        <p:spPr>
          <a:xfrm>
            <a:off x="402167" y="1600200"/>
            <a:ext cx="11387667" cy="4498975"/>
          </a:xfrm>
          <a:prstGeom prst="rect">
            <a:avLst/>
          </a:prstGeom>
        </p:spPr>
        <p:txBody>
          <a:bodyPr lIns="45719" tIns="45720" rIns="45719" bIns="45720" anchor="t">
            <a:normAutofit/>
          </a:bodyPr>
          <a:lstStyle/>
          <a:p>
            <a:pPr>
              <a:lnSpc>
                <a:spcPct val="90000"/>
              </a:lnSpc>
              <a:spcBef>
                <a:spcPts val="600"/>
              </a:spcBef>
              <a:buSzTx/>
              <a:buNone/>
              <a:defRPr sz="2800">
                <a:solidFill>
                  <a:srgbClr val="333300"/>
                </a:solidFill>
                <a:effectLst>
                  <a:outerShdw blurRad="38100" dist="38100" dir="2700000" rotWithShape="0">
                    <a:srgbClr val="000000"/>
                  </a:outerShdw>
                </a:effectLst>
              </a:defRPr>
            </a:pPr>
            <a:r>
              <a:rPr dirty="0" err="1"/>
              <a:t>Su</a:t>
            </a:r>
            <a:r>
              <a:rPr dirty="0"/>
              <a:t> </a:t>
            </a:r>
            <a:r>
              <a:rPr dirty="0" err="1"/>
              <a:t>nombre</a:t>
            </a:r>
            <a:r>
              <a:rPr dirty="0"/>
              <a:t> de pila </a:t>
            </a:r>
            <a:r>
              <a:rPr lang="en-US" dirty="0" err="1"/>
              <a:t>הושע</a:t>
            </a:r>
            <a:r>
              <a:rPr lang="en-US" dirty="0"/>
              <a:t> </a:t>
            </a:r>
            <a:r>
              <a:rPr dirty="0"/>
              <a:t>(= Osea) </a:t>
            </a:r>
            <a:r>
              <a:rPr dirty="0" err="1"/>
              <a:t>significa</a:t>
            </a:r>
            <a:r>
              <a:rPr dirty="0"/>
              <a:t> "</a:t>
            </a:r>
            <a:r>
              <a:rPr dirty="0" err="1"/>
              <a:t>salvación</a:t>
            </a:r>
            <a:r>
              <a:rPr dirty="0"/>
              <a:t>", </a:t>
            </a:r>
            <a:r>
              <a:rPr dirty="0" err="1"/>
              <a:t>aunque</a:t>
            </a:r>
            <a:r>
              <a:rPr dirty="0"/>
              <a:t> Moisés lo </a:t>
            </a:r>
            <a:r>
              <a:rPr dirty="0" err="1"/>
              <a:t>modificó</a:t>
            </a:r>
            <a:r>
              <a:rPr dirty="0"/>
              <a:t> </a:t>
            </a:r>
            <a:r>
              <a:rPr dirty="0" err="1"/>
              <a:t>ligeramente</a:t>
            </a:r>
            <a:r>
              <a:rPr dirty="0"/>
              <a:t> a </a:t>
            </a:r>
            <a:r>
              <a:rPr lang="en-US" dirty="0" err="1"/>
              <a:t>יהושע</a:t>
            </a:r>
            <a:r>
              <a:rPr lang="en-US" dirty="0"/>
              <a:t> </a:t>
            </a:r>
            <a:r>
              <a:rPr dirty="0"/>
              <a:t> (= </a:t>
            </a:r>
            <a:r>
              <a:rPr dirty="0" err="1"/>
              <a:t>yehoshua</a:t>
            </a:r>
            <a:r>
              <a:rPr dirty="0"/>
              <a:t>), lo que </a:t>
            </a:r>
            <a:r>
              <a:rPr dirty="0" err="1"/>
              <a:t>significa</a:t>
            </a:r>
            <a:r>
              <a:rPr dirty="0"/>
              <a:t> "</a:t>
            </a:r>
            <a:r>
              <a:rPr dirty="0" err="1"/>
              <a:t>Yahvé</a:t>
            </a:r>
            <a:r>
              <a:rPr dirty="0"/>
              <a:t> </a:t>
            </a:r>
            <a:r>
              <a:rPr dirty="0" err="1"/>
              <a:t>salva</a:t>
            </a:r>
            <a:r>
              <a:rPr dirty="0"/>
              <a:t>". Es la forma </a:t>
            </a:r>
            <a:r>
              <a:rPr dirty="0" err="1"/>
              <a:t>hebrea</a:t>
            </a:r>
            <a:r>
              <a:rPr dirty="0"/>
              <a:t> del </a:t>
            </a:r>
            <a:r>
              <a:rPr dirty="0" err="1"/>
              <a:t>nombre</a:t>
            </a:r>
            <a:r>
              <a:rPr dirty="0"/>
              <a:t> de Jesús.</a:t>
            </a:r>
          </a:p>
          <a:p>
            <a:pPr>
              <a:lnSpc>
                <a:spcPct val="90000"/>
              </a:lnSpc>
              <a:spcBef>
                <a:spcPts val="500"/>
              </a:spcBef>
              <a:defRPr sz="2400" i="1">
                <a:effectLst/>
                <a:latin typeface="Arial"/>
                <a:ea typeface="Arial"/>
                <a:cs typeface="Arial"/>
                <a:sym typeface="Arial"/>
              </a:defRPr>
            </a:pPr>
            <a:r>
              <a:rPr dirty="0"/>
              <a:t>Como </a:t>
            </a:r>
            <a:r>
              <a:rPr dirty="0" err="1"/>
              <a:t>sucesor</a:t>
            </a:r>
            <a:r>
              <a:rPr dirty="0"/>
              <a:t> de Moisés, Josué </a:t>
            </a:r>
            <a:r>
              <a:rPr dirty="0" err="1"/>
              <a:t>cumplió</a:t>
            </a:r>
            <a:r>
              <a:rPr dirty="0"/>
              <a:t> dos </a:t>
            </a:r>
            <a:r>
              <a:rPr dirty="0" err="1"/>
              <a:t>funciones</a:t>
            </a:r>
            <a:r>
              <a:rPr dirty="0"/>
              <a:t> </a:t>
            </a:r>
            <a:r>
              <a:rPr dirty="0" err="1"/>
              <a:t>principales</a:t>
            </a:r>
            <a:r>
              <a:rPr dirty="0"/>
              <a:t>: </a:t>
            </a:r>
            <a:r>
              <a:rPr dirty="0" err="1"/>
              <a:t>fue</a:t>
            </a:r>
            <a:r>
              <a:rPr dirty="0"/>
              <a:t> </a:t>
            </a:r>
            <a:r>
              <a:rPr dirty="0" err="1"/>
              <a:t>el</a:t>
            </a:r>
            <a:r>
              <a:rPr dirty="0"/>
              <a:t> comandante </a:t>
            </a:r>
            <a:r>
              <a:rPr dirty="0" err="1"/>
              <a:t>militar</a:t>
            </a:r>
            <a:r>
              <a:rPr dirty="0"/>
              <a:t> de Israel y </a:t>
            </a:r>
            <a:r>
              <a:rPr dirty="0" err="1"/>
              <a:t>supervisó</a:t>
            </a:r>
            <a:r>
              <a:rPr dirty="0"/>
              <a:t> la </a:t>
            </a:r>
            <a:r>
              <a:rPr dirty="0" err="1"/>
              <a:t>asignación</a:t>
            </a:r>
            <a:r>
              <a:rPr dirty="0"/>
              <a:t> de tierras </a:t>
            </a:r>
            <a:r>
              <a:rPr dirty="0" err="1"/>
              <a:t>cananeas</a:t>
            </a:r>
            <a:r>
              <a:rPr dirty="0"/>
              <a:t> a las </a:t>
            </a:r>
            <a:r>
              <a:rPr dirty="0" err="1"/>
              <a:t>tribus</a:t>
            </a:r>
            <a:r>
              <a:rPr dirty="0"/>
              <a:t> </a:t>
            </a:r>
            <a:r>
              <a:rPr dirty="0" err="1"/>
              <a:t>Israelitas</a:t>
            </a:r>
            <a:r>
              <a:rPr dirty="0"/>
              <a:t>.</a:t>
            </a:r>
          </a:p>
          <a:p>
            <a:pPr>
              <a:lnSpc>
                <a:spcPct val="90000"/>
              </a:lnSpc>
              <a:spcBef>
                <a:spcPts val="500"/>
              </a:spcBef>
              <a:defRPr sz="2400" i="1">
                <a:effectLst/>
                <a:latin typeface="Arial"/>
                <a:ea typeface="Arial"/>
                <a:cs typeface="Arial"/>
                <a:sym typeface="Arial"/>
              </a:defRPr>
            </a:pPr>
            <a:r>
              <a:rPr dirty="0"/>
              <a:t>Como </a:t>
            </a:r>
            <a:r>
              <a:rPr dirty="0" err="1"/>
              <a:t>Efraimita</a:t>
            </a:r>
            <a:r>
              <a:rPr dirty="0"/>
              <a:t> (</a:t>
            </a:r>
            <a:r>
              <a:rPr dirty="0" err="1"/>
              <a:t>una</a:t>
            </a:r>
            <a:r>
              <a:rPr dirty="0"/>
              <a:t> de las </a:t>
            </a:r>
            <a:r>
              <a:rPr dirty="0" err="1"/>
              <a:t>tribus</a:t>
            </a:r>
            <a:r>
              <a:rPr dirty="0"/>
              <a:t> de José), Josué </a:t>
            </a:r>
            <a:r>
              <a:rPr dirty="0" err="1"/>
              <a:t>tomó</a:t>
            </a:r>
            <a:r>
              <a:rPr dirty="0"/>
              <a:t> </a:t>
            </a:r>
            <a:r>
              <a:rPr dirty="0" err="1"/>
              <a:t>su</a:t>
            </a:r>
            <a:r>
              <a:rPr dirty="0"/>
              <a:t> </a:t>
            </a:r>
            <a:r>
              <a:rPr dirty="0" err="1"/>
              <a:t>propia</a:t>
            </a:r>
            <a:r>
              <a:rPr dirty="0"/>
              <a:t> </a:t>
            </a:r>
            <a:r>
              <a:rPr dirty="0" err="1"/>
              <a:t>herencia</a:t>
            </a:r>
            <a:r>
              <a:rPr dirty="0"/>
              <a:t> </a:t>
            </a:r>
            <a:r>
              <a:rPr dirty="0" err="1"/>
              <a:t>dentro</a:t>
            </a:r>
            <a:r>
              <a:rPr dirty="0"/>
              <a:t> del </a:t>
            </a:r>
            <a:r>
              <a:rPr dirty="0" err="1"/>
              <a:t>territorio</a:t>
            </a:r>
            <a:r>
              <a:rPr dirty="0"/>
              <a:t> </a:t>
            </a:r>
            <a:r>
              <a:rPr dirty="0" err="1"/>
              <a:t>más</a:t>
            </a:r>
            <a:r>
              <a:rPr dirty="0"/>
              <a:t> </a:t>
            </a:r>
            <a:r>
              <a:rPr dirty="0" err="1"/>
              <a:t>grande</a:t>
            </a:r>
            <a:r>
              <a:rPr dirty="0"/>
              <a:t> de Efraín (Jos. 20: 49-50).</a:t>
            </a:r>
          </a:p>
          <a:p>
            <a:pPr>
              <a:lnSpc>
                <a:spcPct val="90000"/>
              </a:lnSpc>
              <a:spcBef>
                <a:spcPts val="500"/>
              </a:spcBef>
              <a:defRPr sz="2400" i="1">
                <a:effectLst/>
                <a:latin typeface="Arial"/>
                <a:ea typeface="Arial"/>
                <a:cs typeface="Arial"/>
                <a:sym typeface="Arial"/>
              </a:defRPr>
            </a:pPr>
            <a:r>
              <a:rPr dirty="0"/>
              <a:t>El </a:t>
            </a:r>
            <a:r>
              <a:rPr dirty="0" err="1"/>
              <a:t>libro</a:t>
            </a:r>
            <a:r>
              <a:rPr dirty="0"/>
              <a:t> de Josué </a:t>
            </a:r>
            <a:r>
              <a:rPr dirty="0" err="1"/>
              <a:t>comienza</a:t>
            </a:r>
            <a:r>
              <a:rPr dirty="0"/>
              <a:t> con la </a:t>
            </a:r>
            <a:r>
              <a:rPr dirty="0" err="1"/>
              <a:t>reconfirmación</a:t>
            </a:r>
            <a:r>
              <a:rPr dirty="0"/>
              <a:t> de </a:t>
            </a:r>
            <a:r>
              <a:rPr dirty="0" err="1"/>
              <a:t>Yahvé</a:t>
            </a:r>
            <a:r>
              <a:rPr dirty="0"/>
              <a:t> de Josué </a:t>
            </a:r>
            <a:r>
              <a:rPr dirty="0" err="1"/>
              <a:t>como</a:t>
            </a:r>
            <a:r>
              <a:rPr dirty="0"/>
              <a:t> </a:t>
            </a:r>
            <a:r>
              <a:rPr dirty="0" err="1"/>
              <a:t>sucesor</a:t>
            </a:r>
            <a:r>
              <a:rPr dirty="0"/>
              <a:t> de Moisés, </a:t>
            </a:r>
            <a:r>
              <a:rPr dirty="0" err="1"/>
              <a:t>asegurándole</a:t>
            </a:r>
            <a:r>
              <a:rPr dirty="0"/>
              <a:t> que </a:t>
            </a:r>
            <a:r>
              <a:rPr dirty="0" err="1"/>
              <a:t>tal</a:t>
            </a:r>
            <a:r>
              <a:rPr dirty="0"/>
              <a:t> </a:t>
            </a:r>
            <a:r>
              <a:rPr dirty="0" err="1"/>
              <a:t>como</a:t>
            </a:r>
            <a:r>
              <a:rPr dirty="0"/>
              <a:t> </a:t>
            </a:r>
            <a:r>
              <a:rPr dirty="0" err="1"/>
              <a:t>había</a:t>
            </a:r>
            <a:r>
              <a:rPr dirty="0"/>
              <a:t> </a:t>
            </a:r>
            <a:r>
              <a:rPr dirty="0" err="1"/>
              <a:t>estado</a:t>
            </a:r>
            <a:r>
              <a:rPr dirty="0"/>
              <a:t> con Moisés, </a:t>
            </a:r>
            <a:r>
              <a:rPr dirty="0" err="1"/>
              <a:t>ahora</a:t>
            </a:r>
            <a:r>
              <a:rPr dirty="0"/>
              <a:t> </a:t>
            </a:r>
            <a:r>
              <a:rPr dirty="0" err="1"/>
              <a:t>estaría</a:t>
            </a:r>
            <a:r>
              <a:rPr dirty="0"/>
              <a:t> con </a:t>
            </a:r>
            <a:r>
              <a:rPr dirty="0" err="1"/>
              <a:t>él</a:t>
            </a:r>
            <a:r>
              <a:rPr dirty="0"/>
              <a:t> (Jos. 1: 1-9).</a:t>
            </a:r>
          </a:p>
        </p:txBody>
      </p:sp>
      <p:sp>
        <p:nvSpPr>
          <p:cNvPr id="7352"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177</a:t>
            </a:fld>
            <a:endParaRPr/>
          </a:p>
        </p:txBody>
      </p:sp>
      <p:sp>
        <p:nvSpPr>
          <p:cNvPr id="7353" name="-"/>
          <p:cNvSpPr txBox="1"/>
          <p:nvPr/>
        </p:nvSpPr>
        <p:spPr>
          <a:xfrm>
            <a:off x="4010698" y="-998703"/>
            <a:ext cx="180266"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351">
                                            <p:bg/>
                                          </p:spTgt>
                                        </p:tgtEl>
                                        <p:attrNameLst>
                                          <p:attrName>style.visibility</p:attrName>
                                        </p:attrNameLst>
                                      </p:cBhvr>
                                      <p:to>
                                        <p:strVal val="visible"/>
                                      </p:to>
                                    </p:set>
                                    <p:anim calcmode="lin" valueType="num">
                                      <p:cBhvr>
                                        <p:cTn id="7" dur="500" fill="hold"/>
                                        <p:tgtEl>
                                          <p:spTgt spid="7351">
                                            <p:bg/>
                                          </p:spTgt>
                                        </p:tgtEl>
                                        <p:attrNameLst>
                                          <p:attrName>ppt_w</p:attrName>
                                        </p:attrNameLst>
                                      </p:cBhvr>
                                      <p:tavLst>
                                        <p:tav tm="0">
                                          <p:val>
                                            <p:fltVal val="0"/>
                                          </p:val>
                                        </p:tav>
                                        <p:tav tm="100000">
                                          <p:val>
                                            <p:strVal val="#ppt_w"/>
                                          </p:val>
                                        </p:tav>
                                      </p:tavLst>
                                    </p:anim>
                                    <p:anim calcmode="lin" valueType="num">
                                      <p:cBhvr>
                                        <p:cTn id="8" dur="500" fill="hold"/>
                                        <p:tgtEl>
                                          <p:spTgt spid="7351">
                                            <p:bg/>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1" nodeType="afterEffect">
                                  <p:stCondLst>
                                    <p:cond delay="0"/>
                                  </p:stCondLst>
                                  <p:iterate>
                                    <p:tmAbs val="0"/>
                                  </p:iterate>
                                  <p:childTnLst>
                                    <p:set>
                                      <p:cBhvr>
                                        <p:cTn id="11" fill="hold"/>
                                        <p:tgtEl>
                                          <p:spTgt spid="7351">
                                            <p:txEl>
                                              <p:pRg st="0" end="0"/>
                                            </p:txEl>
                                          </p:spTgt>
                                        </p:tgtEl>
                                        <p:attrNameLst>
                                          <p:attrName>style.visibility</p:attrName>
                                        </p:attrNameLst>
                                      </p:cBhvr>
                                      <p:to>
                                        <p:strVal val="visible"/>
                                      </p:to>
                                    </p:set>
                                    <p:anim calcmode="lin" valueType="num">
                                      <p:cBhvr>
                                        <p:cTn id="12" dur="500" fill="hold"/>
                                        <p:tgtEl>
                                          <p:spTgt spid="735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3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1" nodeType="clickEffect">
                                  <p:stCondLst>
                                    <p:cond delay="0"/>
                                  </p:stCondLst>
                                  <p:iterate>
                                    <p:tmAbs val="0"/>
                                  </p:iterate>
                                  <p:childTnLst>
                                    <p:set>
                                      <p:cBhvr>
                                        <p:cTn id="17" fill="hold"/>
                                        <p:tgtEl>
                                          <p:spTgt spid="7351">
                                            <p:txEl>
                                              <p:pRg st="1" end="1"/>
                                            </p:txEl>
                                          </p:spTgt>
                                        </p:tgtEl>
                                        <p:attrNameLst>
                                          <p:attrName>style.visibility</p:attrName>
                                        </p:attrNameLst>
                                      </p:cBhvr>
                                      <p:to>
                                        <p:strVal val="visible"/>
                                      </p:to>
                                    </p:set>
                                    <p:anim calcmode="lin" valueType="num">
                                      <p:cBhvr>
                                        <p:cTn id="18" dur="500" fill="hold"/>
                                        <p:tgtEl>
                                          <p:spTgt spid="7351">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735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1" nodeType="clickEffect">
                                  <p:stCondLst>
                                    <p:cond delay="0"/>
                                  </p:stCondLst>
                                  <p:iterate>
                                    <p:tmAbs val="0"/>
                                  </p:iterate>
                                  <p:childTnLst>
                                    <p:set>
                                      <p:cBhvr>
                                        <p:cTn id="23" fill="hold"/>
                                        <p:tgtEl>
                                          <p:spTgt spid="7351">
                                            <p:txEl>
                                              <p:pRg st="2" end="2"/>
                                            </p:txEl>
                                          </p:spTgt>
                                        </p:tgtEl>
                                        <p:attrNameLst>
                                          <p:attrName>style.visibility</p:attrName>
                                        </p:attrNameLst>
                                      </p:cBhvr>
                                      <p:to>
                                        <p:strVal val="visible"/>
                                      </p:to>
                                    </p:set>
                                    <p:anim calcmode="lin" valueType="num">
                                      <p:cBhvr>
                                        <p:cTn id="24" dur="500" fill="hold"/>
                                        <p:tgtEl>
                                          <p:spTgt spid="7351">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735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1" nodeType="clickEffect">
                                  <p:stCondLst>
                                    <p:cond delay="0"/>
                                  </p:stCondLst>
                                  <p:iterate>
                                    <p:tmAbs val="0"/>
                                  </p:iterate>
                                  <p:childTnLst>
                                    <p:set>
                                      <p:cBhvr>
                                        <p:cTn id="29" fill="hold"/>
                                        <p:tgtEl>
                                          <p:spTgt spid="7351">
                                            <p:txEl>
                                              <p:pRg st="3" end="3"/>
                                            </p:txEl>
                                          </p:spTgt>
                                        </p:tgtEl>
                                        <p:attrNameLst>
                                          <p:attrName>style.visibility</p:attrName>
                                        </p:attrNameLst>
                                      </p:cBhvr>
                                      <p:to>
                                        <p:strVal val="visible"/>
                                      </p:to>
                                    </p:set>
                                    <p:anim calcmode="lin" valueType="num">
                                      <p:cBhvr>
                                        <p:cTn id="30" dur="500" fill="hold"/>
                                        <p:tgtEl>
                                          <p:spTgt spid="7351">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735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1" grpId="1" build="p" animBg="1" advAuto="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5" name="Rectangle 4"/>
          <p:cNvSpPr txBox="1">
            <a:spLocks noGrp="1"/>
          </p:cNvSpPr>
          <p:nvPr>
            <p:ph type="title"/>
          </p:nvPr>
        </p:nvSpPr>
        <p:spPr>
          <a:xfrm>
            <a:off x="1828800" y="228600"/>
            <a:ext cx="8537576" cy="1828800"/>
          </a:xfrm>
          <a:prstGeom prst="rect">
            <a:avLst/>
          </a:prstGeom>
        </p:spPr>
        <p:txBody>
          <a:bodyPr/>
          <a:lstStyle/>
          <a:p>
            <a:pPr defTabSz="722376">
              <a:defRPr sz="3160" b="1">
                <a:effectLst>
                  <a:outerShdw blurRad="30099" dist="30099" dir="2700000" rotWithShape="0">
                    <a:srgbClr val="000000"/>
                  </a:outerShdw>
                </a:effectLst>
                <a:latin typeface="Eras Bold ITC"/>
                <a:ea typeface="Eras Bold ITC"/>
                <a:cs typeface="Eras Bold ITC"/>
                <a:sym typeface="Eras Bold ITC"/>
              </a:defRPr>
            </a:pPr>
            <a:r>
              <a:t>The Jordan and the Red Sea</a:t>
            </a:r>
            <a:br/>
            <a:r>
              <a:rPr b="0">
                <a:solidFill>
                  <a:srgbClr val="800000"/>
                </a:solidFill>
                <a:latin typeface="Mistral"/>
                <a:ea typeface="Mistral"/>
                <a:cs typeface="Mistral"/>
                <a:sym typeface="Mistral"/>
              </a:rPr>
              <a:t>”Yahweh your God did to the Jordan just what he had done to the Red Sea”</a:t>
            </a:r>
            <a:r>
              <a:rPr b="0">
                <a:latin typeface="Mistral"/>
                <a:ea typeface="Mistral"/>
                <a:cs typeface="Mistral"/>
                <a:sym typeface="Mistral"/>
              </a:rPr>
              <a:t> </a:t>
            </a:r>
            <a:r>
              <a:rPr sz="1896" b="0">
                <a:latin typeface="Arial Narrow"/>
                <a:ea typeface="Arial Narrow"/>
                <a:cs typeface="Arial Narrow"/>
                <a:sym typeface="Arial Narrow"/>
              </a:rPr>
              <a:t>(Jos. 4:23)</a:t>
            </a:r>
          </a:p>
        </p:txBody>
      </p:sp>
      <p:sp>
        <p:nvSpPr>
          <p:cNvPr id="7356" name="Rectangle 5"/>
          <p:cNvSpPr txBox="1">
            <a:spLocks noGrp="1"/>
          </p:cNvSpPr>
          <p:nvPr>
            <p:ph type="body" sz="half" idx="1"/>
          </p:nvPr>
        </p:nvSpPr>
        <p:spPr>
          <a:xfrm>
            <a:off x="1676400" y="2209800"/>
            <a:ext cx="4343400" cy="4343400"/>
          </a:xfrm>
          <a:prstGeom prst="rect">
            <a:avLst/>
          </a:prstGeom>
          <a:gradFill>
            <a:gsLst>
              <a:gs pos="0">
                <a:srgbClr val="777660"/>
              </a:gs>
              <a:gs pos="50000">
                <a:srgbClr val="ACAB8B"/>
              </a:gs>
              <a:gs pos="100000">
                <a:srgbClr val="CECCA7"/>
              </a:gs>
            </a:gsLst>
            <a:lin ang="2700000"/>
          </a:gradFill>
          <a:ln>
            <a:solidFill>
              <a:srgbClr val="000000"/>
            </a:solidFill>
            <a:miter lim="800000"/>
          </a:ln>
        </p:spPr>
        <p:txBody>
          <a:bodyPr/>
          <a:lstStyle/>
          <a:p>
            <a:pPr marL="332613" indent="-332613" defTabSz="886968">
              <a:spcBef>
                <a:spcPts val="600"/>
              </a:spcBef>
              <a:buSzTx/>
              <a:buNone/>
              <a:defRPr sz="2716" b="1">
                <a:effectLst>
                  <a:outerShdw blurRad="36957" dist="36957" dir="2700000" rotWithShape="0">
                    <a:srgbClr val="FFFFFF"/>
                  </a:outerShdw>
                </a:effectLst>
              </a:defRPr>
            </a:pPr>
            <a:r>
              <a:t>The Red Sea</a:t>
            </a:r>
          </a:p>
          <a:p>
            <a:pPr marL="332613" indent="-332613" defTabSz="886968">
              <a:spcBef>
                <a:spcPts val="500"/>
              </a:spcBef>
              <a:defRPr sz="2328">
                <a:effectLst/>
              </a:defRPr>
            </a:pPr>
            <a:r>
              <a:t>Escape from Egypt</a:t>
            </a:r>
          </a:p>
          <a:p>
            <a:pPr marL="332613" indent="-332613" defTabSz="886968">
              <a:spcBef>
                <a:spcPts val="500"/>
              </a:spcBef>
              <a:defRPr sz="2328">
                <a:effectLst/>
              </a:defRPr>
            </a:pPr>
            <a:r>
              <a:t>1</a:t>
            </a:r>
            <a:r>
              <a:rPr baseline="29938"/>
              <a:t>st</a:t>
            </a:r>
            <a:r>
              <a:t> generation</a:t>
            </a:r>
          </a:p>
          <a:p>
            <a:pPr marL="332613" indent="-332613" defTabSz="886968">
              <a:spcBef>
                <a:spcPts val="500"/>
              </a:spcBef>
              <a:defRPr sz="2328">
                <a:effectLst/>
              </a:defRPr>
            </a:pPr>
            <a:r>
              <a:t>Moses elevated in the eyes of Israel as their leader</a:t>
            </a:r>
          </a:p>
          <a:p>
            <a:pPr marL="332613" indent="-332613" defTabSz="886968">
              <a:spcBef>
                <a:spcPts val="500"/>
              </a:spcBef>
              <a:defRPr sz="2328">
                <a:effectLst/>
              </a:defRPr>
            </a:pPr>
            <a:r>
              <a:t>Ceremonial purity required</a:t>
            </a:r>
          </a:p>
          <a:p>
            <a:pPr marL="332613" indent="-332613" defTabSz="886968">
              <a:spcBef>
                <a:spcPts val="500"/>
              </a:spcBef>
              <a:defRPr sz="2328">
                <a:effectLst/>
              </a:defRPr>
            </a:pPr>
            <a:r>
              <a:t>The sea was divided</a:t>
            </a:r>
          </a:p>
          <a:p>
            <a:pPr marL="332613" indent="-332613" defTabSz="886968">
              <a:spcBef>
                <a:spcPts val="500"/>
              </a:spcBef>
              <a:defRPr sz="2328">
                <a:effectLst/>
              </a:defRPr>
            </a:pPr>
            <a:r>
              <a:t>The people crossed on dry ground</a:t>
            </a:r>
          </a:p>
          <a:p>
            <a:pPr marL="332613" indent="-332613" defTabSz="886968">
              <a:spcBef>
                <a:spcPts val="500"/>
              </a:spcBef>
              <a:defRPr sz="2328">
                <a:effectLst/>
              </a:defRPr>
            </a:pPr>
            <a:r>
              <a:t>10</a:t>
            </a:r>
            <a:r>
              <a:rPr baseline="29938"/>
              <a:t>th</a:t>
            </a:r>
            <a:r>
              <a:t> day of the 1</a:t>
            </a:r>
            <a:r>
              <a:rPr baseline="29938"/>
              <a:t>st</a:t>
            </a:r>
            <a:r>
              <a:t> month</a:t>
            </a:r>
          </a:p>
        </p:txBody>
      </p:sp>
      <p:grpSp>
        <p:nvGrpSpPr>
          <p:cNvPr id="7359" name="Rectangle 6"/>
          <p:cNvGrpSpPr/>
          <p:nvPr/>
        </p:nvGrpSpPr>
        <p:grpSpPr>
          <a:xfrm>
            <a:off x="6172200" y="2209800"/>
            <a:ext cx="4343400" cy="4343400"/>
            <a:chOff x="0" y="0"/>
            <a:chExt cx="4343400" cy="4343400"/>
          </a:xfrm>
        </p:grpSpPr>
        <p:sp>
          <p:nvSpPr>
            <p:cNvPr id="7357" name="Square"/>
            <p:cNvSpPr/>
            <p:nvPr/>
          </p:nvSpPr>
          <p:spPr>
            <a:xfrm>
              <a:off x="0" y="0"/>
              <a:ext cx="4343400" cy="4343400"/>
            </a:xfrm>
            <a:prstGeom prst="rect">
              <a:avLst/>
            </a:prstGeom>
            <a:gradFill flip="none" rotWithShape="1">
              <a:gsLst>
                <a:gs pos="0">
                  <a:srgbClr val="FFFF99"/>
                </a:gs>
                <a:gs pos="100000">
                  <a:srgbClr val="A9A965"/>
                </a:gs>
              </a:gsLst>
              <a:lin ang="2700000" scaled="0"/>
            </a:gradFill>
            <a:ln w="12700" cap="flat">
              <a:solidFill>
                <a:srgbClr val="000000"/>
              </a:solidFill>
              <a:prstDash val="solid"/>
              <a:miter lim="800000"/>
            </a:ln>
            <a:effectLst/>
          </p:spPr>
          <p:txBody>
            <a:bodyPr wrap="square" lIns="45719" tIns="45719" rIns="45719" bIns="45719" numCol="1" anchor="t">
              <a:noAutofit/>
            </a:bodyPr>
            <a:lstStyle/>
            <a:p>
              <a:pPr defTabSz="914400">
                <a:spcBef>
                  <a:spcPts val="700"/>
                </a:spcBef>
                <a:defRPr sz="3200">
                  <a:effectLst>
                    <a:outerShdw blurRad="38100" dist="38100" dir="2700000" rotWithShape="0">
                      <a:srgbClr val="FFFFFF"/>
                    </a:outerShdw>
                  </a:effectLst>
                  <a:latin typeface="Tahoma"/>
                  <a:ea typeface="Tahoma"/>
                  <a:cs typeface="Tahoma"/>
                  <a:sym typeface="Tahoma"/>
                </a:defRPr>
              </a:pPr>
              <a:endParaRPr/>
            </a:p>
          </p:txBody>
        </p:sp>
        <p:sp>
          <p:nvSpPr>
            <p:cNvPr id="7358" name="The Jordan…"/>
            <p:cNvSpPr txBox="1"/>
            <p:nvPr/>
          </p:nvSpPr>
          <p:spPr>
            <a:xfrm>
              <a:off x="52069" y="6350"/>
              <a:ext cx="4239261" cy="43307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336042" indent="-336042" defTabSz="896111">
                <a:spcBef>
                  <a:spcPts val="600"/>
                </a:spcBef>
                <a:defRPr sz="2744" b="1">
                  <a:effectLst>
                    <a:outerShdw blurRad="37338" dist="37338" dir="2700000" rotWithShape="0">
                      <a:srgbClr val="FFFFFF"/>
                    </a:outerShdw>
                  </a:effectLst>
                  <a:latin typeface="Tahoma"/>
                  <a:ea typeface="Tahoma"/>
                  <a:cs typeface="Tahoma"/>
                  <a:sym typeface="Tahoma"/>
                </a:defRPr>
              </a:pPr>
              <a:r>
                <a:t>The Jordan</a:t>
              </a:r>
              <a:endParaRPr sz="3136"/>
            </a:p>
            <a:p>
              <a:pPr marL="336042" indent="-336042" defTabSz="896111">
                <a:spcBef>
                  <a:spcPts val="500"/>
                </a:spcBef>
                <a:buClr>
                  <a:srgbClr val="009900"/>
                </a:buClr>
                <a:buSzPct val="80000"/>
                <a:buFont typeface="Arial"/>
                <a:buChar char="►"/>
                <a:defRPr sz="2352">
                  <a:latin typeface="Tahoma"/>
                  <a:ea typeface="Tahoma"/>
                  <a:cs typeface="Tahoma"/>
                  <a:sym typeface="Tahoma"/>
                </a:defRPr>
              </a:pPr>
              <a:r>
                <a:t>Invasion of Canaan</a:t>
              </a:r>
              <a:endParaRPr sz="3136">
                <a:effectLst>
                  <a:outerShdw blurRad="37338" dist="37338" dir="2700000" rotWithShape="0">
                    <a:srgbClr val="FFFFFF"/>
                  </a:outerShdw>
                </a:effectLst>
              </a:endParaRPr>
            </a:p>
            <a:p>
              <a:pPr marL="336042" indent="-336042" defTabSz="896111">
                <a:spcBef>
                  <a:spcPts val="500"/>
                </a:spcBef>
                <a:buClr>
                  <a:srgbClr val="009900"/>
                </a:buClr>
                <a:buSzPct val="80000"/>
                <a:buFont typeface="Arial"/>
                <a:buChar char="►"/>
                <a:defRPr sz="2352">
                  <a:latin typeface="Tahoma"/>
                  <a:ea typeface="Tahoma"/>
                  <a:cs typeface="Tahoma"/>
                  <a:sym typeface="Tahoma"/>
                </a:defRPr>
              </a:pPr>
              <a:r>
                <a:t>2</a:t>
              </a:r>
              <a:r>
                <a:rPr baseline="29959"/>
                <a:t>nd</a:t>
              </a:r>
              <a:r>
                <a:t> generation</a:t>
              </a:r>
              <a:endParaRPr sz="3136">
                <a:effectLst>
                  <a:outerShdw blurRad="37338" dist="37338" dir="2700000" rotWithShape="0">
                    <a:srgbClr val="FFFFFF"/>
                  </a:outerShdw>
                </a:effectLst>
              </a:endParaRPr>
            </a:p>
            <a:p>
              <a:pPr marL="336042" indent="-336042" defTabSz="896111">
                <a:spcBef>
                  <a:spcPts val="500"/>
                </a:spcBef>
                <a:buClr>
                  <a:srgbClr val="009900"/>
                </a:buClr>
                <a:buSzPct val="80000"/>
                <a:buFont typeface="Arial"/>
                <a:buChar char="►"/>
                <a:defRPr sz="2352">
                  <a:latin typeface="Tahoma"/>
                  <a:ea typeface="Tahoma"/>
                  <a:cs typeface="Tahoma"/>
                  <a:sym typeface="Tahoma"/>
                </a:defRPr>
              </a:pPr>
              <a:r>
                <a:t>Joshua elevated in the eyes of Israel as their leader</a:t>
              </a:r>
              <a:endParaRPr sz="3136">
                <a:effectLst>
                  <a:outerShdw blurRad="37338" dist="37338" dir="2700000" rotWithShape="0">
                    <a:srgbClr val="FFFFFF"/>
                  </a:outerShdw>
                </a:effectLst>
              </a:endParaRPr>
            </a:p>
            <a:p>
              <a:pPr marL="336042" indent="-336042" defTabSz="896111">
                <a:spcBef>
                  <a:spcPts val="500"/>
                </a:spcBef>
                <a:buClr>
                  <a:srgbClr val="009900"/>
                </a:buClr>
                <a:buSzPct val="80000"/>
                <a:buFont typeface="Arial"/>
                <a:buChar char="►"/>
                <a:defRPr sz="2352">
                  <a:latin typeface="Tahoma"/>
                  <a:ea typeface="Tahoma"/>
                  <a:cs typeface="Tahoma"/>
                  <a:sym typeface="Tahoma"/>
                </a:defRPr>
              </a:pPr>
              <a:r>
                <a:t>Ceremonial purity required</a:t>
              </a:r>
              <a:endParaRPr sz="3136">
                <a:effectLst>
                  <a:outerShdw blurRad="37338" dist="37338" dir="2700000" rotWithShape="0">
                    <a:srgbClr val="FFFFFF"/>
                  </a:outerShdw>
                </a:effectLst>
              </a:endParaRPr>
            </a:p>
            <a:p>
              <a:pPr marL="336042" indent="-336042" defTabSz="896111">
                <a:spcBef>
                  <a:spcPts val="500"/>
                </a:spcBef>
                <a:buClr>
                  <a:srgbClr val="009900"/>
                </a:buClr>
                <a:buSzPct val="80000"/>
                <a:buFont typeface="Arial"/>
                <a:buChar char="►"/>
                <a:defRPr sz="2352">
                  <a:latin typeface="Tahoma"/>
                  <a:ea typeface="Tahoma"/>
                  <a:cs typeface="Tahoma"/>
                  <a:sym typeface="Tahoma"/>
                </a:defRPr>
              </a:pPr>
              <a:r>
                <a:t>Water flow was stopped</a:t>
              </a:r>
              <a:endParaRPr sz="3136">
                <a:effectLst>
                  <a:outerShdw blurRad="37338" dist="37338" dir="2700000" rotWithShape="0">
                    <a:srgbClr val="FFFFFF"/>
                  </a:outerShdw>
                </a:effectLst>
              </a:endParaRPr>
            </a:p>
            <a:p>
              <a:pPr marL="336042" indent="-336042" defTabSz="896111">
                <a:spcBef>
                  <a:spcPts val="500"/>
                </a:spcBef>
                <a:buClr>
                  <a:srgbClr val="009900"/>
                </a:buClr>
                <a:buSzPct val="80000"/>
                <a:buFont typeface="Arial"/>
                <a:buChar char="►"/>
                <a:defRPr sz="2352">
                  <a:latin typeface="Tahoma"/>
                  <a:ea typeface="Tahoma"/>
                  <a:cs typeface="Tahoma"/>
                  <a:sym typeface="Tahoma"/>
                </a:defRPr>
              </a:pPr>
              <a:r>
                <a:t>The people crossed on dry ground</a:t>
              </a:r>
              <a:endParaRPr sz="3136">
                <a:effectLst>
                  <a:outerShdw blurRad="37338" dist="37338" dir="2700000" rotWithShape="0">
                    <a:srgbClr val="FFFFFF"/>
                  </a:outerShdw>
                </a:effectLst>
              </a:endParaRPr>
            </a:p>
            <a:p>
              <a:pPr marL="336042" indent="-336042" defTabSz="896111">
                <a:spcBef>
                  <a:spcPts val="500"/>
                </a:spcBef>
                <a:buClr>
                  <a:srgbClr val="009900"/>
                </a:buClr>
                <a:buSzPct val="80000"/>
                <a:buFont typeface="Arial"/>
                <a:buChar char="►"/>
                <a:defRPr sz="2352">
                  <a:latin typeface="Tahoma"/>
                  <a:ea typeface="Tahoma"/>
                  <a:cs typeface="Tahoma"/>
                  <a:sym typeface="Tahoma"/>
                </a:defRPr>
              </a:pPr>
              <a:r>
                <a:t>10</a:t>
              </a:r>
              <a:r>
                <a:rPr baseline="29959"/>
                <a:t>th</a:t>
              </a:r>
              <a:r>
                <a:t> day of the 1</a:t>
              </a:r>
              <a:r>
                <a:rPr baseline="29959"/>
                <a:t>st</a:t>
              </a:r>
              <a:r>
                <a:t> month</a:t>
              </a:r>
            </a:p>
          </p:txBody>
        </p:sp>
      </p:grpSp>
      <p:sp>
        <p:nvSpPr>
          <p:cNvPr id="7360"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356">
                                            <p:bg/>
                                          </p:spTgt>
                                        </p:tgtEl>
                                        <p:attrNameLst>
                                          <p:attrName>style.visibility</p:attrName>
                                        </p:attrNameLst>
                                      </p:cBhvr>
                                      <p:to>
                                        <p:strVal val="visible"/>
                                      </p:to>
                                    </p:set>
                                    <p:animEffect transition="in" filter="fade">
                                      <p:cBhvr>
                                        <p:cTn id="7" dur="500"/>
                                        <p:tgtEl>
                                          <p:spTgt spid="7356">
                                            <p:bg/>
                                          </p:spTgt>
                                        </p:tgtEl>
                                      </p:cBhvr>
                                    </p:animEffect>
                                  </p:childTnLst>
                                </p:cTn>
                              </p:par>
                              <p:par>
                                <p:cTn id="8" presetID="10" presetClass="entr" presetSubtype="0" fill="hold" grpId="1" nodeType="withEffect">
                                  <p:stCondLst>
                                    <p:cond delay="0"/>
                                  </p:stCondLst>
                                  <p:iterate>
                                    <p:tmAbs val="0"/>
                                  </p:iterate>
                                  <p:childTnLst>
                                    <p:set>
                                      <p:cBhvr>
                                        <p:cTn id="9" fill="hold"/>
                                        <p:tgtEl>
                                          <p:spTgt spid="7356">
                                            <p:txEl>
                                              <p:pRg st="0" end="0"/>
                                            </p:txEl>
                                          </p:spTgt>
                                        </p:tgtEl>
                                        <p:attrNameLst>
                                          <p:attrName>style.visibility</p:attrName>
                                        </p:attrNameLst>
                                      </p:cBhvr>
                                      <p:to>
                                        <p:strVal val="visible"/>
                                      </p:to>
                                    </p:set>
                                    <p:animEffect transition="in" filter="fade">
                                      <p:cBhvr>
                                        <p:cTn id="10" dur="500"/>
                                        <p:tgtEl>
                                          <p:spTgt spid="7356">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7356">
                                            <p:txEl>
                                              <p:pRg st="1" end="1"/>
                                            </p:txEl>
                                          </p:spTgt>
                                        </p:tgtEl>
                                        <p:attrNameLst>
                                          <p:attrName>style.visibility</p:attrName>
                                        </p:attrNameLst>
                                      </p:cBhvr>
                                      <p:to>
                                        <p:strVal val="visible"/>
                                      </p:to>
                                    </p:set>
                                    <p:animEffect transition="in" filter="fade">
                                      <p:cBhvr>
                                        <p:cTn id="14" dur="500"/>
                                        <p:tgtEl>
                                          <p:spTgt spid="7356">
                                            <p:txEl>
                                              <p:pRg st="1" end="1"/>
                                            </p:txEl>
                                          </p:spTgt>
                                        </p:tgtEl>
                                      </p:cBhvr>
                                    </p:animEffect>
                                  </p:childTnLst>
                                </p:cTn>
                              </p:par>
                            </p:childTnLst>
                          </p:cTn>
                        </p:par>
                        <p:par>
                          <p:cTn id="15" fill="hold">
                            <p:stCondLst>
                              <p:cond delay="1000"/>
                            </p:stCondLst>
                            <p:childTnLst>
                              <p:par>
                                <p:cTn id="16" presetID="10" presetClass="entr" fill="hold" grpId="2" nodeType="afterEffect">
                                  <p:stCondLst>
                                    <p:cond delay="0"/>
                                  </p:stCondLst>
                                  <p:iterate>
                                    <p:tmAbs val="0"/>
                                  </p:iterate>
                                  <p:childTnLst>
                                    <p:set>
                                      <p:cBhvr>
                                        <p:cTn id="17" fill="hold"/>
                                        <p:tgtEl>
                                          <p:spTgt spid="7359"/>
                                        </p:tgtEl>
                                        <p:attrNameLst>
                                          <p:attrName>style.visibility</p:attrName>
                                        </p:attrNameLst>
                                      </p:cBhvr>
                                      <p:to>
                                        <p:strVal val="visible"/>
                                      </p:to>
                                    </p:set>
                                    <p:animEffect transition="in" filter="fade">
                                      <p:cBhvr>
                                        <p:cTn id="18" dur="500"/>
                                        <p:tgtEl>
                                          <p:spTgt spid="735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grpId="1" nodeType="clickEffect">
                                  <p:stCondLst>
                                    <p:cond delay="0"/>
                                  </p:stCondLst>
                                  <p:iterate>
                                    <p:tmAbs val="0"/>
                                  </p:iterate>
                                  <p:childTnLst>
                                    <p:set>
                                      <p:cBhvr>
                                        <p:cTn id="22" fill="hold"/>
                                        <p:tgtEl>
                                          <p:spTgt spid="7356">
                                            <p:txEl>
                                              <p:pRg st="2" end="2"/>
                                            </p:txEl>
                                          </p:spTgt>
                                        </p:tgtEl>
                                        <p:attrNameLst>
                                          <p:attrName>style.visibility</p:attrName>
                                        </p:attrNameLst>
                                      </p:cBhvr>
                                      <p:to>
                                        <p:strVal val="visible"/>
                                      </p:to>
                                    </p:set>
                                    <p:animEffect transition="in" filter="fade">
                                      <p:cBhvr>
                                        <p:cTn id="23" dur="500"/>
                                        <p:tgtEl>
                                          <p:spTgt spid="735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fill="hold" grpId="1" nodeType="clickEffect">
                                  <p:stCondLst>
                                    <p:cond delay="0"/>
                                  </p:stCondLst>
                                  <p:iterate>
                                    <p:tmAbs val="0"/>
                                  </p:iterate>
                                  <p:childTnLst>
                                    <p:set>
                                      <p:cBhvr>
                                        <p:cTn id="27" fill="hold"/>
                                        <p:tgtEl>
                                          <p:spTgt spid="7356">
                                            <p:txEl>
                                              <p:pRg st="3" end="3"/>
                                            </p:txEl>
                                          </p:spTgt>
                                        </p:tgtEl>
                                        <p:attrNameLst>
                                          <p:attrName>style.visibility</p:attrName>
                                        </p:attrNameLst>
                                      </p:cBhvr>
                                      <p:to>
                                        <p:strVal val="visible"/>
                                      </p:to>
                                    </p:set>
                                    <p:animEffect transition="in" filter="fade">
                                      <p:cBhvr>
                                        <p:cTn id="28" dur="500"/>
                                        <p:tgtEl>
                                          <p:spTgt spid="735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fill="hold" grpId="1" nodeType="clickEffect">
                                  <p:stCondLst>
                                    <p:cond delay="0"/>
                                  </p:stCondLst>
                                  <p:iterate>
                                    <p:tmAbs val="0"/>
                                  </p:iterate>
                                  <p:childTnLst>
                                    <p:set>
                                      <p:cBhvr>
                                        <p:cTn id="32" fill="hold"/>
                                        <p:tgtEl>
                                          <p:spTgt spid="7356">
                                            <p:txEl>
                                              <p:pRg st="4" end="4"/>
                                            </p:txEl>
                                          </p:spTgt>
                                        </p:tgtEl>
                                        <p:attrNameLst>
                                          <p:attrName>style.visibility</p:attrName>
                                        </p:attrNameLst>
                                      </p:cBhvr>
                                      <p:to>
                                        <p:strVal val="visible"/>
                                      </p:to>
                                    </p:set>
                                    <p:animEffect transition="in" filter="fade">
                                      <p:cBhvr>
                                        <p:cTn id="33" dur="500"/>
                                        <p:tgtEl>
                                          <p:spTgt spid="735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fill="hold" grpId="1" nodeType="clickEffect">
                                  <p:stCondLst>
                                    <p:cond delay="0"/>
                                  </p:stCondLst>
                                  <p:iterate>
                                    <p:tmAbs val="0"/>
                                  </p:iterate>
                                  <p:childTnLst>
                                    <p:set>
                                      <p:cBhvr>
                                        <p:cTn id="37" fill="hold"/>
                                        <p:tgtEl>
                                          <p:spTgt spid="7356">
                                            <p:txEl>
                                              <p:pRg st="5" end="5"/>
                                            </p:txEl>
                                          </p:spTgt>
                                        </p:tgtEl>
                                        <p:attrNameLst>
                                          <p:attrName>style.visibility</p:attrName>
                                        </p:attrNameLst>
                                      </p:cBhvr>
                                      <p:to>
                                        <p:strVal val="visible"/>
                                      </p:to>
                                    </p:set>
                                    <p:animEffect transition="in" filter="fade">
                                      <p:cBhvr>
                                        <p:cTn id="38" dur="500"/>
                                        <p:tgtEl>
                                          <p:spTgt spid="735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fill="hold" grpId="1" nodeType="clickEffect">
                                  <p:stCondLst>
                                    <p:cond delay="0"/>
                                  </p:stCondLst>
                                  <p:iterate>
                                    <p:tmAbs val="0"/>
                                  </p:iterate>
                                  <p:childTnLst>
                                    <p:set>
                                      <p:cBhvr>
                                        <p:cTn id="42" fill="hold"/>
                                        <p:tgtEl>
                                          <p:spTgt spid="7356">
                                            <p:txEl>
                                              <p:pRg st="6" end="6"/>
                                            </p:txEl>
                                          </p:spTgt>
                                        </p:tgtEl>
                                        <p:attrNameLst>
                                          <p:attrName>style.visibility</p:attrName>
                                        </p:attrNameLst>
                                      </p:cBhvr>
                                      <p:to>
                                        <p:strVal val="visible"/>
                                      </p:to>
                                    </p:set>
                                    <p:animEffect transition="in" filter="fade">
                                      <p:cBhvr>
                                        <p:cTn id="43" dur="500"/>
                                        <p:tgtEl>
                                          <p:spTgt spid="7356">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fill="hold" grpId="1" nodeType="clickEffect">
                                  <p:stCondLst>
                                    <p:cond delay="0"/>
                                  </p:stCondLst>
                                  <p:iterate>
                                    <p:tmAbs val="0"/>
                                  </p:iterate>
                                  <p:childTnLst>
                                    <p:set>
                                      <p:cBhvr>
                                        <p:cTn id="47" fill="hold"/>
                                        <p:tgtEl>
                                          <p:spTgt spid="7356">
                                            <p:txEl>
                                              <p:pRg st="7" end="7"/>
                                            </p:txEl>
                                          </p:spTgt>
                                        </p:tgtEl>
                                        <p:attrNameLst>
                                          <p:attrName>style.visibility</p:attrName>
                                        </p:attrNameLst>
                                      </p:cBhvr>
                                      <p:to>
                                        <p:strVal val="visible"/>
                                      </p:to>
                                    </p:set>
                                    <p:animEffect transition="in" filter="fade">
                                      <p:cBhvr>
                                        <p:cTn id="48" dur="500"/>
                                        <p:tgtEl>
                                          <p:spTgt spid="735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6" grpId="1" build="p" bldLvl="5" animBg="1" advAuto="0"/>
      <p:bldP spid="7359" grpId="2" animBg="1" advAuto="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 name="Rectangle 4"/>
          <p:cNvSpPr txBox="1">
            <a:spLocks noGrp="1"/>
          </p:cNvSpPr>
          <p:nvPr>
            <p:ph type="title"/>
          </p:nvPr>
        </p:nvSpPr>
        <p:spPr>
          <a:xfrm>
            <a:off x="1828800" y="228600"/>
            <a:ext cx="8537576" cy="1828800"/>
          </a:xfrm>
          <a:prstGeom prst="rect">
            <a:avLst/>
          </a:prstGeom>
        </p:spPr>
        <p:txBody>
          <a:bodyPr/>
          <a:lstStyle/>
          <a:p>
            <a:pPr defTabSz="722376">
              <a:defRPr sz="3160" b="1">
                <a:effectLst>
                  <a:outerShdw blurRad="30099" dist="30099" dir="2700000" rotWithShape="0">
                    <a:srgbClr val="000000"/>
                  </a:outerShdw>
                </a:effectLst>
                <a:latin typeface="Eras Bold ITC"/>
                <a:ea typeface="Eras Bold ITC"/>
                <a:cs typeface="Eras Bold ITC"/>
                <a:sym typeface="Eras Bold ITC"/>
              </a:defRPr>
            </a:pPr>
            <a:r>
              <a:t>El Jordán y el Mar Rojo</a:t>
            </a:r>
            <a:br/>
            <a:r>
              <a:rPr b="0">
                <a:solidFill>
                  <a:srgbClr val="800000"/>
                </a:solidFill>
                <a:latin typeface="Mistral"/>
                <a:ea typeface="Mistral"/>
                <a:cs typeface="Mistral"/>
                <a:sym typeface="Mistral"/>
              </a:rPr>
              <a:t>”Yahvé tu Dios hizo con el Jordán así como hizo con el Mar Rojo”</a:t>
            </a:r>
            <a:r>
              <a:rPr b="0">
                <a:latin typeface="Mistral"/>
                <a:ea typeface="Mistral"/>
                <a:cs typeface="Mistral"/>
                <a:sym typeface="Mistral"/>
              </a:rPr>
              <a:t> </a:t>
            </a:r>
            <a:r>
              <a:rPr sz="1896" b="0">
                <a:latin typeface="Arial Narrow"/>
                <a:ea typeface="Arial Narrow"/>
                <a:cs typeface="Arial Narrow"/>
                <a:sym typeface="Arial Narrow"/>
              </a:rPr>
              <a:t>(Jos. 4:23)</a:t>
            </a:r>
          </a:p>
        </p:txBody>
      </p:sp>
      <p:sp>
        <p:nvSpPr>
          <p:cNvPr id="7363" name="Rectangle 5"/>
          <p:cNvSpPr txBox="1">
            <a:spLocks noGrp="1"/>
          </p:cNvSpPr>
          <p:nvPr>
            <p:ph type="body" sz="half" idx="1"/>
          </p:nvPr>
        </p:nvSpPr>
        <p:spPr>
          <a:xfrm>
            <a:off x="1676400" y="2209800"/>
            <a:ext cx="4343400" cy="4343400"/>
          </a:xfrm>
          <a:prstGeom prst="rect">
            <a:avLst/>
          </a:prstGeom>
          <a:gradFill>
            <a:gsLst>
              <a:gs pos="0">
                <a:srgbClr val="777660"/>
              </a:gs>
              <a:gs pos="50000">
                <a:srgbClr val="ACAB8B"/>
              </a:gs>
              <a:gs pos="100000">
                <a:srgbClr val="CECCA7"/>
              </a:gs>
            </a:gsLst>
            <a:lin ang="2700000"/>
          </a:gradFill>
          <a:ln>
            <a:solidFill>
              <a:srgbClr val="000000"/>
            </a:solidFill>
            <a:miter lim="800000"/>
          </a:ln>
        </p:spPr>
        <p:txBody>
          <a:bodyPr/>
          <a:lstStyle/>
          <a:p>
            <a:pPr marL="325754" indent="-325754" defTabSz="868680">
              <a:spcBef>
                <a:spcPts val="600"/>
              </a:spcBef>
              <a:buSzTx/>
              <a:buNone/>
              <a:defRPr sz="2660" b="1">
                <a:effectLst>
                  <a:outerShdw blurRad="36195" dist="36195" dir="2700000" rotWithShape="0">
                    <a:srgbClr val="FFFFFF"/>
                  </a:outerShdw>
                </a:effectLst>
              </a:defRPr>
            </a:pPr>
            <a:r>
              <a:t>El Mar Rojo</a:t>
            </a:r>
          </a:p>
          <a:p>
            <a:pPr marL="325754" indent="-325754" defTabSz="868680">
              <a:spcBef>
                <a:spcPts val="500"/>
              </a:spcBef>
              <a:defRPr sz="2280">
                <a:effectLst/>
              </a:defRPr>
            </a:pPr>
            <a:r>
              <a:t>Escape de Egipto</a:t>
            </a:r>
          </a:p>
          <a:p>
            <a:pPr marL="325754" indent="-325754" defTabSz="868680">
              <a:spcBef>
                <a:spcPts val="500"/>
              </a:spcBef>
              <a:defRPr sz="2280">
                <a:effectLst/>
              </a:defRPr>
            </a:pPr>
            <a:r>
              <a:t>1</a:t>
            </a:r>
            <a:r>
              <a:rPr baseline="29894"/>
              <a:t>era</a:t>
            </a:r>
            <a:r>
              <a:t> generación</a:t>
            </a:r>
          </a:p>
          <a:p>
            <a:pPr marL="325754" indent="-325754" defTabSz="868680">
              <a:spcBef>
                <a:spcPts val="500"/>
              </a:spcBef>
              <a:defRPr sz="2280">
                <a:effectLst/>
              </a:defRPr>
            </a:pPr>
            <a:r>
              <a:t>Moisés se elevó a los ojos de Israel como su líder</a:t>
            </a:r>
          </a:p>
          <a:p>
            <a:pPr marL="325754" indent="-325754" defTabSz="868680">
              <a:spcBef>
                <a:spcPts val="500"/>
              </a:spcBef>
              <a:defRPr sz="2280">
                <a:effectLst/>
              </a:defRPr>
            </a:pPr>
            <a:r>
              <a:t>Se requiere pureza ceremonial</a:t>
            </a:r>
          </a:p>
          <a:p>
            <a:pPr marL="325754" indent="-325754" defTabSz="868680">
              <a:spcBef>
                <a:spcPts val="500"/>
              </a:spcBef>
              <a:defRPr sz="2280">
                <a:effectLst/>
              </a:defRPr>
            </a:pPr>
            <a:r>
              <a:t>El mar estaba dividido</a:t>
            </a:r>
          </a:p>
          <a:p>
            <a:pPr marL="325754" indent="-325754" defTabSz="868680">
              <a:spcBef>
                <a:spcPts val="500"/>
              </a:spcBef>
              <a:defRPr sz="2280">
                <a:effectLst/>
              </a:defRPr>
            </a:pPr>
            <a:r>
              <a:t>La gente cruzada en tierra seca</a:t>
            </a:r>
          </a:p>
          <a:p>
            <a:pPr marL="325754" indent="-325754" defTabSz="868680">
              <a:spcBef>
                <a:spcPts val="500"/>
              </a:spcBef>
              <a:defRPr sz="2280">
                <a:effectLst/>
              </a:defRPr>
            </a:pPr>
            <a:r>
              <a:t>Décimo día del primer mes</a:t>
            </a:r>
          </a:p>
        </p:txBody>
      </p:sp>
      <p:grpSp>
        <p:nvGrpSpPr>
          <p:cNvPr id="7366" name="Rectangle 6"/>
          <p:cNvGrpSpPr/>
          <p:nvPr/>
        </p:nvGrpSpPr>
        <p:grpSpPr>
          <a:xfrm>
            <a:off x="6172200" y="2209800"/>
            <a:ext cx="4343400" cy="4343400"/>
            <a:chOff x="0" y="0"/>
            <a:chExt cx="4343400" cy="4343400"/>
          </a:xfrm>
        </p:grpSpPr>
        <p:sp>
          <p:nvSpPr>
            <p:cNvPr id="7364" name="Square"/>
            <p:cNvSpPr/>
            <p:nvPr/>
          </p:nvSpPr>
          <p:spPr>
            <a:xfrm>
              <a:off x="0" y="0"/>
              <a:ext cx="4343400" cy="4343400"/>
            </a:xfrm>
            <a:prstGeom prst="rect">
              <a:avLst/>
            </a:prstGeom>
            <a:gradFill flip="none" rotWithShape="1">
              <a:gsLst>
                <a:gs pos="0">
                  <a:srgbClr val="FFFF99"/>
                </a:gs>
                <a:gs pos="100000">
                  <a:srgbClr val="A9A965"/>
                </a:gs>
              </a:gsLst>
              <a:lin ang="2700000" scaled="0"/>
            </a:gradFill>
            <a:ln w="12700" cap="flat">
              <a:solidFill>
                <a:srgbClr val="000000"/>
              </a:solidFill>
              <a:prstDash val="solid"/>
              <a:miter lim="800000"/>
            </a:ln>
            <a:effectLst/>
          </p:spPr>
          <p:txBody>
            <a:bodyPr wrap="square" lIns="45719" tIns="45719" rIns="45719" bIns="45719" numCol="1" anchor="t">
              <a:noAutofit/>
            </a:bodyPr>
            <a:lstStyle/>
            <a:p>
              <a:pPr defTabSz="914400">
                <a:spcBef>
                  <a:spcPts val="700"/>
                </a:spcBef>
                <a:defRPr sz="3200">
                  <a:effectLst>
                    <a:outerShdw blurRad="38100" dist="38100" dir="2700000" rotWithShape="0">
                      <a:srgbClr val="FFFFFF"/>
                    </a:outerShdw>
                  </a:effectLst>
                  <a:latin typeface="Tahoma"/>
                  <a:ea typeface="Tahoma"/>
                  <a:cs typeface="Tahoma"/>
                  <a:sym typeface="Tahoma"/>
                </a:defRPr>
              </a:pPr>
              <a:endParaRPr/>
            </a:p>
          </p:txBody>
        </p:sp>
        <p:sp>
          <p:nvSpPr>
            <p:cNvPr id="7365" name="El Jordán…"/>
            <p:cNvSpPr txBox="1"/>
            <p:nvPr/>
          </p:nvSpPr>
          <p:spPr>
            <a:xfrm>
              <a:off x="52069" y="6350"/>
              <a:ext cx="4239261" cy="43307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318897" indent="-318897" defTabSz="850391">
                <a:spcBef>
                  <a:spcPts val="600"/>
                </a:spcBef>
                <a:defRPr sz="2604" b="1">
                  <a:effectLst>
                    <a:outerShdw blurRad="35433" dist="35433" dir="2700000" rotWithShape="0">
                      <a:srgbClr val="FFFFFF"/>
                    </a:outerShdw>
                  </a:effectLst>
                  <a:latin typeface="Tahoma"/>
                  <a:ea typeface="Tahoma"/>
                  <a:cs typeface="Tahoma"/>
                  <a:sym typeface="Tahoma"/>
                </a:defRPr>
              </a:pPr>
              <a:r>
                <a:t>El Jordán</a:t>
              </a:r>
              <a:endParaRPr sz="2976"/>
            </a:p>
            <a:p>
              <a:pPr marL="318897" indent="-318897" defTabSz="850391">
                <a:spcBef>
                  <a:spcPts val="500"/>
                </a:spcBef>
                <a:buClr>
                  <a:srgbClr val="009900"/>
                </a:buClr>
                <a:buSzPct val="80000"/>
                <a:buFont typeface="Arial"/>
                <a:buChar char="►"/>
                <a:defRPr sz="2232">
                  <a:latin typeface="Tahoma"/>
                  <a:ea typeface="Tahoma"/>
                  <a:cs typeface="Tahoma"/>
                  <a:sym typeface="Tahoma"/>
                </a:defRPr>
              </a:pPr>
              <a:r>
                <a:t>Invasión de Canaán</a:t>
              </a:r>
            </a:p>
            <a:p>
              <a:pPr marL="318897" indent="-318897" defTabSz="850391">
                <a:spcBef>
                  <a:spcPts val="500"/>
                </a:spcBef>
                <a:buClr>
                  <a:srgbClr val="009900"/>
                </a:buClr>
                <a:buSzPct val="80000"/>
                <a:buFont typeface="Arial"/>
                <a:buChar char="►"/>
                <a:defRPr sz="2232">
                  <a:latin typeface="Tahoma"/>
                  <a:ea typeface="Tahoma"/>
                  <a:cs typeface="Tahoma"/>
                  <a:sym typeface="Tahoma"/>
                </a:defRPr>
              </a:pPr>
              <a:r>
                <a:t>2da generación</a:t>
              </a:r>
            </a:p>
            <a:p>
              <a:pPr marL="318897" indent="-318897" defTabSz="850391">
                <a:spcBef>
                  <a:spcPts val="500"/>
                </a:spcBef>
                <a:buClr>
                  <a:srgbClr val="009900"/>
                </a:buClr>
                <a:buSzPct val="80000"/>
                <a:buFont typeface="Arial"/>
                <a:buChar char="►"/>
                <a:defRPr sz="2232">
                  <a:latin typeface="Tahoma"/>
                  <a:ea typeface="Tahoma"/>
                  <a:cs typeface="Tahoma"/>
                  <a:sym typeface="Tahoma"/>
                </a:defRPr>
              </a:pPr>
              <a:r>
                <a:t>Joshua se elevó a los ojos de Israel como su líder</a:t>
              </a:r>
            </a:p>
            <a:p>
              <a:pPr marL="318897" indent="-318897" defTabSz="850391">
                <a:spcBef>
                  <a:spcPts val="500"/>
                </a:spcBef>
                <a:buClr>
                  <a:srgbClr val="009900"/>
                </a:buClr>
                <a:buSzPct val="80000"/>
                <a:buFont typeface="Arial"/>
                <a:buChar char="►"/>
                <a:defRPr sz="2232">
                  <a:latin typeface="Tahoma"/>
                  <a:ea typeface="Tahoma"/>
                  <a:cs typeface="Tahoma"/>
                  <a:sym typeface="Tahoma"/>
                </a:defRPr>
              </a:pPr>
              <a:r>
                <a:t>Se requiere pureza ceremonial</a:t>
              </a:r>
            </a:p>
            <a:p>
              <a:pPr marL="318897" indent="-318897" defTabSz="850391">
                <a:spcBef>
                  <a:spcPts val="500"/>
                </a:spcBef>
                <a:buClr>
                  <a:srgbClr val="009900"/>
                </a:buClr>
                <a:buSzPct val="80000"/>
                <a:buFont typeface="Arial"/>
                <a:buChar char="►"/>
                <a:defRPr sz="2232">
                  <a:latin typeface="Tahoma"/>
                  <a:ea typeface="Tahoma"/>
                  <a:cs typeface="Tahoma"/>
                  <a:sym typeface="Tahoma"/>
                </a:defRPr>
              </a:pPr>
              <a:r>
                <a:t>Se detuvo el flujo de agua</a:t>
              </a:r>
            </a:p>
            <a:p>
              <a:pPr marL="318897" indent="-318897" defTabSz="850391">
                <a:spcBef>
                  <a:spcPts val="500"/>
                </a:spcBef>
                <a:buClr>
                  <a:srgbClr val="009900"/>
                </a:buClr>
                <a:buSzPct val="80000"/>
                <a:buFont typeface="Arial"/>
                <a:buChar char="►"/>
                <a:defRPr sz="2232">
                  <a:latin typeface="Tahoma"/>
                  <a:ea typeface="Tahoma"/>
                  <a:cs typeface="Tahoma"/>
                  <a:sym typeface="Tahoma"/>
                </a:defRPr>
              </a:pPr>
              <a:r>
                <a:t>La gente cruzada en tierra seca</a:t>
              </a:r>
            </a:p>
            <a:p>
              <a:pPr marL="318897" indent="-318897" defTabSz="850391">
                <a:spcBef>
                  <a:spcPts val="500"/>
                </a:spcBef>
                <a:buClr>
                  <a:srgbClr val="009900"/>
                </a:buClr>
                <a:buSzPct val="80000"/>
                <a:buFont typeface="Arial"/>
                <a:buChar char="►"/>
                <a:defRPr sz="2232">
                  <a:latin typeface="Tahoma"/>
                  <a:ea typeface="Tahoma"/>
                  <a:cs typeface="Tahoma"/>
                  <a:sym typeface="Tahoma"/>
                </a:defRPr>
              </a:pPr>
              <a:r>
                <a:t>Décimo día del primer mes</a:t>
              </a:r>
            </a:p>
          </p:txBody>
        </p:sp>
      </p:grpSp>
      <p:sp>
        <p:nvSpPr>
          <p:cNvPr id="7367"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363">
                                            <p:bg/>
                                          </p:spTgt>
                                        </p:tgtEl>
                                        <p:attrNameLst>
                                          <p:attrName>style.visibility</p:attrName>
                                        </p:attrNameLst>
                                      </p:cBhvr>
                                      <p:to>
                                        <p:strVal val="visible"/>
                                      </p:to>
                                    </p:set>
                                    <p:animEffect transition="in" filter="fade">
                                      <p:cBhvr>
                                        <p:cTn id="7" dur="500"/>
                                        <p:tgtEl>
                                          <p:spTgt spid="7363">
                                            <p:bg/>
                                          </p:spTgt>
                                        </p:tgtEl>
                                      </p:cBhvr>
                                    </p:animEffect>
                                  </p:childTnLst>
                                </p:cTn>
                              </p:par>
                              <p:par>
                                <p:cTn id="8" presetID="10" presetClass="entr" presetSubtype="0" fill="hold" grpId="1" nodeType="withEffect">
                                  <p:stCondLst>
                                    <p:cond delay="0"/>
                                  </p:stCondLst>
                                  <p:iterate>
                                    <p:tmAbs val="0"/>
                                  </p:iterate>
                                  <p:childTnLst>
                                    <p:set>
                                      <p:cBhvr>
                                        <p:cTn id="9" fill="hold"/>
                                        <p:tgtEl>
                                          <p:spTgt spid="7363">
                                            <p:txEl>
                                              <p:pRg st="0" end="0"/>
                                            </p:txEl>
                                          </p:spTgt>
                                        </p:tgtEl>
                                        <p:attrNameLst>
                                          <p:attrName>style.visibility</p:attrName>
                                        </p:attrNameLst>
                                      </p:cBhvr>
                                      <p:to>
                                        <p:strVal val="visible"/>
                                      </p:to>
                                    </p:set>
                                    <p:animEffect transition="in" filter="fade">
                                      <p:cBhvr>
                                        <p:cTn id="10" dur="500"/>
                                        <p:tgtEl>
                                          <p:spTgt spid="7363">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7363">
                                            <p:txEl>
                                              <p:pRg st="1" end="1"/>
                                            </p:txEl>
                                          </p:spTgt>
                                        </p:tgtEl>
                                        <p:attrNameLst>
                                          <p:attrName>style.visibility</p:attrName>
                                        </p:attrNameLst>
                                      </p:cBhvr>
                                      <p:to>
                                        <p:strVal val="visible"/>
                                      </p:to>
                                    </p:set>
                                    <p:animEffect transition="in" filter="fade">
                                      <p:cBhvr>
                                        <p:cTn id="14" dur="500"/>
                                        <p:tgtEl>
                                          <p:spTgt spid="7363">
                                            <p:txEl>
                                              <p:pRg st="1" end="1"/>
                                            </p:txEl>
                                          </p:spTgt>
                                        </p:tgtEl>
                                      </p:cBhvr>
                                    </p:animEffect>
                                  </p:childTnLst>
                                </p:cTn>
                              </p:par>
                            </p:childTnLst>
                          </p:cTn>
                        </p:par>
                        <p:par>
                          <p:cTn id="15" fill="hold">
                            <p:stCondLst>
                              <p:cond delay="1000"/>
                            </p:stCondLst>
                            <p:childTnLst>
                              <p:par>
                                <p:cTn id="16" presetID="10" presetClass="entr" fill="hold" grpId="2" nodeType="afterEffect">
                                  <p:stCondLst>
                                    <p:cond delay="0"/>
                                  </p:stCondLst>
                                  <p:iterate>
                                    <p:tmAbs val="0"/>
                                  </p:iterate>
                                  <p:childTnLst>
                                    <p:set>
                                      <p:cBhvr>
                                        <p:cTn id="17" fill="hold"/>
                                        <p:tgtEl>
                                          <p:spTgt spid="7366"/>
                                        </p:tgtEl>
                                        <p:attrNameLst>
                                          <p:attrName>style.visibility</p:attrName>
                                        </p:attrNameLst>
                                      </p:cBhvr>
                                      <p:to>
                                        <p:strVal val="visible"/>
                                      </p:to>
                                    </p:set>
                                    <p:animEffect transition="in" filter="fade">
                                      <p:cBhvr>
                                        <p:cTn id="18" dur="500"/>
                                        <p:tgtEl>
                                          <p:spTgt spid="736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grpId="1" nodeType="clickEffect">
                                  <p:stCondLst>
                                    <p:cond delay="0"/>
                                  </p:stCondLst>
                                  <p:iterate>
                                    <p:tmAbs val="0"/>
                                  </p:iterate>
                                  <p:childTnLst>
                                    <p:set>
                                      <p:cBhvr>
                                        <p:cTn id="22" fill="hold"/>
                                        <p:tgtEl>
                                          <p:spTgt spid="7363">
                                            <p:txEl>
                                              <p:pRg st="2" end="2"/>
                                            </p:txEl>
                                          </p:spTgt>
                                        </p:tgtEl>
                                        <p:attrNameLst>
                                          <p:attrName>style.visibility</p:attrName>
                                        </p:attrNameLst>
                                      </p:cBhvr>
                                      <p:to>
                                        <p:strVal val="visible"/>
                                      </p:to>
                                    </p:set>
                                    <p:animEffect transition="in" filter="fade">
                                      <p:cBhvr>
                                        <p:cTn id="23" dur="500"/>
                                        <p:tgtEl>
                                          <p:spTgt spid="736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fill="hold" grpId="1" nodeType="clickEffect">
                                  <p:stCondLst>
                                    <p:cond delay="0"/>
                                  </p:stCondLst>
                                  <p:iterate>
                                    <p:tmAbs val="0"/>
                                  </p:iterate>
                                  <p:childTnLst>
                                    <p:set>
                                      <p:cBhvr>
                                        <p:cTn id="27" fill="hold"/>
                                        <p:tgtEl>
                                          <p:spTgt spid="7363">
                                            <p:txEl>
                                              <p:pRg st="3" end="3"/>
                                            </p:txEl>
                                          </p:spTgt>
                                        </p:tgtEl>
                                        <p:attrNameLst>
                                          <p:attrName>style.visibility</p:attrName>
                                        </p:attrNameLst>
                                      </p:cBhvr>
                                      <p:to>
                                        <p:strVal val="visible"/>
                                      </p:to>
                                    </p:set>
                                    <p:animEffect transition="in" filter="fade">
                                      <p:cBhvr>
                                        <p:cTn id="28" dur="500"/>
                                        <p:tgtEl>
                                          <p:spTgt spid="736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fill="hold" grpId="1" nodeType="clickEffect">
                                  <p:stCondLst>
                                    <p:cond delay="0"/>
                                  </p:stCondLst>
                                  <p:iterate>
                                    <p:tmAbs val="0"/>
                                  </p:iterate>
                                  <p:childTnLst>
                                    <p:set>
                                      <p:cBhvr>
                                        <p:cTn id="32" fill="hold"/>
                                        <p:tgtEl>
                                          <p:spTgt spid="7363">
                                            <p:txEl>
                                              <p:pRg st="4" end="4"/>
                                            </p:txEl>
                                          </p:spTgt>
                                        </p:tgtEl>
                                        <p:attrNameLst>
                                          <p:attrName>style.visibility</p:attrName>
                                        </p:attrNameLst>
                                      </p:cBhvr>
                                      <p:to>
                                        <p:strVal val="visible"/>
                                      </p:to>
                                    </p:set>
                                    <p:animEffect transition="in" filter="fade">
                                      <p:cBhvr>
                                        <p:cTn id="33" dur="500"/>
                                        <p:tgtEl>
                                          <p:spTgt spid="736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fill="hold" grpId="1" nodeType="clickEffect">
                                  <p:stCondLst>
                                    <p:cond delay="0"/>
                                  </p:stCondLst>
                                  <p:iterate>
                                    <p:tmAbs val="0"/>
                                  </p:iterate>
                                  <p:childTnLst>
                                    <p:set>
                                      <p:cBhvr>
                                        <p:cTn id="37" fill="hold"/>
                                        <p:tgtEl>
                                          <p:spTgt spid="7363">
                                            <p:txEl>
                                              <p:pRg st="5" end="5"/>
                                            </p:txEl>
                                          </p:spTgt>
                                        </p:tgtEl>
                                        <p:attrNameLst>
                                          <p:attrName>style.visibility</p:attrName>
                                        </p:attrNameLst>
                                      </p:cBhvr>
                                      <p:to>
                                        <p:strVal val="visible"/>
                                      </p:to>
                                    </p:set>
                                    <p:animEffect transition="in" filter="fade">
                                      <p:cBhvr>
                                        <p:cTn id="38" dur="500"/>
                                        <p:tgtEl>
                                          <p:spTgt spid="736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fill="hold" grpId="1" nodeType="clickEffect">
                                  <p:stCondLst>
                                    <p:cond delay="0"/>
                                  </p:stCondLst>
                                  <p:iterate>
                                    <p:tmAbs val="0"/>
                                  </p:iterate>
                                  <p:childTnLst>
                                    <p:set>
                                      <p:cBhvr>
                                        <p:cTn id="42" fill="hold"/>
                                        <p:tgtEl>
                                          <p:spTgt spid="7363">
                                            <p:txEl>
                                              <p:pRg st="6" end="6"/>
                                            </p:txEl>
                                          </p:spTgt>
                                        </p:tgtEl>
                                        <p:attrNameLst>
                                          <p:attrName>style.visibility</p:attrName>
                                        </p:attrNameLst>
                                      </p:cBhvr>
                                      <p:to>
                                        <p:strVal val="visible"/>
                                      </p:to>
                                    </p:set>
                                    <p:animEffect transition="in" filter="fade">
                                      <p:cBhvr>
                                        <p:cTn id="43" dur="500"/>
                                        <p:tgtEl>
                                          <p:spTgt spid="736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fill="hold" grpId="1" nodeType="clickEffect">
                                  <p:stCondLst>
                                    <p:cond delay="0"/>
                                  </p:stCondLst>
                                  <p:iterate>
                                    <p:tmAbs val="0"/>
                                  </p:iterate>
                                  <p:childTnLst>
                                    <p:set>
                                      <p:cBhvr>
                                        <p:cTn id="47" fill="hold"/>
                                        <p:tgtEl>
                                          <p:spTgt spid="7363">
                                            <p:txEl>
                                              <p:pRg st="7" end="7"/>
                                            </p:txEl>
                                          </p:spTgt>
                                        </p:tgtEl>
                                        <p:attrNameLst>
                                          <p:attrName>style.visibility</p:attrName>
                                        </p:attrNameLst>
                                      </p:cBhvr>
                                      <p:to>
                                        <p:strVal val="visible"/>
                                      </p:to>
                                    </p:set>
                                    <p:animEffect transition="in" filter="fade">
                                      <p:cBhvr>
                                        <p:cTn id="48" dur="500"/>
                                        <p:tgtEl>
                                          <p:spTgt spid="73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3" grpId="1" build="p" bldLvl="5" animBg="1" advAuto="0"/>
      <p:bldP spid="7366"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2D0B2"/>
        </a:solidFill>
        <a:effectLst/>
      </p:bgPr>
    </p:bg>
    <p:spTree>
      <p:nvGrpSpPr>
        <p:cNvPr id="1" name=""/>
        <p:cNvGrpSpPr/>
        <p:nvPr/>
      </p:nvGrpSpPr>
      <p:grpSpPr>
        <a:xfrm>
          <a:off x="0" y="0"/>
          <a:ext cx="0" cy="0"/>
          <a:chOff x="0" y="0"/>
          <a:chExt cx="0" cy="0"/>
        </a:xfrm>
      </p:grpSpPr>
      <p:sp>
        <p:nvSpPr>
          <p:cNvPr id="6664" name="Rectangle 2"/>
          <p:cNvSpPr txBox="1">
            <a:spLocks noGrp="1"/>
          </p:cNvSpPr>
          <p:nvPr>
            <p:ph type="title"/>
          </p:nvPr>
        </p:nvSpPr>
        <p:spPr>
          <a:xfrm>
            <a:off x="609600" y="165100"/>
            <a:ext cx="10972800" cy="1371600"/>
          </a:xfrm>
          <a:prstGeom prst="rect">
            <a:avLst/>
          </a:prstGeom>
        </p:spPr>
        <p:txBody>
          <a:bodyPr/>
          <a:lstStyle>
            <a:lvl1pPr>
              <a:defRPr sz="4800" b="1">
                <a:latin typeface="Cooper Black"/>
                <a:ea typeface="Cooper Black"/>
                <a:cs typeface="Cooper Black"/>
                <a:sym typeface="Cooper Black"/>
              </a:defRPr>
            </a:lvl1pPr>
          </a:lstStyle>
          <a:p>
            <a:r>
              <a:t>La Familia de Abraham</a:t>
            </a:r>
          </a:p>
        </p:txBody>
      </p:sp>
      <p:sp>
        <p:nvSpPr>
          <p:cNvPr id="6665" name="Rectangle 3"/>
          <p:cNvSpPr txBox="1">
            <a:spLocks noGrp="1"/>
          </p:cNvSpPr>
          <p:nvPr>
            <p:ph type="body" idx="1"/>
          </p:nvPr>
        </p:nvSpPr>
        <p:spPr>
          <a:xfrm>
            <a:off x="398059" y="1384300"/>
            <a:ext cx="11395882" cy="4495800"/>
          </a:xfrm>
          <a:prstGeom prst="rect">
            <a:avLst/>
          </a:prstGeom>
        </p:spPr>
        <p:txBody>
          <a:bodyPr/>
          <a:lstStyle/>
          <a:p>
            <a:pPr marL="322325" indent="-322325" defTabSz="859536">
              <a:buSzTx/>
              <a:buFont typeface="Wingdings"/>
              <a:buNone/>
              <a:defRPr sz="3008" b="1">
                <a:solidFill>
                  <a:srgbClr val="A50021"/>
                </a:solidFill>
                <a:effectLst>
                  <a:outerShdw blurRad="35814" dist="35814" dir="2700000" rotWithShape="0">
                    <a:srgbClr val="000000"/>
                  </a:outerShdw>
                </a:effectLst>
              </a:defRPr>
            </a:pPr>
            <a:r>
              <a:t>En su mudanza de Ur en el sureste de Mesopotamia a Canaán en el oeste (Gén. 12), Abraham se mudó de una base de lengua semítica oriental a una base de lengua semítica noroccidental.</a:t>
            </a:r>
          </a:p>
          <a:p>
            <a:pPr marL="322325" indent="-322325" defTabSz="859536">
              <a:spcBef>
                <a:spcPts val="600"/>
              </a:spcBef>
              <a:defRPr sz="2632">
                <a:effectLst/>
              </a:defRPr>
            </a:pPr>
            <a:r>
              <a:t>Cuando José fue vendido como esclavo a Egipto, necesariamente aprendió el idioma egipcio (Gén. 39). </a:t>
            </a:r>
          </a:p>
          <a:p>
            <a:pPr marL="322325" indent="-322325" defTabSz="859536">
              <a:spcBef>
                <a:spcPts val="600"/>
              </a:spcBef>
              <a:defRPr sz="2632">
                <a:effectLst/>
              </a:defRPr>
            </a:pPr>
            <a:r>
              <a:t>Más tarde, cuando sus hermanos llegaron a Egipto en busca de grano, supusieron que el visir (que en realidad era su hermano José) no podía entender su idioma, ya que José se comunicó con ellos a través de un traductor (Gén. 42:23).</a:t>
            </a:r>
          </a:p>
        </p:txBody>
      </p:sp>
      <p:sp>
        <p:nvSpPr>
          <p:cNvPr id="6666" name="Slide Number Placeholder 1"/>
          <p:cNvSpPr txBox="1">
            <a:spLocks noGrp="1"/>
          </p:cNvSpPr>
          <p:nvPr>
            <p:ph type="sldNum" sz="quarter" idx="2"/>
          </p:nvPr>
        </p:nvSpPr>
        <p:spPr>
          <a:xfrm>
            <a:off x="11280492" y="6432651"/>
            <a:ext cx="301909" cy="28882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665">
                                            <p:bg/>
                                          </p:spTgt>
                                        </p:tgtEl>
                                        <p:attrNameLst>
                                          <p:attrName>style.visibility</p:attrName>
                                        </p:attrNameLst>
                                      </p:cBhvr>
                                      <p:to>
                                        <p:strVal val="visible"/>
                                      </p:to>
                                    </p:set>
                                    <p:anim calcmode="lin" valueType="num">
                                      <p:cBhvr>
                                        <p:cTn id="7" dur="500" fill="hold"/>
                                        <p:tgtEl>
                                          <p:spTgt spid="6665">
                                            <p:bg/>
                                          </p:spTgt>
                                        </p:tgtEl>
                                        <p:attrNameLst>
                                          <p:attrName>ppt_w</p:attrName>
                                        </p:attrNameLst>
                                      </p:cBhvr>
                                      <p:tavLst>
                                        <p:tav tm="0">
                                          <p:val>
                                            <p:fltVal val="0"/>
                                          </p:val>
                                        </p:tav>
                                        <p:tav tm="100000">
                                          <p:val>
                                            <p:strVal val="#ppt_w"/>
                                          </p:val>
                                        </p:tav>
                                      </p:tavLst>
                                    </p:anim>
                                    <p:anim calcmode="lin" valueType="num">
                                      <p:cBhvr>
                                        <p:cTn id="8" dur="500" fill="hold"/>
                                        <p:tgtEl>
                                          <p:spTgt spid="666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665">
                                            <p:txEl>
                                              <p:pRg st="0" end="0"/>
                                            </p:txEl>
                                          </p:spTgt>
                                        </p:tgtEl>
                                        <p:attrNameLst>
                                          <p:attrName>style.visibility</p:attrName>
                                        </p:attrNameLst>
                                      </p:cBhvr>
                                      <p:to>
                                        <p:strVal val="visible"/>
                                      </p:to>
                                    </p:set>
                                    <p:anim calcmode="lin" valueType="num">
                                      <p:cBhvr>
                                        <p:cTn id="11" dur="500" fill="hold"/>
                                        <p:tgtEl>
                                          <p:spTgt spid="666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66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665">
                                            <p:txEl>
                                              <p:pRg st="1" end="1"/>
                                            </p:txEl>
                                          </p:spTgt>
                                        </p:tgtEl>
                                        <p:attrNameLst>
                                          <p:attrName>style.visibility</p:attrName>
                                        </p:attrNameLst>
                                      </p:cBhvr>
                                      <p:to>
                                        <p:strVal val="visible"/>
                                      </p:to>
                                    </p:set>
                                    <p:anim calcmode="lin" valueType="num">
                                      <p:cBhvr>
                                        <p:cTn id="17" dur="500" fill="hold"/>
                                        <p:tgtEl>
                                          <p:spTgt spid="666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66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665">
                                            <p:txEl>
                                              <p:pRg st="2" end="2"/>
                                            </p:txEl>
                                          </p:spTgt>
                                        </p:tgtEl>
                                        <p:attrNameLst>
                                          <p:attrName>style.visibility</p:attrName>
                                        </p:attrNameLst>
                                      </p:cBhvr>
                                      <p:to>
                                        <p:strVal val="visible"/>
                                      </p:to>
                                    </p:set>
                                    <p:anim calcmode="lin" valueType="num">
                                      <p:cBhvr>
                                        <p:cTn id="23" dur="500" fill="hold"/>
                                        <p:tgtEl>
                                          <p:spTgt spid="666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66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5" grpId="1" build="p" animBg="1" advAuto="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9" name="Picture 5" descr="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07824" y="-161"/>
            <a:ext cx="9566709" cy="5975006"/>
          </a:xfrm>
          <a:prstGeom prst="rect">
            <a:avLst/>
          </a:prstGeom>
          <a:ln w="12700">
            <a:miter lim="400000"/>
          </a:ln>
        </p:spPr>
      </p:pic>
      <p:sp>
        <p:nvSpPr>
          <p:cNvPr id="7370" name="Text Box 6"/>
          <p:cNvSpPr txBox="1"/>
          <p:nvPr/>
        </p:nvSpPr>
        <p:spPr>
          <a:xfrm>
            <a:off x="302392" y="6051217"/>
            <a:ext cx="11587214" cy="759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algn="ctr" defTabSz="914400">
              <a:spcBef>
                <a:spcPts val="400"/>
              </a:spcBef>
              <a:defRPr sz="2000" b="1">
                <a:latin typeface="Tahoma"/>
                <a:ea typeface="Tahoma"/>
                <a:cs typeface="Tahoma"/>
                <a:sym typeface="Tahoma"/>
              </a:defRPr>
            </a:pPr>
            <a:r>
              <a:rPr dirty="0">
                <a:solidFill>
                  <a:srgbClr val="FF7300"/>
                </a:solidFill>
              </a:rPr>
              <a:t>The Jordan River divides the </a:t>
            </a:r>
            <a:r>
              <a:rPr dirty="0" err="1">
                <a:solidFill>
                  <a:srgbClr val="FF7300"/>
                </a:solidFill>
              </a:rPr>
              <a:t>Cisjordan</a:t>
            </a:r>
            <a:r>
              <a:rPr dirty="0">
                <a:solidFill>
                  <a:srgbClr val="FF7300"/>
                </a:solidFill>
              </a:rPr>
              <a:t> (west) from the Transjordan (east).</a:t>
            </a:r>
            <a:endParaRPr lang="en-US" dirty="0">
              <a:solidFill>
                <a:srgbClr val="FF7300"/>
              </a:solidFill>
            </a:endParaRPr>
          </a:p>
          <a:p>
            <a:pPr algn="ctr" defTabSz="914400">
              <a:spcBef>
                <a:spcPts val="400"/>
              </a:spcBef>
              <a:defRPr sz="2000" b="1">
                <a:latin typeface="Tahoma"/>
                <a:ea typeface="Tahoma"/>
                <a:cs typeface="Tahoma"/>
                <a:sym typeface="Tahoma"/>
              </a:defRPr>
            </a:pPr>
            <a:r>
              <a:rPr dirty="0"/>
              <a:t>El Río Jordán divide </a:t>
            </a:r>
            <a:r>
              <a:rPr dirty="0" err="1"/>
              <a:t>el</a:t>
            </a:r>
            <a:r>
              <a:rPr dirty="0"/>
              <a:t> </a:t>
            </a:r>
            <a:r>
              <a:rPr dirty="0" err="1"/>
              <a:t>Cisjordán</a:t>
            </a:r>
            <a:r>
              <a:rPr dirty="0"/>
              <a:t> (Oeste) del </a:t>
            </a:r>
            <a:r>
              <a:rPr dirty="0" err="1"/>
              <a:t>Transjordán</a:t>
            </a:r>
            <a:r>
              <a:rPr dirty="0"/>
              <a:t> (Este)</a:t>
            </a:r>
          </a:p>
        </p:txBody>
      </p:sp>
      <p:sp>
        <p:nvSpPr>
          <p:cNvPr id="7371"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180</a:t>
            </a:fld>
            <a:endParaRPr/>
          </a:p>
        </p:txBody>
      </p:sp>
    </p:spTree>
  </p:cSld>
  <p:clrMapOvr>
    <a:masterClrMapping/>
  </p:clrMapOvr>
  <p:transition spd="med"/>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 name="Rectangle 7"/>
          <p:cNvSpPr txBox="1">
            <a:spLocks noGrp="1"/>
          </p:cNvSpPr>
          <p:nvPr>
            <p:ph type="body" idx="1"/>
          </p:nvPr>
        </p:nvSpPr>
        <p:spPr>
          <a:xfrm>
            <a:off x="302125" y="146430"/>
            <a:ext cx="5514476" cy="6565140"/>
          </a:xfrm>
          <a:prstGeom prst="rect">
            <a:avLst/>
          </a:prstGeom>
        </p:spPr>
        <p:txBody>
          <a:bodyPr lIns="45719" tIns="45720" rIns="45719" bIns="45720" anchor="t">
            <a:normAutofit lnSpcReduction="10000"/>
          </a:bodyPr>
          <a:lstStyle/>
          <a:p>
            <a:pPr marL="311785" indent="-311785" defTabSz="832104">
              <a:lnSpc>
                <a:spcPct val="90000"/>
              </a:lnSpc>
              <a:spcBef>
                <a:spcPts val="600"/>
              </a:spcBef>
              <a:buSzTx/>
              <a:buNone/>
              <a:defRPr sz="2548" b="1">
                <a:effectLst>
                  <a:outerShdw blurRad="34671" dist="34671" dir="2700000" rotWithShape="0">
                    <a:srgbClr val="FFFFFF"/>
                  </a:outerShdw>
                </a:effectLst>
              </a:defRPr>
            </a:pPr>
            <a:r>
              <a:rPr sz="2500" dirty="0">
                <a:solidFill>
                  <a:srgbClr val="002060"/>
                </a:solidFill>
              </a:rPr>
              <a:t>Crossing the Jordan</a:t>
            </a:r>
            <a:r>
              <a:rPr sz="2500" dirty="0">
                <a:solidFill>
                  <a:srgbClr val="C00000"/>
                </a:solidFill>
              </a:rPr>
              <a:t> </a:t>
            </a:r>
            <a:r>
              <a:rPr sz="2500" dirty="0"/>
              <a:t>/</a:t>
            </a:r>
            <a:r>
              <a:rPr sz="2500" dirty="0">
                <a:solidFill>
                  <a:srgbClr val="FF7300"/>
                </a:solidFill>
              </a:rPr>
              <a:t> </a:t>
            </a:r>
            <a:r>
              <a:rPr sz="2500" dirty="0" err="1">
                <a:solidFill>
                  <a:srgbClr val="FF7300"/>
                </a:solidFill>
              </a:rPr>
              <a:t>Cruzando</a:t>
            </a:r>
            <a:r>
              <a:rPr sz="2500" dirty="0">
                <a:solidFill>
                  <a:srgbClr val="FF7300"/>
                </a:solidFill>
              </a:rPr>
              <a:t> </a:t>
            </a:r>
            <a:r>
              <a:rPr sz="2500" dirty="0" err="1">
                <a:solidFill>
                  <a:srgbClr val="FF7300"/>
                </a:solidFill>
              </a:rPr>
              <a:t>el</a:t>
            </a:r>
            <a:r>
              <a:rPr sz="2500" dirty="0">
                <a:solidFill>
                  <a:srgbClr val="FF7300"/>
                </a:solidFill>
              </a:rPr>
              <a:t> Jordán</a:t>
            </a:r>
            <a:endParaRPr lang="en-US" sz="2500" dirty="0">
              <a:solidFill>
                <a:srgbClr val="FF7300"/>
              </a:solidFill>
            </a:endParaRPr>
          </a:p>
          <a:p>
            <a:pPr marL="311785" indent="-311785" defTabSz="832104">
              <a:lnSpc>
                <a:spcPct val="90000"/>
              </a:lnSpc>
              <a:spcBef>
                <a:spcPts val="500"/>
              </a:spcBef>
              <a:buSzTx/>
              <a:buNone/>
              <a:defRPr sz="2184">
                <a:effectLst/>
              </a:defRPr>
            </a:pPr>
            <a:endParaRPr lang="en-US" sz="2150" b="1" dirty="0">
              <a:solidFill>
                <a:srgbClr val="C00000"/>
              </a:solidFill>
            </a:endParaRPr>
          </a:p>
          <a:p>
            <a:pPr marL="311785" indent="-311785" defTabSz="832104">
              <a:lnSpc>
                <a:spcPct val="90000"/>
              </a:lnSpc>
              <a:spcBef>
                <a:spcPts val="500"/>
              </a:spcBef>
              <a:buSzTx/>
              <a:buNone/>
              <a:defRPr sz="2184">
                <a:effectLst/>
              </a:defRPr>
            </a:pPr>
            <a:r>
              <a:rPr sz="2150" b="1" dirty="0">
                <a:solidFill>
                  <a:srgbClr val="C00000"/>
                </a:solidFill>
              </a:rPr>
              <a:t>From Rameses, Egypt to the Plains of Moab in the Transjordan, the Israelites had been constantly moving and camping for 40 years.</a:t>
            </a:r>
            <a:r>
              <a:rPr sz="2150" dirty="0"/>
              <a:t> / </a:t>
            </a:r>
            <a:r>
              <a:rPr sz="2150" dirty="0" err="1"/>
              <a:t>Desde</a:t>
            </a:r>
            <a:r>
              <a:rPr sz="2150" dirty="0"/>
              <a:t> Rameses, </a:t>
            </a:r>
            <a:r>
              <a:rPr sz="2150" dirty="0" err="1"/>
              <a:t>Egipto</a:t>
            </a:r>
            <a:r>
              <a:rPr sz="2150" dirty="0"/>
              <a:t> hasta las </a:t>
            </a:r>
            <a:r>
              <a:rPr sz="2150" dirty="0" err="1"/>
              <a:t>llanuras</a:t>
            </a:r>
            <a:r>
              <a:rPr sz="2150" dirty="0"/>
              <a:t> de Moab </a:t>
            </a:r>
            <a:r>
              <a:rPr sz="2150" dirty="0" err="1"/>
              <a:t>en</a:t>
            </a:r>
            <a:r>
              <a:rPr sz="2150" dirty="0"/>
              <a:t> </a:t>
            </a:r>
            <a:r>
              <a:rPr sz="2150" dirty="0" err="1"/>
              <a:t>el</a:t>
            </a:r>
            <a:r>
              <a:rPr sz="2150" dirty="0"/>
              <a:t> </a:t>
            </a:r>
            <a:r>
              <a:rPr sz="2150" dirty="0" err="1"/>
              <a:t>Transjordán</a:t>
            </a:r>
            <a:r>
              <a:rPr sz="2150" dirty="0"/>
              <a:t>, </a:t>
            </a:r>
            <a:r>
              <a:rPr sz="2150" dirty="0" err="1"/>
              <a:t>los</a:t>
            </a:r>
            <a:r>
              <a:rPr sz="2150" dirty="0"/>
              <a:t> </a:t>
            </a:r>
            <a:r>
              <a:rPr sz="2150" dirty="0" err="1"/>
              <a:t>Israelitas</a:t>
            </a:r>
            <a:r>
              <a:rPr sz="2150" dirty="0"/>
              <a:t> se </a:t>
            </a:r>
            <a:r>
              <a:rPr sz="2150" dirty="0" err="1"/>
              <a:t>habían</a:t>
            </a:r>
            <a:r>
              <a:rPr sz="2150" dirty="0"/>
              <a:t> </a:t>
            </a:r>
            <a:r>
              <a:rPr sz="2150" dirty="0" err="1"/>
              <a:t>estado</a:t>
            </a:r>
            <a:r>
              <a:rPr sz="2150" dirty="0"/>
              <a:t> </a:t>
            </a:r>
            <a:r>
              <a:rPr sz="2150" dirty="0" err="1"/>
              <a:t>moviendo</a:t>
            </a:r>
            <a:r>
              <a:rPr sz="2150" dirty="0"/>
              <a:t> </a:t>
            </a:r>
            <a:r>
              <a:rPr sz="2150" dirty="0" err="1"/>
              <a:t>constantemente</a:t>
            </a:r>
            <a:r>
              <a:rPr sz="2150" dirty="0"/>
              <a:t> y </a:t>
            </a:r>
            <a:r>
              <a:rPr sz="2150" dirty="0" err="1"/>
              <a:t>acampando</a:t>
            </a:r>
            <a:r>
              <a:rPr sz="2150" dirty="0"/>
              <a:t> </a:t>
            </a:r>
            <a:r>
              <a:rPr sz="2150" dirty="0" err="1"/>
              <a:t>durante</a:t>
            </a:r>
            <a:r>
              <a:rPr sz="2150" dirty="0"/>
              <a:t> 40 </a:t>
            </a:r>
            <a:r>
              <a:rPr sz="2150" dirty="0" err="1"/>
              <a:t>años</a:t>
            </a:r>
            <a:r>
              <a:rPr sz="2150" dirty="0"/>
              <a:t>.</a:t>
            </a:r>
            <a:endParaRPr/>
          </a:p>
          <a:p>
            <a:pPr marL="311785" indent="-311785" defTabSz="832104">
              <a:lnSpc>
                <a:spcPct val="90000"/>
              </a:lnSpc>
              <a:spcBef>
                <a:spcPts val="500"/>
              </a:spcBef>
              <a:buSzTx/>
              <a:buNone/>
              <a:defRPr sz="2184">
                <a:effectLst/>
              </a:defRPr>
            </a:pPr>
            <a:r>
              <a:rPr sz="2150" b="1" dirty="0">
                <a:solidFill>
                  <a:srgbClr val="C00000"/>
                </a:solidFill>
              </a:rPr>
              <a:t>Now, they would establish a base camp at Gilgal, and the army would conduct crippling military strikes throughout Canaan, but always returning to the base camp at Gilgal</a:t>
            </a:r>
            <a:r>
              <a:rPr sz="2150" dirty="0"/>
              <a:t> / </a:t>
            </a:r>
            <a:r>
              <a:rPr sz="2150" dirty="0" err="1"/>
              <a:t>Ahora</a:t>
            </a:r>
            <a:r>
              <a:rPr sz="2150" dirty="0"/>
              <a:t>, </a:t>
            </a:r>
            <a:r>
              <a:rPr sz="2150" dirty="0" err="1"/>
              <a:t>establecerían</a:t>
            </a:r>
            <a:r>
              <a:rPr sz="2150" dirty="0"/>
              <a:t> un </a:t>
            </a:r>
            <a:r>
              <a:rPr sz="2150" dirty="0" err="1"/>
              <a:t>campamento</a:t>
            </a:r>
            <a:r>
              <a:rPr sz="2150" dirty="0"/>
              <a:t> base </a:t>
            </a:r>
            <a:r>
              <a:rPr sz="2150" dirty="0" err="1"/>
              <a:t>en</a:t>
            </a:r>
            <a:r>
              <a:rPr sz="2150" dirty="0"/>
              <a:t> Gilgal, y </a:t>
            </a:r>
            <a:r>
              <a:rPr sz="2150" dirty="0" err="1"/>
              <a:t>el</a:t>
            </a:r>
            <a:r>
              <a:rPr sz="2150" dirty="0"/>
              <a:t> </a:t>
            </a:r>
            <a:r>
              <a:rPr sz="2150" dirty="0" err="1"/>
              <a:t>ejército</a:t>
            </a:r>
            <a:r>
              <a:rPr sz="2150" dirty="0"/>
              <a:t> </a:t>
            </a:r>
            <a:r>
              <a:rPr sz="2150" dirty="0" err="1"/>
              <a:t>llevaría</a:t>
            </a:r>
            <a:r>
              <a:rPr sz="2150" dirty="0"/>
              <a:t> a </a:t>
            </a:r>
            <a:r>
              <a:rPr sz="2150" dirty="0" err="1"/>
              <a:t>cabo</a:t>
            </a:r>
            <a:r>
              <a:rPr sz="2150" dirty="0"/>
              <a:t> </a:t>
            </a:r>
            <a:r>
              <a:rPr sz="2150" dirty="0" err="1"/>
              <a:t>ataques</a:t>
            </a:r>
            <a:r>
              <a:rPr sz="2150" dirty="0"/>
              <a:t> </a:t>
            </a:r>
            <a:r>
              <a:rPr sz="2150" dirty="0" err="1"/>
              <a:t>militares</a:t>
            </a:r>
            <a:r>
              <a:rPr sz="2150" dirty="0"/>
              <a:t> </a:t>
            </a:r>
            <a:r>
              <a:rPr sz="2150" dirty="0" err="1"/>
              <a:t>paralizantes</a:t>
            </a:r>
            <a:r>
              <a:rPr sz="2150" dirty="0"/>
              <a:t> </a:t>
            </a:r>
            <a:r>
              <a:rPr sz="2150" dirty="0" err="1"/>
              <a:t>en</a:t>
            </a:r>
            <a:r>
              <a:rPr sz="2150" dirty="0"/>
              <a:t> </a:t>
            </a:r>
            <a:r>
              <a:rPr sz="2150" dirty="0" err="1"/>
              <a:t>todo</a:t>
            </a:r>
            <a:r>
              <a:rPr sz="2150" dirty="0"/>
              <a:t> </a:t>
            </a:r>
            <a:r>
              <a:rPr sz="2150" dirty="0" err="1"/>
              <a:t>Canaán</a:t>
            </a:r>
            <a:r>
              <a:rPr sz="2150" dirty="0"/>
              <a:t>, </a:t>
            </a:r>
            <a:r>
              <a:rPr sz="2150" dirty="0" err="1"/>
              <a:t>pero</a:t>
            </a:r>
            <a:r>
              <a:rPr sz="2150" dirty="0"/>
              <a:t> </a:t>
            </a:r>
            <a:r>
              <a:rPr sz="2150" dirty="0" err="1"/>
              <a:t>siempre</a:t>
            </a:r>
            <a:r>
              <a:rPr sz="2150" dirty="0"/>
              <a:t> </a:t>
            </a:r>
            <a:r>
              <a:rPr sz="2150" dirty="0" err="1"/>
              <a:t>regresaría</a:t>
            </a:r>
            <a:r>
              <a:rPr sz="2150" dirty="0"/>
              <a:t> al </a:t>
            </a:r>
            <a:r>
              <a:rPr sz="2150" dirty="0" err="1"/>
              <a:t>campamento</a:t>
            </a:r>
            <a:r>
              <a:rPr sz="2150" dirty="0"/>
              <a:t> base </a:t>
            </a:r>
            <a:r>
              <a:rPr sz="2150" dirty="0" err="1"/>
              <a:t>en</a:t>
            </a:r>
            <a:r>
              <a:rPr sz="2150" dirty="0"/>
              <a:t> Gilgal (4:19; 9:6; 10:15, 43; 14:6).</a:t>
            </a:r>
          </a:p>
        </p:txBody>
      </p:sp>
      <p:pic>
        <p:nvPicPr>
          <p:cNvPr id="7374" name="Picture 5" descr="Picture 5"/>
          <p:cNvPicPr>
            <a:picLocks noChangeAspect="1"/>
          </p:cNvPicPr>
          <p:nvPr/>
        </p:nvPicPr>
        <p:blipFill>
          <a:blip r:embed="rId2"/>
          <a:stretch>
            <a:fillRect/>
          </a:stretch>
        </p:blipFill>
        <p:spPr>
          <a:xfrm>
            <a:off x="6045200" y="0"/>
            <a:ext cx="4622800" cy="6858000"/>
          </a:xfrm>
          <a:prstGeom prst="rect">
            <a:avLst/>
          </a:prstGeom>
          <a:ln w="12700">
            <a:miter lim="400000"/>
          </a:ln>
        </p:spPr>
      </p:pic>
      <p:sp>
        <p:nvSpPr>
          <p:cNvPr id="7375" name="AutoShape 9"/>
          <p:cNvSpPr/>
          <p:nvPr/>
        </p:nvSpPr>
        <p:spPr>
          <a:xfrm>
            <a:off x="9296400" y="3429000"/>
            <a:ext cx="457200" cy="914400"/>
          </a:xfrm>
          <a:prstGeom prst="leftArrow">
            <a:avLst>
              <a:gd name="adj1" fmla="val 50000"/>
              <a:gd name="adj2" fmla="val 25000"/>
            </a:avLst>
          </a:prstGeom>
          <a:solidFill>
            <a:srgbClr val="FF3300"/>
          </a:solidFill>
          <a:ln>
            <a:solidFill>
              <a:srgbClr val="000000"/>
            </a:solidFill>
            <a:miter/>
          </a:ln>
        </p:spPr>
        <p:txBody>
          <a:bodyPr lIns="45719" rIns="45719" anchor="ctr"/>
          <a:lstStyle/>
          <a:p>
            <a:pPr algn="ctr" defTabSz="914400">
              <a:defRPr>
                <a:solidFill>
                  <a:srgbClr val="FF3300"/>
                </a:solidFill>
                <a:latin typeface="Tahoma"/>
                <a:ea typeface="Tahoma"/>
                <a:cs typeface="Tahoma"/>
                <a:sym typeface="Tahoma"/>
              </a:defRPr>
            </a:pPr>
            <a:endParaRPr/>
          </a:p>
        </p:txBody>
      </p:sp>
      <p:sp>
        <p:nvSpPr>
          <p:cNvPr id="7376" name="Oval 11"/>
          <p:cNvSpPr/>
          <p:nvPr/>
        </p:nvSpPr>
        <p:spPr>
          <a:xfrm>
            <a:off x="8915400" y="3810000"/>
            <a:ext cx="152400" cy="152400"/>
          </a:xfrm>
          <a:prstGeom prst="ellipse">
            <a:avLst/>
          </a:prstGeom>
          <a:solidFill>
            <a:srgbClr val="FF3300"/>
          </a:solidFill>
          <a:ln>
            <a:solidFill>
              <a:srgbClr val="000000"/>
            </a:solidFill>
          </a:ln>
        </p:spPr>
        <p:txBody>
          <a:bodyPr lIns="45719" rIns="45719" anchor="ctr"/>
          <a:lstStyle/>
          <a:p>
            <a:pPr defTabSz="914400">
              <a:defRPr>
                <a:latin typeface="Tahoma"/>
                <a:ea typeface="Tahoma"/>
                <a:cs typeface="Tahoma"/>
                <a:sym typeface="Tahoma"/>
              </a:defRPr>
            </a:pPr>
            <a:endParaRPr/>
          </a:p>
        </p:txBody>
      </p:sp>
      <p:sp>
        <p:nvSpPr>
          <p:cNvPr id="7377" name="Text Box 12"/>
          <p:cNvSpPr txBox="1"/>
          <p:nvPr/>
        </p:nvSpPr>
        <p:spPr>
          <a:xfrm>
            <a:off x="7657618" y="4088757"/>
            <a:ext cx="1600200" cy="731521"/>
          </a:xfrm>
          <a:prstGeom prst="rect">
            <a:avLst/>
          </a:prstGeom>
          <a:solidFill>
            <a:srgbClr val="FFFF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lnSpc>
                <a:spcPct val="60000"/>
              </a:lnSpc>
              <a:spcBef>
                <a:spcPts val="1200"/>
              </a:spcBef>
              <a:defRPr sz="2000" b="1">
                <a:solidFill>
                  <a:srgbClr val="FF3300"/>
                </a:solidFill>
                <a:effectLst>
                  <a:outerShdw blurRad="38100" dist="38100" dir="2700000" rotWithShape="0">
                    <a:srgbClr val="000000"/>
                  </a:outerShdw>
                </a:effectLst>
                <a:latin typeface="Tahoma"/>
                <a:ea typeface="Tahoma"/>
                <a:cs typeface="Tahoma"/>
                <a:sym typeface="Tahoma"/>
              </a:defRPr>
            </a:pPr>
            <a:r>
              <a:t>Gilgal, the </a:t>
            </a:r>
          </a:p>
          <a:p>
            <a:pPr defTabSz="914400">
              <a:lnSpc>
                <a:spcPct val="60000"/>
              </a:lnSpc>
              <a:spcBef>
                <a:spcPts val="1200"/>
              </a:spcBef>
              <a:defRPr sz="2000" b="1">
                <a:solidFill>
                  <a:srgbClr val="FF3300"/>
                </a:solidFill>
                <a:effectLst>
                  <a:outerShdw blurRad="38100" dist="38100" dir="2700000" rotWithShape="0">
                    <a:srgbClr val="000000"/>
                  </a:outerShdw>
                </a:effectLst>
                <a:latin typeface="Tahoma"/>
                <a:ea typeface="Tahoma"/>
                <a:cs typeface="Tahoma"/>
                <a:sym typeface="Tahoma"/>
              </a:defRPr>
            </a:pPr>
            <a:r>
              <a:t>base camp</a:t>
            </a:r>
          </a:p>
        </p:txBody>
      </p:sp>
      <p:sp>
        <p:nvSpPr>
          <p:cNvPr id="7378"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373">
                                            <p:txEl>
                                              <p:pRg st="2" end="2"/>
                                            </p:txEl>
                                          </p:spTgt>
                                        </p:tgtEl>
                                        <p:attrNameLst>
                                          <p:attrName>style.visibility</p:attrName>
                                        </p:attrNameLst>
                                      </p:cBhvr>
                                      <p:to>
                                        <p:strVal val="visible"/>
                                      </p:to>
                                    </p:set>
                                    <p:anim calcmode="lin" valueType="num">
                                      <p:cBhvr>
                                        <p:cTn id="7" dur="500" fill="hold"/>
                                        <p:tgtEl>
                                          <p:spTgt spid="737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737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1" nodeType="clickEffect">
                                  <p:stCondLst>
                                    <p:cond delay="0"/>
                                  </p:stCondLst>
                                  <p:iterate>
                                    <p:tmAbs val="0"/>
                                  </p:iterate>
                                  <p:childTnLst>
                                    <p:set>
                                      <p:cBhvr>
                                        <p:cTn id="12" fill="hold"/>
                                        <p:tgtEl>
                                          <p:spTgt spid="7373">
                                            <p:txEl>
                                              <p:pRg st="3" end="3"/>
                                            </p:txEl>
                                          </p:spTgt>
                                        </p:tgtEl>
                                        <p:attrNameLst>
                                          <p:attrName>style.visibility</p:attrName>
                                        </p:attrNameLst>
                                      </p:cBhvr>
                                      <p:to>
                                        <p:strVal val="visible"/>
                                      </p:to>
                                    </p:set>
                                    <p:anim calcmode="lin" valueType="num">
                                      <p:cBhvr>
                                        <p:cTn id="13" dur="500" fill="hold"/>
                                        <p:tgtEl>
                                          <p:spTgt spid="7373">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737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 grpId="1" build="p" bldLvl="5" animBg="1" advAuto="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0" name="Rectangle 2"/>
          <p:cNvSpPr txBox="1">
            <a:spLocks noGrp="1"/>
          </p:cNvSpPr>
          <p:nvPr>
            <p:ph type="title"/>
          </p:nvPr>
        </p:nvSpPr>
        <p:spPr>
          <a:xfrm>
            <a:off x="1828800" y="228600"/>
            <a:ext cx="8537576" cy="914400"/>
          </a:xfrm>
          <a:prstGeom prst="rect">
            <a:avLst/>
          </a:prstGeom>
        </p:spPr>
        <p:txBody>
          <a:bodyPr/>
          <a:lstStyle>
            <a:lvl1pPr>
              <a:defRPr sz="4000" b="1">
                <a:latin typeface="Eras Bold ITC"/>
                <a:ea typeface="Eras Bold ITC"/>
                <a:cs typeface="Eras Bold ITC"/>
                <a:sym typeface="Eras Bold ITC"/>
              </a:defRPr>
            </a:lvl1pPr>
          </a:lstStyle>
          <a:p>
            <a:r>
              <a:t>Covenant Renewal on Mt. Ebal</a:t>
            </a:r>
          </a:p>
        </p:txBody>
      </p:sp>
      <p:sp>
        <p:nvSpPr>
          <p:cNvPr id="7381" name="Rectangle 3"/>
          <p:cNvSpPr txBox="1">
            <a:spLocks noGrp="1"/>
          </p:cNvSpPr>
          <p:nvPr>
            <p:ph type="body" idx="1"/>
          </p:nvPr>
        </p:nvSpPr>
        <p:spPr>
          <a:xfrm>
            <a:off x="561473" y="1219200"/>
            <a:ext cx="11309686" cy="5410200"/>
          </a:xfrm>
          <a:prstGeom prst="rect">
            <a:avLst/>
          </a:prstGeom>
        </p:spPr>
        <p:txBody>
          <a:bodyPr/>
          <a:lstStyle/>
          <a:p>
            <a:pPr>
              <a:lnSpc>
                <a:spcPct val="90000"/>
              </a:lnSpc>
              <a:buSzTx/>
              <a:buNone/>
              <a:defRPr>
                <a:solidFill>
                  <a:srgbClr val="333300"/>
                </a:solidFill>
                <a:effectLst>
                  <a:outerShdw blurRad="38100" dist="38100" dir="2700000" rotWithShape="0">
                    <a:srgbClr val="000000"/>
                  </a:outerShdw>
                </a:effectLst>
              </a:defRPr>
            </a:pPr>
            <a:r>
              <a:t>Near the time of his death, Moses had given instructions for building a plaster-coated altar where the words of the Torah could be recorded (Dt. 27:1-8).</a:t>
            </a:r>
          </a:p>
          <a:p>
            <a:pPr>
              <a:lnSpc>
                <a:spcPct val="90000"/>
              </a:lnSpc>
              <a:spcBef>
                <a:spcPts val="600"/>
              </a:spcBef>
              <a:defRPr sz="2800" i="1">
                <a:effectLst/>
                <a:latin typeface="Arial"/>
                <a:ea typeface="Arial"/>
                <a:cs typeface="Arial"/>
                <a:sym typeface="Arial"/>
              </a:defRPr>
            </a:pPr>
            <a:r>
              <a:t>This altar was to be built after the Jordan had been crossed.</a:t>
            </a:r>
          </a:p>
          <a:p>
            <a:pPr>
              <a:lnSpc>
                <a:spcPct val="90000"/>
              </a:lnSpc>
              <a:spcBef>
                <a:spcPts val="600"/>
              </a:spcBef>
              <a:defRPr sz="2800" i="1">
                <a:effectLst/>
                <a:latin typeface="Arial"/>
                <a:ea typeface="Arial"/>
                <a:cs typeface="Arial"/>
                <a:sym typeface="Arial"/>
              </a:defRPr>
            </a:pPr>
            <a:r>
              <a:t>It was to be set up on Mt. Ebal, one of two mountains that guarded the pass at Shechem.</a:t>
            </a:r>
          </a:p>
          <a:p>
            <a:pPr>
              <a:lnSpc>
                <a:spcPct val="90000"/>
              </a:lnSpc>
              <a:spcBef>
                <a:spcPts val="600"/>
              </a:spcBef>
              <a:defRPr sz="2800" i="1">
                <a:effectLst/>
                <a:latin typeface="Arial"/>
                <a:ea typeface="Arial"/>
                <a:cs typeface="Arial"/>
                <a:sym typeface="Arial"/>
              </a:defRPr>
            </a:pPr>
            <a:r>
              <a:t>The altar was to be constructed from undressed fieldstones.</a:t>
            </a:r>
          </a:p>
          <a:p>
            <a:pPr>
              <a:lnSpc>
                <a:spcPct val="90000"/>
              </a:lnSpc>
              <a:spcBef>
                <a:spcPts val="600"/>
              </a:spcBef>
              <a:defRPr sz="2800" i="1">
                <a:effectLst/>
                <a:latin typeface="Arial"/>
                <a:ea typeface="Arial"/>
                <a:cs typeface="Arial"/>
                <a:sym typeface="Arial"/>
              </a:defRPr>
            </a:pPr>
            <a:r>
              <a:t>Here, the Israelites were to offer burnt offerings and inscribe the words of the Torah on the plastered stones.</a:t>
            </a:r>
          </a:p>
          <a:p>
            <a:pPr>
              <a:lnSpc>
                <a:spcPct val="90000"/>
              </a:lnSpc>
              <a:spcBef>
                <a:spcPts val="600"/>
              </a:spcBef>
              <a:defRPr sz="2800" i="1">
                <a:effectLst/>
                <a:latin typeface="Arial"/>
                <a:ea typeface="Arial"/>
                <a:cs typeface="Arial"/>
                <a:sym typeface="Arial"/>
              </a:defRPr>
            </a:pPr>
            <a:r>
              <a:t>Here, they were to recite the blessings and curses of the covenant (Dt. 27:12ff.)</a:t>
            </a:r>
          </a:p>
        </p:txBody>
      </p:sp>
      <p:sp>
        <p:nvSpPr>
          <p:cNvPr id="7382"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381">
                                            <p:bg/>
                                          </p:spTgt>
                                        </p:tgtEl>
                                        <p:attrNameLst>
                                          <p:attrName>style.visibility</p:attrName>
                                        </p:attrNameLst>
                                      </p:cBhvr>
                                      <p:to>
                                        <p:strVal val="visible"/>
                                      </p:to>
                                    </p:set>
                                    <p:anim calcmode="lin" valueType="num">
                                      <p:cBhvr>
                                        <p:cTn id="7" dur="500" fill="hold"/>
                                        <p:tgtEl>
                                          <p:spTgt spid="7381">
                                            <p:bg/>
                                          </p:spTgt>
                                        </p:tgtEl>
                                        <p:attrNameLst>
                                          <p:attrName>ppt_w</p:attrName>
                                        </p:attrNameLst>
                                      </p:cBhvr>
                                      <p:tavLst>
                                        <p:tav tm="0">
                                          <p:val>
                                            <p:fltVal val="0"/>
                                          </p:val>
                                        </p:tav>
                                        <p:tav tm="100000">
                                          <p:val>
                                            <p:strVal val="#ppt_w"/>
                                          </p:val>
                                        </p:tav>
                                      </p:tavLst>
                                    </p:anim>
                                    <p:anim calcmode="lin" valueType="num">
                                      <p:cBhvr>
                                        <p:cTn id="8" dur="500" fill="hold"/>
                                        <p:tgtEl>
                                          <p:spTgt spid="738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381">
                                            <p:txEl>
                                              <p:pRg st="0" end="0"/>
                                            </p:txEl>
                                          </p:spTgt>
                                        </p:tgtEl>
                                        <p:attrNameLst>
                                          <p:attrName>style.visibility</p:attrName>
                                        </p:attrNameLst>
                                      </p:cBhvr>
                                      <p:to>
                                        <p:strVal val="visible"/>
                                      </p:to>
                                    </p:set>
                                    <p:anim calcmode="lin" valueType="num">
                                      <p:cBhvr>
                                        <p:cTn id="11" dur="500" fill="hold"/>
                                        <p:tgtEl>
                                          <p:spTgt spid="738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38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381">
                                            <p:txEl>
                                              <p:pRg st="1" end="1"/>
                                            </p:txEl>
                                          </p:spTgt>
                                        </p:tgtEl>
                                        <p:attrNameLst>
                                          <p:attrName>style.visibility</p:attrName>
                                        </p:attrNameLst>
                                      </p:cBhvr>
                                      <p:to>
                                        <p:strVal val="visible"/>
                                      </p:to>
                                    </p:set>
                                    <p:anim calcmode="lin" valueType="num">
                                      <p:cBhvr>
                                        <p:cTn id="17" dur="500" fill="hold"/>
                                        <p:tgtEl>
                                          <p:spTgt spid="738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38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381">
                                            <p:txEl>
                                              <p:pRg st="2" end="2"/>
                                            </p:txEl>
                                          </p:spTgt>
                                        </p:tgtEl>
                                        <p:attrNameLst>
                                          <p:attrName>style.visibility</p:attrName>
                                        </p:attrNameLst>
                                      </p:cBhvr>
                                      <p:to>
                                        <p:strVal val="visible"/>
                                      </p:to>
                                    </p:set>
                                    <p:anim calcmode="lin" valueType="num">
                                      <p:cBhvr>
                                        <p:cTn id="23" dur="500" fill="hold"/>
                                        <p:tgtEl>
                                          <p:spTgt spid="738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38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381">
                                            <p:txEl>
                                              <p:pRg st="3" end="3"/>
                                            </p:txEl>
                                          </p:spTgt>
                                        </p:tgtEl>
                                        <p:attrNameLst>
                                          <p:attrName>style.visibility</p:attrName>
                                        </p:attrNameLst>
                                      </p:cBhvr>
                                      <p:to>
                                        <p:strVal val="visible"/>
                                      </p:to>
                                    </p:set>
                                    <p:anim calcmode="lin" valueType="num">
                                      <p:cBhvr>
                                        <p:cTn id="29" dur="500" fill="hold"/>
                                        <p:tgtEl>
                                          <p:spTgt spid="7381">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38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7381">
                                            <p:txEl>
                                              <p:pRg st="4" end="4"/>
                                            </p:txEl>
                                          </p:spTgt>
                                        </p:tgtEl>
                                        <p:attrNameLst>
                                          <p:attrName>style.visibility</p:attrName>
                                        </p:attrNameLst>
                                      </p:cBhvr>
                                      <p:to>
                                        <p:strVal val="visible"/>
                                      </p:to>
                                    </p:set>
                                    <p:anim calcmode="lin" valueType="num">
                                      <p:cBhvr>
                                        <p:cTn id="35" dur="500" fill="hold"/>
                                        <p:tgtEl>
                                          <p:spTgt spid="7381">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38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7381">
                                            <p:txEl>
                                              <p:pRg st="5" end="5"/>
                                            </p:txEl>
                                          </p:spTgt>
                                        </p:tgtEl>
                                        <p:attrNameLst>
                                          <p:attrName>style.visibility</p:attrName>
                                        </p:attrNameLst>
                                      </p:cBhvr>
                                      <p:to>
                                        <p:strVal val="visible"/>
                                      </p:to>
                                    </p:set>
                                    <p:anim calcmode="lin" valueType="num">
                                      <p:cBhvr>
                                        <p:cTn id="41" dur="500" fill="hold"/>
                                        <p:tgtEl>
                                          <p:spTgt spid="7381">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7381">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1" grpId="1" build="p" animBg="1" advAuto="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4" name="Rectangle 2"/>
          <p:cNvSpPr txBox="1">
            <a:spLocks noGrp="1"/>
          </p:cNvSpPr>
          <p:nvPr>
            <p:ph type="title"/>
          </p:nvPr>
        </p:nvSpPr>
        <p:spPr>
          <a:xfrm>
            <a:off x="1828800" y="228600"/>
            <a:ext cx="8537576" cy="914400"/>
          </a:xfrm>
          <a:prstGeom prst="rect">
            <a:avLst/>
          </a:prstGeom>
        </p:spPr>
        <p:txBody>
          <a:bodyPr>
            <a:normAutofit fontScale="90000"/>
          </a:bodyPr>
          <a:lstStyle>
            <a:lvl1pPr defTabSz="813816">
              <a:defRPr sz="3559" b="1">
                <a:effectLst>
                  <a:outerShdw blurRad="33909" dist="33909" dir="2700000" rotWithShape="0">
                    <a:srgbClr val="000000"/>
                  </a:outerShdw>
                </a:effectLst>
                <a:latin typeface="Eras Bold ITC"/>
                <a:ea typeface="Eras Bold ITC"/>
                <a:cs typeface="Eras Bold ITC"/>
                <a:sym typeface="Eras Bold ITC"/>
              </a:defRPr>
            </a:lvl1pPr>
          </a:lstStyle>
          <a:p>
            <a:r>
              <a:t>Renovación del Pacto en el Monte Ebal</a:t>
            </a:r>
          </a:p>
        </p:txBody>
      </p:sp>
      <p:sp>
        <p:nvSpPr>
          <p:cNvPr id="7385" name="Rectangle 3"/>
          <p:cNvSpPr txBox="1">
            <a:spLocks noGrp="1"/>
          </p:cNvSpPr>
          <p:nvPr>
            <p:ph type="body" idx="1"/>
          </p:nvPr>
        </p:nvSpPr>
        <p:spPr>
          <a:xfrm>
            <a:off x="123290" y="1219200"/>
            <a:ext cx="11747869" cy="5410200"/>
          </a:xfrm>
          <a:prstGeom prst="rect">
            <a:avLst/>
          </a:prstGeom>
        </p:spPr>
        <p:txBody>
          <a:bodyPr/>
          <a:lstStyle/>
          <a:p>
            <a:pPr>
              <a:lnSpc>
                <a:spcPct val="90000"/>
              </a:lnSpc>
              <a:buSzTx/>
              <a:buNone/>
              <a:defRPr>
                <a:solidFill>
                  <a:srgbClr val="333300"/>
                </a:solidFill>
                <a:effectLst>
                  <a:outerShdw blurRad="38100" dist="38100" dir="2700000" rotWithShape="0">
                    <a:srgbClr val="000000"/>
                  </a:outerShdw>
                </a:effectLst>
              </a:defRPr>
            </a:pPr>
            <a:r>
              <a:rPr dirty="0" err="1"/>
              <a:t>Cerca</a:t>
            </a:r>
            <a:r>
              <a:rPr dirty="0"/>
              <a:t> del </a:t>
            </a:r>
            <a:r>
              <a:rPr dirty="0" err="1"/>
              <a:t>momento</a:t>
            </a:r>
            <a:r>
              <a:rPr dirty="0"/>
              <a:t> de </a:t>
            </a:r>
            <a:r>
              <a:rPr dirty="0" err="1"/>
              <a:t>su</a:t>
            </a:r>
            <a:r>
              <a:rPr dirty="0"/>
              <a:t> </a:t>
            </a:r>
            <a:r>
              <a:rPr dirty="0" err="1"/>
              <a:t>muerte</a:t>
            </a:r>
            <a:r>
              <a:rPr dirty="0"/>
              <a:t>, </a:t>
            </a:r>
            <a:r>
              <a:rPr dirty="0" err="1"/>
              <a:t>Moisés</a:t>
            </a:r>
            <a:r>
              <a:rPr dirty="0"/>
              <a:t> </a:t>
            </a:r>
            <a:r>
              <a:rPr dirty="0" err="1"/>
              <a:t>había</a:t>
            </a:r>
            <a:r>
              <a:rPr dirty="0"/>
              <a:t> dado </a:t>
            </a:r>
            <a:r>
              <a:rPr dirty="0" err="1"/>
              <a:t>instrucciones</a:t>
            </a:r>
            <a:r>
              <a:rPr dirty="0"/>
              <a:t> para </a:t>
            </a:r>
            <a:r>
              <a:rPr dirty="0" err="1"/>
              <a:t>construir</a:t>
            </a:r>
            <a:r>
              <a:rPr dirty="0"/>
              <a:t> un altar </a:t>
            </a:r>
            <a:r>
              <a:rPr dirty="0" err="1"/>
              <a:t>revestido</a:t>
            </a:r>
            <a:r>
              <a:rPr dirty="0"/>
              <a:t> de yeso </a:t>
            </a:r>
            <a:r>
              <a:rPr dirty="0" err="1"/>
              <a:t>donde</a:t>
            </a:r>
            <a:r>
              <a:rPr dirty="0"/>
              <a:t> se </a:t>
            </a:r>
            <a:r>
              <a:rPr dirty="0" err="1"/>
              <a:t>pudieran</a:t>
            </a:r>
            <a:r>
              <a:rPr dirty="0"/>
              <a:t> registrar las palabras de la </a:t>
            </a:r>
            <a:r>
              <a:rPr dirty="0" err="1"/>
              <a:t>Torá</a:t>
            </a:r>
            <a:r>
              <a:rPr dirty="0"/>
              <a:t> (Dt. 27:1-8).</a:t>
            </a:r>
          </a:p>
          <a:p>
            <a:pPr>
              <a:lnSpc>
                <a:spcPct val="90000"/>
              </a:lnSpc>
              <a:spcBef>
                <a:spcPts val="600"/>
              </a:spcBef>
              <a:defRPr sz="2800" i="1">
                <a:effectLst/>
                <a:latin typeface="Arial"/>
                <a:ea typeface="Arial"/>
                <a:cs typeface="Arial"/>
                <a:sym typeface="Arial"/>
              </a:defRPr>
            </a:pPr>
            <a:r>
              <a:rPr dirty="0"/>
              <a:t>Este altar </a:t>
            </a:r>
            <a:r>
              <a:rPr dirty="0" err="1"/>
              <a:t>debía</a:t>
            </a:r>
            <a:r>
              <a:rPr dirty="0"/>
              <a:t> ser </a:t>
            </a:r>
            <a:r>
              <a:rPr dirty="0" err="1"/>
              <a:t>construido</a:t>
            </a:r>
            <a:r>
              <a:rPr dirty="0"/>
              <a:t> </a:t>
            </a:r>
            <a:r>
              <a:rPr dirty="0" err="1"/>
              <a:t>después</a:t>
            </a:r>
            <a:r>
              <a:rPr dirty="0"/>
              <a:t> de </a:t>
            </a:r>
            <a:r>
              <a:rPr dirty="0" err="1"/>
              <a:t>haber</a:t>
            </a:r>
            <a:r>
              <a:rPr dirty="0"/>
              <a:t> cruzado </a:t>
            </a:r>
            <a:r>
              <a:rPr dirty="0" err="1"/>
              <a:t>el</a:t>
            </a:r>
            <a:r>
              <a:rPr dirty="0"/>
              <a:t> </a:t>
            </a:r>
            <a:r>
              <a:rPr dirty="0" err="1"/>
              <a:t>Jordán</a:t>
            </a:r>
            <a:r>
              <a:rPr dirty="0"/>
              <a:t>.</a:t>
            </a:r>
          </a:p>
          <a:p>
            <a:pPr>
              <a:lnSpc>
                <a:spcPct val="90000"/>
              </a:lnSpc>
              <a:spcBef>
                <a:spcPts val="600"/>
              </a:spcBef>
              <a:defRPr sz="2800" i="1">
                <a:effectLst/>
                <a:latin typeface="Arial"/>
                <a:ea typeface="Arial"/>
                <a:cs typeface="Arial"/>
                <a:sym typeface="Arial"/>
              </a:defRPr>
            </a:pPr>
            <a:r>
              <a:rPr dirty="0" err="1"/>
              <a:t>Debía</a:t>
            </a:r>
            <a:r>
              <a:rPr dirty="0"/>
              <a:t> </a:t>
            </a:r>
            <a:r>
              <a:rPr dirty="0" err="1"/>
              <a:t>instalarse</a:t>
            </a:r>
            <a:r>
              <a:rPr dirty="0"/>
              <a:t> </a:t>
            </a:r>
            <a:r>
              <a:rPr dirty="0" err="1"/>
              <a:t>en</a:t>
            </a:r>
            <a:r>
              <a:rPr dirty="0"/>
              <a:t> </a:t>
            </a:r>
            <a:r>
              <a:rPr dirty="0" err="1"/>
              <a:t>el</a:t>
            </a:r>
            <a:r>
              <a:rPr dirty="0"/>
              <a:t> monte </a:t>
            </a:r>
            <a:r>
              <a:rPr dirty="0" err="1"/>
              <a:t>Ebal</a:t>
            </a:r>
            <a:r>
              <a:rPr dirty="0"/>
              <a:t>, </a:t>
            </a:r>
            <a:r>
              <a:rPr dirty="0" err="1"/>
              <a:t>una</a:t>
            </a:r>
            <a:r>
              <a:rPr dirty="0"/>
              <a:t> de las dos </a:t>
            </a:r>
            <a:r>
              <a:rPr dirty="0" err="1"/>
              <a:t>montañas</a:t>
            </a:r>
            <a:r>
              <a:rPr dirty="0"/>
              <a:t> que </a:t>
            </a:r>
            <a:r>
              <a:rPr dirty="0" err="1"/>
              <a:t>guardaban</a:t>
            </a:r>
            <a:r>
              <a:rPr dirty="0"/>
              <a:t> </a:t>
            </a:r>
            <a:r>
              <a:rPr dirty="0" err="1"/>
              <a:t>el</a:t>
            </a:r>
            <a:r>
              <a:rPr dirty="0"/>
              <a:t> paso </a:t>
            </a:r>
            <a:r>
              <a:rPr dirty="0" err="1"/>
              <a:t>en</a:t>
            </a:r>
            <a:r>
              <a:rPr dirty="0"/>
              <a:t> </a:t>
            </a:r>
            <a:r>
              <a:rPr dirty="0" err="1"/>
              <a:t>Siquem</a:t>
            </a:r>
            <a:r>
              <a:rPr dirty="0"/>
              <a:t>.</a:t>
            </a:r>
          </a:p>
          <a:p>
            <a:pPr>
              <a:lnSpc>
                <a:spcPct val="90000"/>
              </a:lnSpc>
              <a:spcBef>
                <a:spcPts val="600"/>
              </a:spcBef>
              <a:defRPr sz="2800" i="1">
                <a:effectLst/>
                <a:latin typeface="Arial"/>
                <a:ea typeface="Arial"/>
                <a:cs typeface="Arial"/>
                <a:sym typeface="Arial"/>
              </a:defRPr>
            </a:pPr>
            <a:r>
              <a:rPr dirty="0"/>
              <a:t>El altar </a:t>
            </a:r>
            <a:r>
              <a:rPr dirty="0" err="1"/>
              <a:t>debía</a:t>
            </a:r>
            <a:r>
              <a:rPr dirty="0"/>
              <a:t> </a:t>
            </a:r>
            <a:r>
              <a:rPr dirty="0" err="1"/>
              <a:t>construirse</a:t>
            </a:r>
            <a:r>
              <a:rPr dirty="0"/>
              <a:t> con </a:t>
            </a:r>
            <a:r>
              <a:rPr dirty="0" err="1"/>
              <a:t>piedras</a:t>
            </a:r>
            <a:r>
              <a:rPr dirty="0"/>
              <a:t> de campo </a:t>
            </a:r>
            <a:r>
              <a:rPr dirty="0" err="1"/>
              <a:t>desnudas</a:t>
            </a:r>
            <a:r>
              <a:rPr dirty="0"/>
              <a:t>.</a:t>
            </a:r>
          </a:p>
          <a:p>
            <a:pPr>
              <a:lnSpc>
                <a:spcPct val="90000"/>
              </a:lnSpc>
              <a:spcBef>
                <a:spcPts val="600"/>
              </a:spcBef>
              <a:defRPr sz="2800" i="1">
                <a:effectLst/>
                <a:latin typeface="Arial"/>
                <a:ea typeface="Arial"/>
                <a:cs typeface="Arial"/>
                <a:sym typeface="Arial"/>
              </a:defRPr>
            </a:pPr>
            <a:r>
              <a:rPr dirty="0" err="1"/>
              <a:t>Aquí</a:t>
            </a:r>
            <a:r>
              <a:rPr dirty="0"/>
              <a:t>, </a:t>
            </a:r>
            <a:r>
              <a:rPr dirty="0" err="1"/>
              <a:t>los</a:t>
            </a:r>
            <a:r>
              <a:rPr dirty="0"/>
              <a:t> </a:t>
            </a:r>
            <a:r>
              <a:rPr dirty="0" err="1"/>
              <a:t>Israelitas</a:t>
            </a:r>
            <a:r>
              <a:rPr dirty="0"/>
              <a:t> </a:t>
            </a:r>
            <a:r>
              <a:rPr dirty="0" err="1"/>
              <a:t>debían</a:t>
            </a:r>
            <a:r>
              <a:rPr dirty="0"/>
              <a:t> </a:t>
            </a:r>
            <a:r>
              <a:rPr dirty="0" err="1"/>
              <a:t>ofrecer</a:t>
            </a:r>
            <a:r>
              <a:rPr dirty="0"/>
              <a:t> </a:t>
            </a:r>
            <a:r>
              <a:rPr dirty="0" err="1"/>
              <a:t>holocaustos</a:t>
            </a:r>
            <a:r>
              <a:rPr dirty="0"/>
              <a:t> e </a:t>
            </a:r>
            <a:r>
              <a:rPr dirty="0" err="1"/>
              <a:t>inscribir</a:t>
            </a:r>
            <a:r>
              <a:rPr dirty="0"/>
              <a:t> las palabras de la </a:t>
            </a:r>
            <a:r>
              <a:rPr dirty="0" err="1"/>
              <a:t>Torá</a:t>
            </a:r>
            <a:r>
              <a:rPr dirty="0"/>
              <a:t> </a:t>
            </a:r>
            <a:r>
              <a:rPr dirty="0" err="1"/>
              <a:t>en</a:t>
            </a:r>
            <a:r>
              <a:rPr dirty="0"/>
              <a:t> las </a:t>
            </a:r>
            <a:r>
              <a:rPr dirty="0" err="1"/>
              <a:t>piedras</a:t>
            </a:r>
            <a:r>
              <a:rPr dirty="0"/>
              <a:t> </a:t>
            </a:r>
            <a:r>
              <a:rPr dirty="0" err="1"/>
              <a:t>enlucidas</a:t>
            </a:r>
            <a:r>
              <a:rPr dirty="0"/>
              <a:t>.</a:t>
            </a:r>
          </a:p>
          <a:p>
            <a:pPr>
              <a:lnSpc>
                <a:spcPct val="90000"/>
              </a:lnSpc>
              <a:spcBef>
                <a:spcPts val="600"/>
              </a:spcBef>
              <a:defRPr sz="2800" i="1">
                <a:effectLst/>
                <a:latin typeface="Arial"/>
                <a:ea typeface="Arial"/>
                <a:cs typeface="Arial"/>
                <a:sym typeface="Arial"/>
              </a:defRPr>
            </a:pPr>
            <a:r>
              <a:rPr dirty="0" err="1"/>
              <a:t>Aquí</a:t>
            </a:r>
            <a:r>
              <a:rPr dirty="0"/>
              <a:t> </a:t>
            </a:r>
            <a:r>
              <a:rPr dirty="0" err="1"/>
              <a:t>debían</a:t>
            </a:r>
            <a:r>
              <a:rPr dirty="0"/>
              <a:t> </a:t>
            </a:r>
            <a:r>
              <a:rPr dirty="0" err="1"/>
              <a:t>recitar</a:t>
            </a:r>
            <a:r>
              <a:rPr dirty="0"/>
              <a:t> las </a:t>
            </a:r>
            <a:r>
              <a:rPr dirty="0" err="1"/>
              <a:t>bendiciones</a:t>
            </a:r>
            <a:r>
              <a:rPr dirty="0"/>
              <a:t> y </a:t>
            </a:r>
            <a:r>
              <a:rPr dirty="0" err="1"/>
              <a:t>maldiciones</a:t>
            </a:r>
            <a:r>
              <a:rPr dirty="0"/>
              <a:t> del </a:t>
            </a:r>
            <a:r>
              <a:rPr dirty="0" err="1"/>
              <a:t>pacto</a:t>
            </a:r>
            <a:r>
              <a:rPr dirty="0"/>
              <a:t> (Dt. 27:12ss.)</a:t>
            </a:r>
          </a:p>
        </p:txBody>
      </p:sp>
      <p:sp>
        <p:nvSpPr>
          <p:cNvPr id="7386"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385">
                                            <p:bg/>
                                          </p:spTgt>
                                        </p:tgtEl>
                                        <p:attrNameLst>
                                          <p:attrName>style.visibility</p:attrName>
                                        </p:attrNameLst>
                                      </p:cBhvr>
                                      <p:to>
                                        <p:strVal val="visible"/>
                                      </p:to>
                                    </p:set>
                                    <p:anim calcmode="lin" valueType="num">
                                      <p:cBhvr>
                                        <p:cTn id="7" dur="500" fill="hold"/>
                                        <p:tgtEl>
                                          <p:spTgt spid="7385">
                                            <p:bg/>
                                          </p:spTgt>
                                        </p:tgtEl>
                                        <p:attrNameLst>
                                          <p:attrName>ppt_w</p:attrName>
                                        </p:attrNameLst>
                                      </p:cBhvr>
                                      <p:tavLst>
                                        <p:tav tm="0">
                                          <p:val>
                                            <p:fltVal val="0"/>
                                          </p:val>
                                        </p:tav>
                                        <p:tav tm="100000">
                                          <p:val>
                                            <p:strVal val="#ppt_w"/>
                                          </p:val>
                                        </p:tav>
                                      </p:tavLst>
                                    </p:anim>
                                    <p:anim calcmode="lin" valueType="num">
                                      <p:cBhvr>
                                        <p:cTn id="8" dur="500" fill="hold"/>
                                        <p:tgtEl>
                                          <p:spTgt spid="738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385">
                                            <p:txEl>
                                              <p:pRg st="0" end="0"/>
                                            </p:txEl>
                                          </p:spTgt>
                                        </p:tgtEl>
                                        <p:attrNameLst>
                                          <p:attrName>style.visibility</p:attrName>
                                        </p:attrNameLst>
                                      </p:cBhvr>
                                      <p:to>
                                        <p:strVal val="visible"/>
                                      </p:to>
                                    </p:set>
                                    <p:anim calcmode="lin" valueType="num">
                                      <p:cBhvr>
                                        <p:cTn id="11" dur="500" fill="hold"/>
                                        <p:tgtEl>
                                          <p:spTgt spid="738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38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385">
                                            <p:txEl>
                                              <p:pRg st="1" end="1"/>
                                            </p:txEl>
                                          </p:spTgt>
                                        </p:tgtEl>
                                        <p:attrNameLst>
                                          <p:attrName>style.visibility</p:attrName>
                                        </p:attrNameLst>
                                      </p:cBhvr>
                                      <p:to>
                                        <p:strVal val="visible"/>
                                      </p:to>
                                    </p:set>
                                    <p:anim calcmode="lin" valueType="num">
                                      <p:cBhvr>
                                        <p:cTn id="17" dur="500" fill="hold"/>
                                        <p:tgtEl>
                                          <p:spTgt spid="738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38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385">
                                            <p:txEl>
                                              <p:pRg st="2" end="2"/>
                                            </p:txEl>
                                          </p:spTgt>
                                        </p:tgtEl>
                                        <p:attrNameLst>
                                          <p:attrName>style.visibility</p:attrName>
                                        </p:attrNameLst>
                                      </p:cBhvr>
                                      <p:to>
                                        <p:strVal val="visible"/>
                                      </p:to>
                                    </p:set>
                                    <p:anim calcmode="lin" valueType="num">
                                      <p:cBhvr>
                                        <p:cTn id="23" dur="500" fill="hold"/>
                                        <p:tgtEl>
                                          <p:spTgt spid="738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38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385">
                                            <p:txEl>
                                              <p:pRg st="3" end="3"/>
                                            </p:txEl>
                                          </p:spTgt>
                                        </p:tgtEl>
                                        <p:attrNameLst>
                                          <p:attrName>style.visibility</p:attrName>
                                        </p:attrNameLst>
                                      </p:cBhvr>
                                      <p:to>
                                        <p:strVal val="visible"/>
                                      </p:to>
                                    </p:set>
                                    <p:anim calcmode="lin" valueType="num">
                                      <p:cBhvr>
                                        <p:cTn id="29" dur="500" fill="hold"/>
                                        <p:tgtEl>
                                          <p:spTgt spid="738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38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7385">
                                            <p:txEl>
                                              <p:pRg st="4" end="4"/>
                                            </p:txEl>
                                          </p:spTgt>
                                        </p:tgtEl>
                                        <p:attrNameLst>
                                          <p:attrName>style.visibility</p:attrName>
                                        </p:attrNameLst>
                                      </p:cBhvr>
                                      <p:to>
                                        <p:strVal val="visible"/>
                                      </p:to>
                                    </p:set>
                                    <p:anim calcmode="lin" valueType="num">
                                      <p:cBhvr>
                                        <p:cTn id="35" dur="500" fill="hold"/>
                                        <p:tgtEl>
                                          <p:spTgt spid="738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38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7385">
                                            <p:txEl>
                                              <p:pRg st="5" end="5"/>
                                            </p:txEl>
                                          </p:spTgt>
                                        </p:tgtEl>
                                        <p:attrNameLst>
                                          <p:attrName>style.visibility</p:attrName>
                                        </p:attrNameLst>
                                      </p:cBhvr>
                                      <p:to>
                                        <p:strVal val="visible"/>
                                      </p:to>
                                    </p:set>
                                    <p:anim calcmode="lin" valueType="num">
                                      <p:cBhvr>
                                        <p:cTn id="41" dur="500" fill="hold"/>
                                        <p:tgtEl>
                                          <p:spTgt spid="7385">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7385">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5" grpId="1" build="p" animBg="1" advAuto="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8" name="Rectangle 6"/>
          <p:cNvSpPr txBox="1">
            <a:spLocks noGrp="1"/>
          </p:cNvSpPr>
          <p:nvPr>
            <p:ph type="body" sz="quarter" idx="1"/>
          </p:nvPr>
        </p:nvSpPr>
        <p:spPr>
          <a:xfrm>
            <a:off x="6934200" y="1905000"/>
            <a:ext cx="2971800" cy="2286000"/>
          </a:xfrm>
          <a:prstGeom prst="rect">
            <a:avLst/>
          </a:prstGeom>
        </p:spPr>
        <p:txBody>
          <a:bodyPr/>
          <a:lstStyle>
            <a:lvl1pPr>
              <a:spcBef>
                <a:spcPts val="500"/>
              </a:spcBef>
              <a:buSzTx/>
              <a:buNone/>
              <a:defRPr sz="2400" b="1"/>
            </a:lvl1pPr>
          </a:lstStyle>
          <a:p>
            <a:r>
              <a:t>Mt. Ebal</a:t>
            </a:r>
          </a:p>
        </p:txBody>
      </p:sp>
      <p:pic>
        <p:nvPicPr>
          <p:cNvPr id="7389" name="Picture 7" descr="Picture 7"/>
          <p:cNvPicPr>
            <a:picLocks noChangeAspect="1"/>
          </p:cNvPicPr>
          <p:nvPr/>
        </p:nvPicPr>
        <p:blipFill>
          <a:blip r:embed="rId2"/>
          <a:stretch>
            <a:fillRect/>
          </a:stretch>
        </p:blipFill>
        <p:spPr>
          <a:xfrm>
            <a:off x="2020888" y="0"/>
            <a:ext cx="4684713" cy="6858000"/>
          </a:xfrm>
          <a:prstGeom prst="rect">
            <a:avLst/>
          </a:prstGeom>
          <a:ln w="12700">
            <a:miter lim="400000"/>
          </a:ln>
        </p:spPr>
      </p:pic>
      <p:sp>
        <p:nvSpPr>
          <p:cNvPr id="7390" name="Line 8"/>
          <p:cNvSpPr/>
          <p:nvPr/>
        </p:nvSpPr>
        <p:spPr>
          <a:xfrm flipH="1">
            <a:off x="4724399" y="2133599"/>
            <a:ext cx="2286002" cy="990602"/>
          </a:xfrm>
          <a:prstGeom prst="line">
            <a:avLst/>
          </a:prstGeom>
          <a:ln w="38100">
            <a:solidFill>
              <a:srgbClr val="FF3300"/>
            </a:solidFill>
            <a:tailEnd type="triangle"/>
          </a:ln>
        </p:spPr>
        <p:txBody>
          <a:bodyPr lIns="45719" rIns="45719"/>
          <a:lstStyle/>
          <a:p>
            <a:endParaRPr/>
          </a:p>
        </p:txBody>
      </p:sp>
      <p:sp>
        <p:nvSpPr>
          <p:cNvPr id="7391" name="Oval 12"/>
          <p:cNvSpPr/>
          <p:nvPr/>
        </p:nvSpPr>
        <p:spPr>
          <a:xfrm>
            <a:off x="4572000" y="3124200"/>
            <a:ext cx="76200" cy="76200"/>
          </a:xfrm>
          <a:prstGeom prst="ellipse">
            <a:avLst/>
          </a:prstGeom>
          <a:solidFill>
            <a:srgbClr val="FF3300"/>
          </a:solidFill>
          <a:ln>
            <a:solidFill>
              <a:srgbClr val="000000"/>
            </a:solidFill>
          </a:ln>
        </p:spPr>
        <p:txBody>
          <a:bodyPr lIns="45719" rIns="45719" anchor="ctr"/>
          <a:lstStyle/>
          <a:p>
            <a:pPr defTabSz="914400">
              <a:defRPr>
                <a:latin typeface="Tahoma"/>
                <a:ea typeface="Tahoma"/>
                <a:cs typeface="Tahoma"/>
                <a:sym typeface="Tahoma"/>
              </a:defRPr>
            </a:pPr>
            <a:endParaRPr/>
          </a:p>
        </p:txBody>
      </p:sp>
      <p:sp>
        <p:nvSpPr>
          <p:cNvPr id="7392"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184</a:t>
            </a:fld>
            <a:endParaRPr/>
          </a:p>
        </p:txBody>
      </p:sp>
    </p:spTree>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4" name="Picture 5" descr="Picture 5"/>
          <p:cNvPicPr>
            <a:picLocks noChangeAspect="1"/>
          </p:cNvPicPr>
          <p:nvPr/>
        </p:nvPicPr>
        <p:blipFill rotWithShape="1">
          <a:blip r:embed="rId2" cstate="email">
            <a:extLst>
              <a:ext uri="{28A0092B-C50C-407E-A947-70E740481C1C}">
                <a14:useLocalDpi xmlns:a14="http://schemas.microsoft.com/office/drawing/2010/main"/>
              </a:ext>
            </a:extLst>
          </a:blip>
          <a:srcRect b="-591"/>
          <a:stretch/>
        </p:blipFill>
        <p:spPr>
          <a:xfrm>
            <a:off x="1291389" y="-1572"/>
            <a:ext cx="9599601" cy="6001922"/>
          </a:xfrm>
          <a:prstGeom prst="rect">
            <a:avLst/>
          </a:prstGeom>
          <a:ln w="12700">
            <a:miter lim="400000"/>
          </a:ln>
        </p:spPr>
      </p:pic>
      <p:sp>
        <p:nvSpPr>
          <p:cNvPr id="7395" name="Text Box 6"/>
          <p:cNvSpPr txBox="1"/>
          <p:nvPr/>
        </p:nvSpPr>
        <p:spPr>
          <a:xfrm>
            <a:off x="374582" y="5991059"/>
            <a:ext cx="11442835" cy="78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algn="ctr" defTabSz="914400">
              <a:spcBef>
                <a:spcPts val="400"/>
              </a:spcBef>
              <a:defRPr sz="2000" b="1">
                <a:latin typeface="Arial Narrow"/>
                <a:ea typeface="Arial Narrow"/>
                <a:cs typeface="Arial Narrow"/>
                <a:sym typeface="Arial Narrow"/>
              </a:defRPr>
            </a:pPr>
            <a:r>
              <a:rPr dirty="0">
                <a:solidFill>
                  <a:srgbClr val="002060"/>
                </a:solidFill>
              </a:rPr>
              <a:t>The modern city of Nablus in the Shechem Pass between Mt. Ebal (left) and Mt. Gerizim (right).</a:t>
            </a:r>
            <a:endParaRPr lang="en-US"/>
          </a:p>
          <a:p>
            <a:pPr algn="ctr" defTabSz="914400">
              <a:spcBef>
                <a:spcPts val="400"/>
              </a:spcBef>
              <a:defRPr sz="2000" b="1">
                <a:latin typeface="Arial Narrow"/>
                <a:ea typeface="Arial Narrow"/>
                <a:cs typeface="Arial Narrow"/>
                <a:sym typeface="Arial Narrow"/>
              </a:defRPr>
            </a:pPr>
            <a:r>
              <a:rPr dirty="0">
                <a:solidFill>
                  <a:srgbClr val="FF7300"/>
                </a:solidFill>
              </a:rPr>
              <a:t>La ciudad </a:t>
            </a:r>
            <a:r>
              <a:rPr dirty="0" err="1">
                <a:solidFill>
                  <a:srgbClr val="FF7300"/>
                </a:solidFill>
              </a:rPr>
              <a:t>moderna</a:t>
            </a:r>
            <a:r>
              <a:rPr dirty="0">
                <a:solidFill>
                  <a:srgbClr val="FF7300"/>
                </a:solidFill>
              </a:rPr>
              <a:t> de Nablus </a:t>
            </a:r>
            <a:r>
              <a:rPr dirty="0" err="1">
                <a:solidFill>
                  <a:srgbClr val="FF7300"/>
                </a:solidFill>
              </a:rPr>
              <a:t>en</a:t>
            </a:r>
            <a:r>
              <a:rPr dirty="0">
                <a:solidFill>
                  <a:srgbClr val="FF7300"/>
                </a:solidFill>
              </a:rPr>
              <a:t> </a:t>
            </a:r>
            <a:r>
              <a:rPr dirty="0" err="1">
                <a:solidFill>
                  <a:srgbClr val="FF7300"/>
                </a:solidFill>
              </a:rPr>
              <a:t>el</a:t>
            </a:r>
            <a:r>
              <a:rPr dirty="0">
                <a:solidFill>
                  <a:srgbClr val="FF7300"/>
                </a:solidFill>
              </a:rPr>
              <a:t> paso de </a:t>
            </a:r>
            <a:r>
              <a:rPr dirty="0" err="1">
                <a:solidFill>
                  <a:srgbClr val="FF7300"/>
                </a:solidFill>
              </a:rPr>
              <a:t>Siquem</a:t>
            </a:r>
            <a:r>
              <a:rPr dirty="0">
                <a:solidFill>
                  <a:srgbClr val="FF7300"/>
                </a:solidFill>
              </a:rPr>
              <a:t> entre </a:t>
            </a:r>
            <a:r>
              <a:rPr dirty="0" err="1">
                <a:solidFill>
                  <a:srgbClr val="FF7300"/>
                </a:solidFill>
              </a:rPr>
              <a:t>el</a:t>
            </a:r>
            <a:r>
              <a:rPr dirty="0">
                <a:solidFill>
                  <a:srgbClr val="FF7300"/>
                </a:solidFill>
              </a:rPr>
              <a:t> monte Ebal (</a:t>
            </a:r>
            <a:r>
              <a:rPr dirty="0" err="1">
                <a:solidFill>
                  <a:srgbClr val="FF7300"/>
                </a:solidFill>
              </a:rPr>
              <a:t>izquierda</a:t>
            </a:r>
            <a:r>
              <a:rPr dirty="0">
                <a:solidFill>
                  <a:srgbClr val="FF7300"/>
                </a:solidFill>
              </a:rPr>
              <a:t>) y </a:t>
            </a:r>
            <a:r>
              <a:rPr dirty="0" err="1">
                <a:solidFill>
                  <a:srgbClr val="FF7300"/>
                </a:solidFill>
              </a:rPr>
              <a:t>el</a:t>
            </a:r>
            <a:r>
              <a:rPr dirty="0">
                <a:solidFill>
                  <a:srgbClr val="FF7300"/>
                </a:solidFill>
              </a:rPr>
              <a:t> monte Gerizim (</a:t>
            </a:r>
            <a:r>
              <a:rPr dirty="0" err="1">
                <a:solidFill>
                  <a:srgbClr val="FF7300"/>
                </a:solidFill>
              </a:rPr>
              <a:t>derecha</a:t>
            </a:r>
            <a:r>
              <a:rPr dirty="0">
                <a:solidFill>
                  <a:srgbClr val="FF7300"/>
                </a:solidFill>
              </a:rPr>
              <a:t>).</a:t>
            </a:r>
          </a:p>
        </p:txBody>
      </p:sp>
      <p:sp>
        <p:nvSpPr>
          <p:cNvPr id="7396"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185</a:t>
            </a:fld>
            <a:endParaRPr/>
          </a:p>
        </p:txBody>
      </p:sp>
    </p:spTree>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8" name="Rectangle 2"/>
          <p:cNvSpPr txBox="1">
            <a:spLocks noGrp="1"/>
          </p:cNvSpPr>
          <p:nvPr>
            <p:ph type="title"/>
          </p:nvPr>
        </p:nvSpPr>
        <p:spPr>
          <a:xfrm>
            <a:off x="402167" y="228600"/>
            <a:ext cx="11387667" cy="1143000"/>
          </a:xfrm>
          <a:prstGeom prst="rect">
            <a:avLst/>
          </a:prstGeom>
        </p:spPr>
        <p:txBody>
          <a:bodyPr lIns="45719" tIns="45720" rIns="45719" bIns="45720" anchor="ctr">
            <a:normAutofit/>
          </a:bodyPr>
          <a:lstStyle/>
          <a:p>
            <a:pPr defTabSz="786384">
              <a:defRPr sz="3440" b="1">
                <a:effectLst>
                  <a:outerShdw blurRad="32766" dist="32766" dir="2700000" rotWithShape="0">
                    <a:srgbClr val="000000"/>
                  </a:outerShdw>
                </a:effectLst>
                <a:latin typeface="Eras Bold ITC"/>
                <a:ea typeface="Eras Bold ITC"/>
                <a:cs typeface="Eras Bold ITC"/>
                <a:sym typeface="Eras Bold ITC"/>
              </a:defRPr>
            </a:pPr>
            <a:r>
              <a:rPr sz="3400" dirty="0">
                <a:solidFill>
                  <a:srgbClr val="002060"/>
                </a:solidFill>
              </a:rPr>
              <a:t>The Blessing &amp; Cursing Ceremony</a:t>
            </a:r>
          </a:p>
          <a:p>
            <a:pPr defTabSz="786384">
              <a:defRPr sz="3440" b="1">
                <a:effectLst>
                  <a:outerShdw blurRad="32766" dist="32766" dir="2700000" rotWithShape="0">
                    <a:srgbClr val="000000"/>
                  </a:outerShdw>
                </a:effectLst>
                <a:latin typeface="Eras Bold ITC"/>
                <a:ea typeface="Eras Bold ITC"/>
                <a:cs typeface="Eras Bold ITC"/>
                <a:sym typeface="Eras Bold ITC"/>
              </a:defRPr>
            </a:pPr>
            <a:r>
              <a:rPr sz="3400" dirty="0"/>
              <a:t>La </a:t>
            </a:r>
            <a:r>
              <a:rPr sz="3400" dirty="0" err="1"/>
              <a:t>Ceremonia</a:t>
            </a:r>
            <a:r>
              <a:rPr sz="3400" dirty="0"/>
              <a:t> de Bendición &amp; </a:t>
            </a:r>
            <a:r>
              <a:rPr sz="3400" dirty="0" err="1"/>
              <a:t>Maldición</a:t>
            </a:r>
          </a:p>
        </p:txBody>
      </p:sp>
      <p:sp>
        <p:nvSpPr>
          <p:cNvPr id="7399" name="Rectangle 3"/>
          <p:cNvSpPr txBox="1">
            <a:spLocks noGrp="1"/>
          </p:cNvSpPr>
          <p:nvPr>
            <p:ph type="body" idx="1"/>
          </p:nvPr>
        </p:nvSpPr>
        <p:spPr>
          <a:xfrm>
            <a:off x="402167" y="1600200"/>
            <a:ext cx="11387667" cy="4884797"/>
          </a:xfrm>
          <a:prstGeom prst="rect">
            <a:avLst/>
          </a:prstGeom>
        </p:spPr>
        <p:txBody>
          <a:bodyPr lIns="45719" tIns="45720" rIns="45719" bIns="45720" anchor="t">
            <a:normAutofit/>
          </a:bodyPr>
          <a:lstStyle/>
          <a:p>
            <a:pPr marL="277495" indent="-277495" defTabSz="740663">
              <a:lnSpc>
                <a:spcPct val="90000"/>
              </a:lnSpc>
              <a:spcBef>
                <a:spcPts val="600"/>
              </a:spcBef>
              <a:buSzTx/>
              <a:buNone/>
              <a:defRPr sz="2592">
                <a:solidFill>
                  <a:srgbClr val="333300"/>
                </a:solidFill>
                <a:effectLst>
                  <a:outerShdw blurRad="30861" dist="30861" dir="2700000" rotWithShape="0">
                    <a:srgbClr val="000000"/>
                  </a:outerShdw>
                </a:effectLst>
              </a:defRPr>
            </a:pPr>
            <a:r>
              <a:rPr sz="2550" b="1" dirty="0">
                <a:solidFill>
                  <a:srgbClr val="002060"/>
                </a:solidFill>
              </a:rPr>
              <a:t>As Moses had instructed, Joshua staged the people on the slopes of the two mountains.</a:t>
            </a:r>
            <a:r>
              <a:rPr sz="2550" dirty="0"/>
              <a:t> / Como Moisés </a:t>
            </a:r>
            <a:r>
              <a:rPr sz="2550" dirty="0" err="1"/>
              <a:t>había</a:t>
            </a:r>
            <a:r>
              <a:rPr sz="2550" dirty="0"/>
              <a:t> </a:t>
            </a:r>
            <a:r>
              <a:rPr sz="2550" dirty="0" err="1"/>
              <a:t>instruido</a:t>
            </a:r>
            <a:r>
              <a:rPr sz="2550" dirty="0"/>
              <a:t>, Josué </a:t>
            </a:r>
            <a:r>
              <a:rPr sz="2550" dirty="0" err="1"/>
              <a:t>colocó</a:t>
            </a:r>
            <a:r>
              <a:rPr sz="2550" dirty="0"/>
              <a:t> al pueblo </a:t>
            </a:r>
            <a:r>
              <a:rPr sz="2550" dirty="0" err="1"/>
              <a:t>en</a:t>
            </a:r>
            <a:r>
              <a:rPr sz="2550" dirty="0"/>
              <a:t> las </a:t>
            </a:r>
            <a:r>
              <a:rPr sz="2550" dirty="0" err="1"/>
              <a:t>laderas</a:t>
            </a:r>
            <a:r>
              <a:rPr sz="2550" dirty="0"/>
              <a:t> de las dos </a:t>
            </a:r>
            <a:r>
              <a:rPr sz="2550" dirty="0" err="1"/>
              <a:t>montañas</a:t>
            </a:r>
            <a:r>
              <a:rPr sz="2550" dirty="0"/>
              <a:t>.</a:t>
            </a:r>
            <a:endParaRPr lang="en-US" sz="2550"/>
          </a:p>
          <a:p>
            <a:pPr marL="277495" indent="-277495" defTabSz="740663">
              <a:lnSpc>
                <a:spcPct val="90000"/>
              </a:lnSpc>
              <a:spcBef>
                <a:spcPts val="500"/>
              </a:spcBef>
              <a:defRPr sz="2268" i="1">
                <a:effectLst/>
                <a:latin typeface="Arial"/>
                <a:ea typeface="Arial"/>
                <a:cs typeface="Arial"/>
                <a:sym typeface="Arial"/>
              </a:defRPr>
            </a:pPr>
            <a:r>
              <a:rPr sz="2250" b="1" dirty="0">
                <a:solidFill>
                  <a:srgbClr val="C00000"/>
                </a:solidFill>
              </a:rPr>
              <a:t>Israelites and aliens alike were divided so that six tribes stood on the slope of Mt. Ebal (3,077’) and six on the slope of Mt. Gerizim (2,849’).</a:t>
            </a:r>
            <a:r>
              <a:rPr sz="2250" dirty="0"/>
              <a:t> / Los </a:t>
            </a:r>
            <a:r>
              <a:rPr sz="2250" dirty="0" err="1"/>
              <a:t>israelitas</a:t>
            </a:r>
            <a:r>
              <a:rPr sz="2250" dirty="0"/>
              <a:t> y </a:t>
            </a:r>
            <a:r>
              <a:rPr sz="2250" dirty="0" err="1"/>
              <a:t>los</a:t>
            </a:r>
            <a:r>
              <a:rPr sz="2250" dirty="0"/>
              <a:t> </a:t>
            </a:r>
            <a:r>
              <a:rPr sz="2250" dirty="0" err="1"/>
              <a:t>extranjeros</a:t>
            </a:r>
            <a:r>
              <a:rPr sz="2250" dirty="0"/>
              <a:t> </a:t>
            </a:r>
            <a:r>
              <a:rPr sz="2250" dirty="0" err="1"/>
              <a:t>por</a:t>
            </a:r>
            <a:r>
              <a:rPr sz="2250" dirty="0"/>
              <a:t> </a:t>
            </a:r>
            <a:r>
              <a:rPr sz="2250" dirty="0" err="1"/>
              <a:t>igual</a:t>
            </a:r>
            <a:r>
              <a:rPr sz="2250" dirty="0"/>
              <a:t> se </a:t>
            </a:r>
            <a:r>
              <a:rPr sz="2250" dirty="0" err="1"/>
              <a:t>dividieron</a:t>
            </a:r>
            <a:r>
              <a:rPr sz="2250" dirty="0"/>
              <a:t> de modo que seis </a:t>
            </a:r>
            <a:r>
              <a:rPr sz="2250" dirty="0" err="1"/>
              <a:t>tribus</a:t>
            </a:r>
            <a:r>
              <a:rPr sz="2250" dirty="0"/>
              <a:t> se </a:t>
            </a:r>
            <a:r>
              <a:rPr sz="2250" dirty="0" err="1"/>
              <a:t>ubicaron</a:t>
            </a:r>
            <a:r>
              <a:rPr sz="2250" dirty="0"/>
              <a:t> </a:t>
            </a:r>
            <a:r>
              <a:rPr sz="2250" dirty="0" err="1"/>
              <a:t>en</a:t>
            </a:r>
            <a:r>
              <a:rPr sz="2250" dirty="0"/>
              <a:t> la </a:t>
            </a:r>
            <a:r>
              <a:rPr sz="2250" dirty="0" err="1"/>
              <a:t>ladera</a:t>
            </a:r>
            <a:r>
              <a:rPr sz="2250" dirty="0"/>
              <a:t> del monte Ebal (938mtrs) y seis </a:t>
            </a:r>
            <a:r>
              <a:rPr sz="2250" dirty="0" err="1"/>
              <a:t>en</a:t>
            </a:r>
            <a:r>
              <a:rPr sz="2250" dirty="0"/>
              <a:t> la </a:t>
            </a:r>
            <a:r>
              <a:rPr sz="2250" dirty="0" err="1"/>
              <a:t>ladera</a:t>
            </a:r>
            <a:r>
              <a:rPr sz="2250" dirty="0"/>
              <a:t> del monte Gerizim (868mtrs).</a:t>
            </a:r>
          </a:p>
          <a:p>
            <a:pPr marL="277495" indent="-277495" defTabSz="740663">
              <a:lnSpc>
                <a:spcPct val="90000"/>
              </a:lnSpc>
              <a:spcBef>
                <a:spcPts val="500"/>
              </a:spcBef>
              <a:defRPr sz="2268" i="1">
                <a:effectLst/>
                <a:latin typeface="Arial"/>
                <a:ea typeface="Arial"/>
                <a:cs typeface="Arial"/>
                <a:sym typeface="Arial"/>
              </a:defRPr>
            </a:pPr>
            <a:r>
              <a:rPr sz="2250" b="1" dirty="0">
                <a:solidFill>
                  <a:srgbClr val="C00000"/>
                </a:solidFill>
              </a:rPr>
              <a:t>In the valley between the two mountains stood the priests and the ark of the covenant.</a:t>
            </a:r>
            <a:r>
              <a:rPr sz="2250" dirty="0"/>
              <a:t> / En </a:t>
            </a:r>
            <a:r>
              <a:rPr sz="2250" dirty="0" err="1"/>
              <a:t>el</a:t>
            </a:r>
            <a:r>
              <a:rPr sz="2250" dirty="0"/>
              <a:t> </a:t>
            </a:r>
            <a:r>
              <a:rPr sz="2250" dirty="0" err="1"/>
              <a:t>valle</a:t>
            </a:r>
            <a:r>
              <a:rPr sz="2250" dirty="0"/>
              <a:t> entre las dos </a:t>
            </a:r>
            <a:r>
              <a:rPr sz="2250" dirty="0" err="1"/>
              <a:t>montañas</a:t>
            </a:r>
            <a:r>
              <a:rPr sz="2250" dirty="0"/>
              <a:t> </a:t>
            </a:r>
            <a:r>
              <a:rPr sz="2250" dirty="0" err="1"/>
              <a:t>estaban</a:t>
            </a:r>
            <a:r>
              <a:rPr sz="2250" dirty="0"/>
              <a:t> </a:t>
            </a:r>
            <a:r>
              <a:rPr sz="2250" dirty="0" err="1"/>
              <a:t>los</a:t>
            </a:r>
            <a:r>
              <a:rPr sz="2250" dirty="0"/>
              <a:t> </a:t>
            </a:r>
            <a:r>
              <a:rPr sz="2250" dirty="0" err="1"/>
              <a:t>sacerdotes</a:t>
            </a:r>
            <a:r>
              <a:rPr sz="2250" dirty="0"/>
              <a:t> y </a:t>
            </a:r>
            <a:r>
              <a:rPr sz="2250" dirty="0" err="1"/>
              <a:t>el</a:t>
            </a:r>
            <a:r>
              <a:rPr sz="2250" dirty="0"/>
              <a:t> arca del </a:t>
            </a:r>
            <a:r>
              <a:rPr sz="2250" dirty="0" err="1"/>
              <a:t>pacto</a:t>
            </a:r>
            <a:r>
              <a:rPr sz="2250" dirty="0"/>
              <a:t>.</a:t>
            </a:r>
          </a:p>
          <a:p>
            <a:pPr marL="277495" indent="-277495" defTabSz="740663">
              <a:lnSpc>
                <a:spcPct val="90000"/>
              </a:lnSpc>
              <a:spcBef>
                <a:spcPts val="500"/>
              </a:spcBef>
              <a:defRPr sz="2268" i="1">
                <a:effectLst/>
                <a:latin typeface="Arial"/>
                <a:ea typeface="Arial"/>
                <a:cs typeface="Arial"/>
                <a:sym typeface="Arial"/>
              </a:defRPr>
            </a:pPr>
            <a:r>
              <a:rPr sz="2250" b="1" dirty="0">
                <a:solidFill>
                  <a:srgbClr val="C00000"/>
                </a:solidFill>
              </a:rPr>
              <a:t>Before them, Joshua had the Levites read the covenant blessings and curses (cf. Dt. 27-28), to which the people shouted “Amen.” </a:t>
            </a:r>
            <a:r>
              <a:rPr sz="2250" dirty="0"/>
              <a:t>/ Ante </a:t>
            </a:r>
            <a:r>
              <a:rPr sz="2250" dirty="0" err="1"/>
              <a:t>ellos</a:t>
            </a:r>
            <a:r>
              <a:rPr sz="2250" dirty="0"/>
              <a:t>, Josué </a:t>
            </a:r>
            <a:r>
              <a:rPr sz="2250" dirty="0" err="1"/>
              <a:t>hizo</a:t>
            </a:r>
            <a:r>
              <a:rPr sz="2250" dirty="0"/>
              <a:t> leer a </a:t>
            </a:r>
            <a:r>
              <a:rPr sz="2250" dirty="0" err="1"/>
              <a:t>los</a:t>
            </a:r>
            <a:r>
              <a:rPr sz="2250" dirty="0"/>
              <a:t> Levitas las </a:t>
            </a:r>
            <a:r>
              <a:rPr sz="2250" dirty="0" err="1"/>
              <a:t>bendiciones</a:t>
            </a:r>
            <a:r>
              <a:rPr sz="2250" dirty="0"/>
              <a:t> y </a:t>
            </a:r>
            <a:r>
              <a:rPr sz="2250" dirty="0" err="1"/>
              <a:t>maldiciones</a:t>
            </a:r>
            <a:r>
              <a:rPr sz="2250" dirty="0"/>
              <a:t> del </a:t>
            </a:r>
            <a:r>
              <a:rPr sz="2250" dirty="0" err="1"/>
              <a:t>pacto</a:t>
            </a:r>
            <a:r>
              <a:rPr sz="2250" dirty="0"/>
              <a:t> (cf. Dt 27-28), a lo que </a:t>
            </a:r>
            <a:r>
              <a:rPr sz="2250" dirty="0" err="1"/>
              <a:t>el</a:t>
            </a:r>
            <a:r>
              <a:rPr sz="2250" dirty="0"/>
              <a:t> pueblo </a:t>
            </a:r>
            <a:r>
              <a:rPr sz="2250" dirty="0" err="1"/>
              <a:t>gritó</a:t>
            </a:r>
            <a:r>
              <a:rPr sz="2250" dirty="0"/>
              <a:t> “</a:t>
            </a:r>
            <a:r>
              <a:rPr sz="2250" dirty="0" err="1"/>
              <a:t>Amén</a:t>
            </a:r>
            <a:r>
              <a:rPr sz="2250" dirty="0"/>
              <a:t>”.</a:t>
            </a:r>
          </a:p>
        </p:txBody>
      </p:sp>
      <p:sp>
        <p:nvSpPr>
          <p:cNvPr id="7400"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399">
                                            <p:bg/>
                                          </p:spTgt>
                                        </p:tgtEl>
                                        <p:attrNameLst>
                                          <p:attrName>style.visibility</p:attrName>
                                        </p:attrNameLst>
                                      </p:cBhvr>
                                      <p:to>
                                        <p:strVal val="visible"/>
                                      </p:to>
                                    </p:set>
                                    <p:anim calcmode="lin" valueType="num">
                                      <p:cBhvr>
                                        <p:cTn id="7" dur="500" fill="hold"/>
                                        <p:tgtEl>
                                          <p:spTgt spid="7399">
                                            <p:bg/>
                                          </p:spTgt>
                                        </p:tgtEl>
                                        <p:attrNameLst>
                                          <p:attrName>ppt_w</p:attrName>
                                        </p:attrNameLst>
                                      </p:cBhvr>
                                      <p:tavLst>
                                        <p:tav tm="0">
                                          <p:val>
                                            <p:fltVal val="0"/>
                                          </p:val>
                                        </p:tav>
                                        <p:tav tm="100000">
                                          <p:val>
                                            <p:strVal val="#ppt_w"/>
                                          </p:val>
                                        </p:tav>
                                      </p:tavLst>
                                    </p:anim>
                                    <p:anim calcmode="lin" valueType="num">
                                      <p:cBhvr>
                                        <p:cTn id="8" dur="500" fill="hold"/>
                                        <p:tgtEl>
                                          <p:spTgt spid="739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399">
                                            <p:txEl>
                                              <p:pRg st="0" end="0"/>
                                            </p:txEl>
                                          </p:spTgt>
                                        </p:tgtEl>
                                        <p:attrNameLst>
                                          <p:attrName>style.visibility</p:attrName>
                                        </p:attrNameLst>
                                      </p:cBhvr>
                                      <p:to>
                                        <p:strVal val="visible"/>
                                      </p:to>
                                    </p:set>
                                    <p:anim calcmode="lin" valueType="num">
                                      <p:cBhvr>
                                        <p:cTn id="11" dur="500" fill="hold"/>
                                        <p:tgtEl>
                                          <p:spTgt spid="739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3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399">
                                            <p:txEl>
                                              <p:pRg st="1" end="1"/>
                                            </p:txEl>
                                          </p:spTgt>
                                        </p:tgtEl>
                                        <p:attrNameLst>
                                          <p:attrName>style.visibility</p:attrName>
                                        </p:attrNameLst>
                                      </p:cBhvr>
                                      <p:to>
                                        <p:strVal val="visible"/>
                                      </p:to>
                                    </p:set>
                                    <p:anim calcmode="lin" valueType="num">
                                      <p:cBhvr>
                                        <p:cTn id="17" dur="500" fill="hold"/>
                                        <p:tgtEl>
                                          <p:spTgt spid="739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3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399">
                                            <p:txEl>
                                              <p:pRg st="2" end="2"/>
                                            </p:txEl>
                                          </p:spTgt>
                                        </p:tgtEl>
                                        <p:attrNameLst>
                                          <p:attrName>style.visibility</p:attrName>
                                        </p:attrNameLst>
                                      </p:cBhvr>
                                      <p:to>
                                        <p:strVal val="visible"/>
                                      </p:to>
                                    </p:set>
                                    <p:anim calcmode="lin" valueType="num">
                                      <p:cBhvr>
                                        <p:cTn id="23" dur="500" fill="hold"/>
                                        <p:tgtEl>
                                          <p:spTgt spid="739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39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399">
                                            <p:txEl>
                                              <p:pRg st="3" end="3"/>
                                            </p:txEl>
                                          </p:spTgt>
                                        </p:tgtEl>
                                        <p:attrNameLst>
                                          <p:attrName>style.visibility</p:attrName>
                                        </p:attrNameLst>
                                      </p:cBhvr>
                                      <p:to>
                                        <p:strVal val="visible"/>
                                      </p:to>
                                    </p:set>
                                    <p:anim calcmode="lin" valueType="num">
                                      <p:cBhvr>
                                        <p:cTn id="29" dur="500" fill="hold"/>
                                        <p:tgtEl>
                                          <p:spTgt spid="7399">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39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9" grpId="1" build="p" animBg="1" advAuto="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2" name="Rectangle 2"/>
          <p:cNvSpPr txBox="1">
            <a:spLocks noGrp="1"/>
          </p:cNvSpPr>
          <p:nvPr>
            <p:ph type="title"/>
          </p:nvPr>
        </p:nvSpPr>
        <p:spPr>
          <a:xfrm>
            <a:off x="402167" y="228600"/>
            <a:ext cx="11387667" cy="1143000"/>
          </a:xfrm>
          <a:prstGeom prst="rect">
            <a:avLst/>
          </a:prstGeom>
        </p:spPr>
        <p:txBody>
          <a:bodyPr lIns="45719" tIns="45720" rIns="45719" bIns="45720" anchor="ctr">
            <a:normAutofit/>
          </a:bodyPr>
          <a:lstStyle/>
          <a:p>
            <a:pPr defTabSz="713231">
              <a:defRPr sz="3432" b="1">
                <a:solidFill>
                  <a:srgbClr val="FF6600"/>
                </a:solidFill>
                <a:effectLst>
                  <a:outerShdw blurRad="29717" dist="29717" dir="2700000" rotWithShape="0">
                    <a:srgbClr val="000000"/>
                  </a:outerShdw>
                </a:effectLst>
              </a:defRPr>
            </a:pPr>
            <a:r>
              <a:rPr sz="3400" dirty="0">
                <a:solidFill>
                  <a:srgbClr val="002060"/>
                </a:solidFill>
              </a:rPr>
              <a:t>The Altar on Mt. Ebal</a:t>
            </a:r>
            <a:r>
              <a:rPr lang="en-US" sz="3400" dirty="0">
                <a:solidFill>
                  <a:srgbClr val="002060"/>
                </a:solidFill>
              </a:rPr>
              <a:t> </a:t>
            </a:r>
            <a:endParaRPr/>
          </a:p>
          <a:p>
            <a:pPr defTabSz="713231">
              <a:defRPr sz="3432" b="1">
                <a:solidFill>
                  <a:srgbClr val="FF6600"/>
                </a:solidFill>
                <a:effectLst>
                  <a:outerShdw blurRad="29717" dist="29717" dir="2700000" rotWithShape="0">
                    <a:srgbClr val="000000"/>
                  </a:outerShdw>
                </a:effectLst>
              </a:defRPr>
            </a:pPr>
            <a:r>
              <a:rPr sz="3400" dirty="0"/>
              <a:t>El Altar </a:t>
            </a:r>
            <a:r>
              <a:rPr sz="3400" dirty="0" err="1"/>
              <a:t>en</a:t>
            </a:r>
            <a:r>
              <a:rPr sz="3400" dirty="0"/>
              <a:t> </a:t>
            </a:r>
            <a:r>
              <a:rPr sz="3400" dirty="0" err="1"/>
              <a:t>el</a:t>
            </a:r>
            <a:r>
              <a:rPr sz="3400" dirty="0"/>
              <a:t> Monte Ebal</a:t>
            </a:r>
          </a:p>
        </p:txBody>
      </p:sp>
      <p:sp>
        <p:nvSpPr>
          <p:cNvPr id="7403" name="Rectangle 3"/>
          <p:cNvSpPr txBox="1">
            <a:spLocks noGrp="1"/>
          </p:cNvSpPr>
          <p:nvPr>
            <p:ph type="body" idx="1"/>
          </p:nvPr>
        </p:nvSpPr>
        <p:spPr>
          <a:xfrm>
            <a:off x="689810" y="1600200"/>
            <a:ext cx="11100025" cy="5029200"/>
          </a:xfrm>
          <a:prstGeom prst="rect">
            <a:avLst/>
          </a:prstGeom>
        </p:spPr>
        <p:txBody>
          <a:bodyPr lIns="45719" tIns="45720" rIns="45719" bIns="45720" anchor="t">
            <a:normAutofit/>
          </a:bodyPr>
          <a:lstStyle/>
          <a:p>
            <a:pPr marL="277495" indent="-277495" defTabSz="740663">
              <a:spcBef>
                <a:spcPts val="500"/>
              </a:spcBef>
              <a:buSzTx/>
              <a:buNone/>
              <a:defRPr sz="2268" b="1">
                <a:solidFill>
                  <a:srgbClr val="996600"/>
                </a:solidFill>
                <a:effectLst>
                  <a:outerShdw blurRad="30861" dist="30861" dir="2700000" rotWithShape="0">
                    <a:srgbClr val="000000"/>
                  </a:outerShdw>
                </a:effectLst>
              </a:defRPr>
            </a:pPr>
            <a:r>
              <a:rPr sz="2250" dirty="0">
                <a:solidFill>
                  <a:srgbClr val="002060"/>
                </a:solidFill>
              </a:rPr>
              <a:t>In 1980, archaeologist Adam </a:t>
            </a:r>
            <a:r>
              <a:rPr sz="2250" dirty="0" err="1">
                <a:solidFill>
                  <a:srgbClr val="002060"/>
                </a:solidFill>
              </a:rPr>
              <a:t>Zertal</a:t>
            </a:r>
            <a:r>
              <a:rPr sz="2250" dirty="0">
                <a:solidFill>
                  <a:srgbClr val="002060"/>
                </a:solidFill>
              </a:rPr>
              <a:t> discovered a fieldstone installation on the top of Mt. Ebal, dating it to ca. 1200 BC.</a:t>
            </a:r>
            <a:r>
              <a:rPr sz="2250" dirty="0">
                <a:solidFill>
                  <a:srgbClr val="C00000"/>
                </a:solidFill>
              </a:rPr>
              <a:t> </a:t>
            </a:r>
            <a:r>
              <a:rPr sz="2250" dirty="0"/>
              <a:t>/ En 1980, </a:t>
            </a:r>
            <a:r>
              <a:rPr sz="2250" dirty="0" err="1"/>
              <a:t>el</a:t>
            </a:r>
            <a:r>
              <a:rPr sz="2250" dirty="0"/>
              <a:t> </a:t>
            </a:r>
            <a:r>
              <a:rPr sz="2250" dirty="0" err="1"/>
              <a:t>arqueólogo</a:t>
            </a:r>
            <a:r>
              <a:rPr sz="2250" dirty="0"/>
              <a:t> Adam </a:t>
            </a:r>
            <a:r>
              <a:rPr sz="2250" dirty="0" err="1"/>
              <a:t>Zertal</a:t>
            </a:r>
            <a:r>
              <a:rPr sz="2250" dirty="0"/>
              <a:t> </a:t>
            </a:r>
            <a:r>
              <a:rPr sz="2250" dirty="0" err="1"/>
              <a:t>descubrió</a:t>
            </a:r>
            <a:r>
              <a:rPr sz="2250" dirty="0"/>
              <a:t> </a:t>
            </a:r>
            <a:r>
              <a:rPr sz="2250" dirty="0" err="1"/>
              <a:t>una</a:t>
            </a:r>
            <a:r>
              <a:rPr sz="2250" dirty="0"/>
              <a:t> </a:t>
            </a:r>
            <a:r>
              <a:rPr sz="2250" dirty="0" err="1"/>
              <a:t>instalación</a:t>
            </a:r>
            <a:r>
              <a:rPr sz="2250" dirty="0"/>
              <a:t> de </a:t>
            </a:r>
            <a:r>
              <a:rPr sz="2250" dirty="0" err="1"/>
              <a:t>piedra</a:t>
            </a:r>
            <a:r>
              <a:rPr sz="2250" dirty="0"/>
              <a:t> de campo </a:t>
            </a:r>
            <a:r>
              <a:rPr sz="2250" dirty="0" err="1"/>
              <a:t>en</a:t>
            </a:r>
            <a:r>
              <a:rPr sz="2250" dirty="0"/>
              <a:t> la </a:t>
            </a:r>
            <a:r>
              <a:rPr sz="2250" dirty="0" err="1"/>
              <a:t>cima</a:t>
            </a:r>
            <a:r>
              <a:rPr sz="2250" dirty="0"/>
              <a:t> del monte Ebal, que data de ca. 1200 </a:t>
            </a:r>
            <a:r>
              <a:rPr sz="2250" dirty="0" err="1"/>
              <a:t>a.C.</a:t>
            </a:r>
            <a:endParaRPr lang="en-US" sz="2250" dirty="0" err="1"/>
          </a:p>
          <a:p>
            <a:pPr marL="277495" indent="-277495" defTabSz="740663">
              <a:spcBef>
                <a:spcPts val="400"/>
              </a:spcBef>
              <a:defRPr sz="1944">
                <a:effectLst/>
              </a:defRPr>
            </a:pPr>
            <a:r>
              <a:rPr sz="1900" b="1" dirty="0">
                <a:solidFill>
                  <a:srgbClr val="C00000"/>
                </a:solidFill>
              </a:rPr>
              <a:t>The presence of burned cow, sheep, and goat bones and the absence domestic pottery or other types of bones used in food consumption suggest that this was a ritual site.</a:t>
            </a:r>
            <a:r>
              <a:rPr sz="1900" dirty="0"/>
              <a:t> / La </a:t>
            </a:r>
            <a:r>
              <a:rPr sz="1900" dirty="0" err="1"/>
              <a:t>presencia</a:t>
            </a:r>
            <a:r>
              <a:rPr sz="1900" dirty="0"/>
              <a:t> de </a:t>
            </a:r>
            <a:r>
              <a:rPr sz="1900" dirty="0" err="1"/>
              <a:t>huesos</a:t>
            </a:r>
            <a:r>
              <a:rPr sz="1900" dirty="0"/>
              <a:t> </a:t>
            </a:r>
            <a:r>
              <a:rPr sz="1900" dirty="0" err="1"/>
              <a:t>quemados</a:t>
            </a:r>
            <a:r>
              <a:rPr sz="1900" dirty="0"/>
              <a:t> de </a:t>
            </a:r>
            <a:r>
              <a:rPr sz="1900" dirty="0" err="1"/>
              <a:t>vaca</a:t>
            </a:r>
            <a:r>
              <a:rPr sz="1900" dirty="0"/>
              <a:t>, </a:t>
            </a:r>
            <a:r>
              <a:rPr sz="1900" dirty="0" err="1"/>
              <a:t>oveja</a:t>
            </a:r>
            <a:r>
              <a:rPr sz="1900" dirty="0"/>
              <a:t> y </a:t>
            </a:r>
            <a:r>
              <a:rPr sz="1900" dirty="0" err="1"/>
              <a:t>cabra</a:t>
            </a:r>
            <a:r>
              <a:rPr sz="1900" dirty="0"/>
              <a:t> y la </a:t>
            </a:r>
            <a:r>
              <a:rPr sz="1900" dirty="0" err="1"/>
              <a:t>ausencia</a:t>
            </a:r>
            <a:r>
              <a:rPr sz="1900" dirty="0"/>
              <a:t> de </a:t>
            </a:r>
            <a:r>
              <a:rPr sz="1900" dirty="0" err="1"/>
              <a:t>cerámica</a:t>
            </a:r>
            <a:r>
              <a:rPr sz="1900" dirty="0"/>
              <a:t> </a:t>
            </a:r>
            <a:r>
              <a:rPr sz="1900" dirty="0" err="1"/>
              <a:t>doméstica</a:t>
            </a:r>
            <a:r>
              <a:rPr sz="1900" dirty="0"/>
              <a:t> u </a:t>
            </a:r>
            <a:r>
              <a:rPr sz="1900" dirty="0" err="1"/>
              <a:t>otros</a:t>
            </a:r>
            <a:r>
              <a:rPr sz="1900" dirty="0"/>
              <a:t> </a:t>
            </a:r>
            <a:r>
              <a:rPr sz="1900" dirty="0" err="1"/>
              <a:t>tipos</a:t>
            </a:r>
            <a:r>
              <a:rPr sz="1900" dirty="0"/>
              <a:t> de </a:t>
            </a:r>
            <a:r>
              <a:rPr sz="1900" dirty="0" err="1"/>
              <a:t>huesos</a:t>
            </a:r>
            <a:r>
              <a:rPr sz="1900" dirty="0"/>
              <a:t> </a:t>
            </a:r>
            <a:r>
              <a:rPr sz="1900" dirty="0" err="1"/>
              <a:t>utilizados</a:t>
            </a:r>
            <a:r>
              <a:rPr sz="1900" dirty="0"/>
              <a:t> </a:t>
            </a:r>
            <a:r>
              <a:rPr sz="1900" dirty="0" err="1"/>
              <a:t>en</a:t>
            </a:r>
            <a:r>
              <a:rPr sz="1900" dirty="0"/>
              <a:t> </a:t>
            </a:r>
            <a:r>
              <a:rPr sz="1900" dirty="0" err="1"/>
              <a:t>el</a:t>
            </a:r>
            <a:r>
              <a:rPr sz="1900" dirty="0"/>
              <a:t> </a:t>
            </a:r>
            <a:r>
              <a:rPr sz="1900" dirty="0" err="1"/>
              <a:t>consumo</a:t>
            </a:r>
            <a:r>
              <a:rPr sz="1900" dirty="0"/>
              <a:t> de </a:t>
            </a:r>
            <a:r>
              <a:rPr sz="1900" dirty="0" err="1"/>
              <a:t>alimentos</a:t>
            </a:r>
            <a:r>
              <a:rPr sz="1900" dirty="0"/>
              <a:t> </a:t>
            </a:r>
            <a:r>
              <a:rPr sz="1900" dirty="0" err="1"/>
              <a:t>sugieren</a:t>
            </a:r>
            <a:r>
              <a:rPr sz="1900" dirty="0"/>
              <a:t> que </a:t>
            </a:r>
            <a:r>
              <a:rPr sz="1900" dirty="0" err="1"/>
              <a:t>este</a:t>
            </a:r>
            <a:r>
              <a:rPr sz="1900" dirty="0"/>
              <a:t> </a:t>
            </a:r>
            <a:r>
              <a:rPr sz="1900" dirty="0" err="1"/>
              <a:t>fue</a:t>
            </a:r>
            <a:r>
              <a:rPr sz="1900" dirty="0"/>
              <a:t> un sitio ritual.</a:t>
            </a:r>
          </a:p>
          <a:p>
            <a:pPr marL="277495" indent="-277495" defTabSz="740663">
              <a:spcBef>
                <a:spcPts val="400"/>
              </a:spcBef>
              <a:defRPr sz="1944">
                <a:effectLst/>
              </a:defRPr>
            </a:pPr>
            <a:r>
              <a:rPr sz="1900" b="1" dirty="0">
                <a:solidFill>
                  <a:srgbClr val="C00000"/>
                </a:solidFill>
              </a:rPr>
              <a:t>Walls of unhewn fieldstones laid in a square directly on bedrock and filled with layers of stone, earth, and ashes points to this installation as being an altar.</a:t>
            </a:r>
            <a:r>
              <a:rPr sz="1900" dirty="0"/>
              <a:t> / Las </a:t>
            </a:r>
            <a:r>
              <a:rPr sz="1900" err="1"/>
              <a:t>paredes</a:t>
            </a:r>
            <a:r>
              <a:rPr sz="1900" dirty="0"/>
              <a:t> de </a:t>
            </a:r>
            <a:r>
              <a:rPr sz="1900" err="1"/>
              <a:t>piedras</a:t>
            </a:r>
            <a:r>
              <a:rPr sz="1900" dirty="0"/>
              <a:t> de campo sin </a:t>
            </a:r>
            <a:r>
              <a:rPr sz="1900" err="1"/>
              <a:t>tallar</a:t>
            </a:r>
            <a:r>
              <a:rPr sz="1900" dirty="0"/>
              <a:t> </a:t>
            </a:r>
            <a:r>
              <a:rPr sz="1900" err="1"/>
              <a:t>colocadas</a:t>
            </a:r>
            <a:r>
              <a:rPr sz="1900" dirty="0"/>
              <a:t> </a:t>
            </a:r>
            <a:r>
              <a:rPr sz="1900" err="1"/>
              <a:t>en</a:t>
            </a:r>
            <a:r>
              <a:rPr sz="1900" dirty="0"/>
              <a:t> un </a:t>
            </a:r>
            <a:r>
              <a:rPr sz="1900" err="1"/>
              <a:t>cuadrado</a:t>
            </a:r>
            <a:r>
              <a:rPr sz="1900" dirty="0"/>
              <a:t> </a:t>
            </a:r>
            <a:r>
              <a:rPr sz="1900" err="1"/>
              <a:t>directamente</a:t>
            </a:r>
            <a:r>
              <a:rPr sz="1900" dirty="0"/>
              <a:t> </a:t>
            </a:r>
            <a:r>
              <a:rPr sz="1900" err="1"/>
              <a:t>sobre</a:t>
            </a:r>
            <a:r>
              <a:rPr sz="1900" dirty="0"/>
              <a:t> </a:t>
            </a:r>
            <a:r>
              <a:rPr sz="1900" err="1"/>
              <a:t>el</a:t>
            </a:r>
            <a:r>
              <a:rPr sz="1900" dirty="0"/>
              <a:t> </a:t>
            </a:r>
            <a:r>
              <a:rPr sz="1900" err="1"/>
              <a:t>lecho</a:t>
            </a:r>
            <a:r>
              <a:rPr sz="1900" dirty="0"/>
              <a:t> de </a:t>
            </a:r>
            <a:r>
              <a:rPr sz="1900" err="1"/>
              <a:t>roca</a:t>
            </a:r>
            <a:r>
              <a:rPr sz="1900" dirty="0"/>
              <a:t> y rellenas con </a:t>
            </a:r>
            <a:r>
              <a:rPr sz="1900" err="1"/>
              <a:t>capas</a:t>
            </a:r>
            <a:r>
              <a:rPr sz="1900" dirty="0"/>
              <a:t> de </a:t>
            </a:r>
            <a:r>
              <a:rPr sz="1900" err="1"/>
              <a:t>piedra</a:t>
            </a:r>
            <a:r>
              <a:rPr sz="1900" dirty="0"/>
              <a:t>, tierra y </a:t>
            </a:r>
            <a:r>
              <a:rPr sz="1900" err="1"/>
              <a:t>cenizas</a:t>
            </a:r>
            <a:r>
              <a:rPr sz="1900" dirty="0"/>
              <a:t> indican que </a:t>
            </a:r>
            <a:r>
              <a:rPr sz="1900" err="1"/>
              <a:t>esta</a:t>
            </a:r>
            <a:r>
              <a:rPr sz="1900" dirty="0"/>
              <a:t> </a:t>
            </a:r>
            <a:r>
              <a:rPr sz="1900" err="1"/>
              <a:t>instalación</a:t>
            </a:r>
            <a:r>
              <a:rPr sz="1900" dirty="0"/>
              <a:t> es un altar.</a:t>
            </a:r>
          </a:p>
          <a:p>
            <a:pPr marL="277495" indent="-277495" defTabSz="740663">
              <a:spcBef>
                <a:spcPts val="400"/>
              </a:spcBef>
              <a:defRPr sz="1944">
                <a:effectLst/>
              </a:defRPr>
            </a:pPr>
            <a:r>
              <a:rPr sz="1900" b="1" dirty="0">
                <a:solidFill>
                  <a:srgbClr val="C00000"/>
                </a:solidFill>
              </a:rPr>
              <a:t>Though not accepted by all, </a:t>
            </a:r>
            <a:r>
              <a:rPr sz="1900" b="1" dirty="0" err="1">
                <a:solidFill>
                  <a:srgbClr val="C00000"/>
                </a:solidFill>
              </a:rPr>
              <a:t>Zertal</a:t>
            </a:r>
            <a:r>
              <a:rPr sz="1900" b="1" dirty="0">
                <a:solidFill>
                  <a:srgbClr val="C00000"/>
                </a:solidFill>
              </a:rPr>
              <a:t> concluded that this could be the very altar that Joshua built on Mt. Ebal.</a:t>
            </a:r>
            <a:r>
              <a:rPr sz="1900" dirty="0"/>
              <a:t> / </a:t>
            </a:r>
            <a:r>
              <a:rPr sz="1900" dirty="0" err="1"/>
              <a:t>Aunque</a:t>
            </a:r>
            <a:r>
              <a:rPr sz="1900" dirty="0"/>
              <a:t> no </a:t>
            </a:r>
            <a:r>
              <a:rPr sz="1900" dirty="0" err="1"/>
              <a:t>fue</a:t>
            </a:r>
            <a:r>
              <a:rPr sz="1900" dirty="0"/>
              <a:t> </a:t>
            </a:r>
            <a:r>
              <a:rPr sz="1900" dirty="0" err="1"/>
              <a:t>aceptado</a:t>
            </a:r>
            <a:r>
              <a:rPr sz="1900" dirty="0"/>
              <a:t> </a:t>
            </a:r>
            <a:r>
              <a:rPr sz="1900" dirty="0" err="1"/>
              <a:t>por</a:t>
            </a:r>
            <a:r>
              <a:rPr sz="1900" dirty="0"/>
              <a:t> </a:t>
            </a:r>
            <a:r>
              <a:rPr sz="1900" dirty="0" err="1"/>
              <a:t>todos</a:t>
            </a:r>
            <a:r>
              <a:rPr sz="1900" dirty="0"/>
              <a:t>, </a:t>
            </a:r>
            <a:r>
              <a:rPr sz="1900" dirty="0" err="1"/>
              <a:t>Zertal</a:t>
            </a:r>
            <a:r>
              <a:rPr sz="1900" dirty="0"/>
              <a:t> </a:t>
            </a:r>
            <a:r>
              <a:rPr sz="1900" dirty="0" err="1"/>
              <a:t>concluyó</a:t>
            </a:r>
            <a:r>
              <a:rPr sz="1900" dirty="0"/>
              <a:t> que </a:t>
            </a:r>
            <a:r>
              <a:rPr sz="1900" dirty="0" err="1"/>
              <a:t>este</a:t>
            </a:r>
            <a:r>
              <a:rPr sz="1900" dirty="0"/>
              <a:t> </a:t>
            </a:r>
            <a:r>
              <a:rPr sz="1900" dirty="0" err="1"/>
              <a:t>podría</a:t>
            </a:r>
            <a:r>
              <a:rPr sz="1900" dirty="0"/>
              <a:t> ser </a:t>
            </a:r>
            <a:r>
              <a:rPr sz="1900" dirty="0" err="1"/>
              <a:t>el</a:t>
            </a:r>
            <a:r>
              <a:rPr sz="1900" dirty="0"/>
              <a:t> </a:t>
            </a:r>
            <a:r>
              <a:rPr sz="1900" dirty="0" err="1"/>
              <a:t>mismo</a:t>
            </a:r>
            <a:r>
              <a:rPr sz="1900" dirty="0"/>
              <a:t> altar que Josué </a:t>
            </a:r>
            <a:r>
              <a:rPr sz="1900" dirty="0" err="1"/>
              <a:t>construyó</a:t>
            </a:r>
            <a:r>
              <a:rPr sz="1900" dirty="0"/>
              <a:t> </a:t>
            </a:r>
            <a:r>
              <a:rPr sz="1900" dirty="0" err="1"/>
              <a:t>en</a:t>
            </a:r>
            <a:r>
              <a:rPr sz="1900" dirty="0"/>
              <a:t> </a:t>
            </a:r>
            <a:r>
              <a:rPr sz="1900" dirty="0" err="1"/>
              <a:t>el</a:t>
            </a:r>
            <a:r>
              <a:rPr sz="1900" dirty="0"/>
              <a:t> monte Ebal.</a:t>
            </a:r>
          </a:p>
        </p:txBody>
      </p:sp>
      <p:sp>
        <p:nvSpPr>
          <p:cNvPr id="7404"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403">
                                            <p:bg/>
                                          </p:spTgt>
                                        </p:tgtEl>
                                        <p:attrNameLst>
                                          <p:attrName>style.visibility</p:attrName>
                                        </p:attrNameLst>
                                      </p:cBhvr>
                                      <p:to>
                                        <p:strVal val="visible"/>
                                      </p:to>
                                    </p:set>
                                    <p:anim calcmode="lin" valueType="num">
                                      <p:cBhvr>
                                        <p:cTn id="7" dur="500" fill="hold"/>
                                        <p:tgtEl>
                                          <p:spTgt spid="7403">
                                            <p:bg/>
                                          </p:spTgt>
                                        </p:tgtEl>
                                        <p:attrNameLst>
                                          <p:attrName>ppt_w</p:attrName>
                                        </p:attrNameLst>
                                      </p:cBhvr>
                                      <p:tavLst>
                                        <p:tav tm="0">
                                          <p:val>
                                            <p:fltVal val="0"/>
                                          </p:val>
                                        </p:tav>
                                        <p:tav tm="100000">
                                          <p:val>
                                            <p:strVal val="#ppt_w"/>
                                          </p:val>
                                        </p:tav>
                                      </p:tavLst>
                                    </p:anim>
                                    <p:anim calcmode="lin" valueType="num">
                                      <p:cBhvr>
                                        <p:cTn id="8" dur="500" fill="hold"/>
                                        <p:tgtEl>
                                          <p:spTgt spid="740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403">
                                            <p:txEl>
                                              <p:pRg st="0" end="0"/>
                                            </p:txEl>
                                          </p:spTgt>
                                        </p:tgtEl>
                                        <p:attrNameLst>
                                          <p:attrName>style.visibility</p:attrName>
                                        </p:attrNameLst>
                                      </p:cBhvr>
                                      <p:to>
                                        <p:strVal val="visible"/>
                                      </p:to>
                                    </p:set>
                                    <p:anim calcmode="lin" valueType="num">
                                      <p:cBhvr>
                                        <p:cTn id="11" dur="500" fill="hold"/>
                                        <p:tgtEl>
                                          <p:spTgt spid="740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4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403">
                                            <p:txEl>
                                              <p:pRg st="1" end="1"/>
                                            </p:txEl>
                                          </p:spTgt>
                                        </p:tgtEl>
                                        <p:attrNameLst>
                                          <p:attrName>style.visibility</p:attrName>
                                        </p:attrNameLst>
                                      </p:cBhvr>
                                      <p:to>
                                        <p:strVal val="visible"/>
                                      </p:to>
                                    </p:set>
                                    <p:anim calcmode="lin" valueType="num">
                                      <p:cBhvr>
                                        <p:cTn id="17" dur="500" fill="hold"/>
                                        <p:tgtEl>
                                          <p:spTgt spid="740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40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403">
                                            <p:txEl>
                                              <p:pRg st="2" end="2"/>
                                            </p:txEl>
                                          </p:spTgt>
                                        </p:tgtEl>
                                        <p:attrNameLst>
                                          <p:attrName>style.visibility</p:attrName>
                                        </p:attrNameLst>
                                      </p:cBhvr>
                                      <p:to>
                                        <p:strVal val="visible"/>
                                      </p:to>
                                    </p:set>
                                    <p:anim calcmode="lin" valueType="num">
                                      <p:cBhvr>
                                        <p:cTn id="23" dur="500" fill="hold"/>
                                        <p:tgtEl>
                                          <p:spTgt spid="740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40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403">
                                            <p:txEl>
                                              <p:pRg st="3" end="3"/>
                                            </p:txEl>
                                          </p:spTgt>
                                        </p:tgtEl>
                                        <p:attrNameLst>
                                          <p:attrName>style.visibility</p:attrName>
                                        </p:attrNameLst>
                                      </p:cBhvr>
                                      <p:to>
                                        <p:strVal val="visible"/>
                                      </p:to>
                                    </p:set>
                                    <p:anim calcmode="lin" valueType="num">
                                      <p:cBhvr>
                                        <p:cTn id="29" dur="500" fill="hold"/>
                                        <p:tgtEl>
                                          <p:spTgt spid="740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40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 grpId="1" build="p" animBg="1" advAuto="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6" name="Picture 2" descr="Picture 2"/>
          <p:cNvPicPr>
            <a:picLocks noChangeAspect="1"/>
          </p:cNvPicPr>
          <p:nvPr/>
        </p:nvPicPr>
        <p:blipFill>
          <a:blip r:embed="rId2"/>
          <a:stretch>
            <a:fillRect/>
          </a:stretch>
        </p:blipFill>
        <p:spPr>
          <a:xfrm>
            <a:off x="1524000" y="0"/>
            <a:ext cx="4603750" cy="6858000"/>
          </a:xfrm>
          <a:prstGeom prst="rect">
            <a:avLst/>
          </a:prstGeom>
          <a:ln w="12700">
            <a:miter lim="400000"/>
          </a:ln>
        </p:spPr>
      </p:pic>
      <p:sp>
        <p:nvSpPr>
          <p:cNvPr id="7407" name="Text Box 3"/>
          <p:cNvSpPr txBox="1"/>
          <p:nvPr/>
        </p:nvSpPr>
        <p:spPr>
          <a:xfrm>
            <a:off x="6446520" y="152401"/>
            <a:ext cx="5520236" cy="6540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defTabSz="914400">
              <a:spcBef>
                <a:spcPts val="1400"/>
              </a:spcBef>
              <a:defRPr sz="2100" b="1">
                <a:latin typeface="Tahoma"/>
                <a:ea typeface="Tahoma"/>
                <a:cs typeface="Tahoma"/>
                <a:sym typeface="Tahoma"/>
              </a:defRPr>
            </a:pPr>
            <a:r>
              <a:rPr lang="en-US" dirty="0">
                <a:solidFill>
                  <a:srgbClr val="C00000"/>
                </a:solidFill>
              </a:rPr>
              <a:t>    </a:t>
            </a:r>
            <a:r>
              <a:rPr dirty="0">
                <a:solidFill>
                  <a:srgbClr val="C00000"/>
                </a:solidFill>
              </a:rPr>
              <a:t> Looking up the slope of Mt. Ebal, the stone installation is visible at the top. The surrounding terrain is covered with piles of stones created by farmers clearing land to be cultivated.</a:t>
            </a:r>
            <a:r>
              <a:rPr dirty="0"/>
              <a:t> / Mirando </a:t>
            </a:r>
            <a:r>
              <a:rPr dirty="0" err="1"/>
              <a:t>hacia</a:t>
            </a:r>
            <a:r>
              <a:rPr dirty="0"/>
              <a:t> la </a:t>
            </a:r>
            <a:r>
              <a:rPr dirty="0" err="1"/>
              <a:t>ladera</a:t>
            </a:r>
            <a:r>
              <a:rPr dirty="0"/>
              <a:t> del monte Ebal, la </a:t>
            </a:r>
            <a:r>
              <a:rPr dirty="0" err="1"/>
              <a:t>instalación</a:t>
            </a:r>
            <a:r>
              <a:rPr dirty="0"/>
              <a:t> de </a:t>
            </a:r>
            <a:r>
              <a:rPr dirty="0" err="1"/>
              <a:t>piedra</a:t>
            </a:r>
            <a:r>
              <a:rPr dirty="0"/>
              <a:t> es visible </a:t>
            </a:r>
            <a:r>
              <a:rPr dirty="0" err="1"/>
              <a:t>en</a:t>
            </a:r>
            <a:r>
              <a:rPr dirty="0"/>
              <a:t> la </a:t>
            </a:r>
            <a:r>
              <a:rPr dirty="0" err="1"/>
              <a:t>parte</a:t>
            </a:r>
            <a:r>
              <a:rPr dirty="0"/>
              <a:t> superior. El </a:t>
            </a:r>
            <a:r>
              <a:rPr dirty="0" err="1"/>
              <a:t>terreno</a:t>
            </a:r>
            <a:r>
              <a:rPr dirty="0"/>
              <a:t> </a:t>
            </a:r>
            <a:r>
              <a:rPr dirty="0" err="1"/>
              <a:t>circundante</a:t>
            </a:r>
            <a:r>
              <a:rPr dirty="0"/>
              <a:t> </a:t>
            </a:r>
            <a:r>
              <a:rPr dirty="0" err="1"/>
              <a:t>está</a:t>
            </a:r>
            <a:r>
              <a:rPr dirty="0"/>
              <a:t> </a:t>
            </a:r>
            <a:r>
              <a:rPr dirty="0" err="1"/>
              <a:t>cubierto</a:t>
            </a:r>
            <a:r>
              <a:rPr dirty="0"/>
              <a:t> de </a:t>
            </a:r>
            <a:r>
              <a:rPr dirty="0" err="1"/>
              <a:t>montones</a:t>
            </a:r>
            <a:r>
              <a:rPr dirty="0"/>
              <a:t> de </a:t>
            </a:r>
            <a:r>
              <a:rPr dirty="0" err="1"/>
              <a:t>piedras</a:t>
            </a:r>
            <a:r>
              <a:rPr dirty="0"/>
              <a:t> </a:t>
            </a:r>
            <a:r>
              <a:rPr dirty="0" err="1"/>
              <a:t>creadas</a:t>
            </a:r>
            <a:r>
              <a:rPr dirty="0"/>
              <a:t> </a:t>
            </a:r>
            <a:r>
              <a:rPr dirty="0" err="1"/>
              <a:t>por</a:t>
            </a:r>
            <a:r>
              <a:rPr dirty="0"/>
              <a:t> </a:t>
            </a:r>
            <a:r>
              <a:rPr dirty="0" err="1"/>
              <a:t>los</a:t>
            </a:r>
            <a:r>
              <a:rPr dirty="0"/>
              <a:t> </a:t>
            </a:r>
            <a:r>
              <a:rPr dirty="0" err="1"/>
              <a:t>agricultores</a:t>
            </a:r>
            <a:r>
              <a:rPr dirty="0"/>
              <a:t> que </a:t>
            </a:r>
            <a:r>
              <a:rPr dirty="0" err="1"/>
              <a:t>limpian</a:t>
            </a:r>
            <a:r>
              <a:rPr dirty="0"/>
              <a:t> la tierra para cultivar.</a:t>
            </a:r>
          </a:p>
          <a:p>
            <a:pPr defTabSz="914400">
              <a:spcBef>
                <a:spcPts val="1000"/>
              </a:spcBef>
              <a:defRPr sz="2100" b="1">
                <a:latin typeface="Tahoma"/>
                <a:ea typeface="Tahoma"/>
                <a:cs typeface="Tahoma"/>
                <a:sym typeface="Tahoma"/>
              </a:defRPr>
            </a:pPr>
            <a:endParaRPr/>
          </a:p>
          <a:p>
            <a:pPr defTabSz="914400">
              <a:spcBef>
                <a:spcPts val="1400"/>
              </a:spcBef>
              <a:defRPr sz="2100" b="1">
                <a:latin typeface="Tahoma"/>
                <a:ea typeface="Tahoma"/>
                <a:cs typeface="Tahoma"/>
                <a:sym typeface="Tahoma"/>
              </a:defRPr>
            </a:pPr>
            <a:r>
              <a:rPr lang="en-US" dirty="0">
                <a:solidFill>
                  <a:srgbClr val="C00000"/>
                </a:solidFill>
              </a:rPr>
              <a:t>    </a:t>
            </a:r>
            <a:r>
              <a:rPr dirty="0">
                <a:solidFill>
                  <a:srgbClr val="C00000"/>
                </a:solidFill>
              </a:rPr>
              <a:t> The Israelites would have stood on the slope below the altar, where they would have had a clear view of the ritual performed on it.</a:t>
            </a:r>
            <a:r>
              <a:rPr dirty="0"/>
              <a:t> / Los </a:t>
            </a:r>
            <a:r>
              <a:rPr dirty="0" err="1"/>
              <a:t>israelitas</a:t>
            </a:r>
            <a:r>
              <a:rPr dirty="0"/>
              <a:t> se </a:t>
            </a:r>
            <a:r>
              <a:rPr dirty="0" err="1"/>
              <a:t>habrían</a:t>
            </a:r>
            <a:r>
              <a:rPr dirty="0"/>
              <a:t> </a:t>
            </a:r>
            <a:r>
              <a:rPr dirty="0" err="1"/>
              <a:t>parado</a:t>
            </a:r>
            <a:r>
              <a:rPr dirty="0"/>
              <a:t> </a:t>
            </a:r>
            <a:r>
              <a:rPr dirty="0" err="1"/>
              <a:t>en</a:t>
            </a:r>
            <a:r>
              <a:rPr dirty="0"/>
              <a:t> la </a:t>
            </a:r>
            <a:r>
              <a:rPr dirty="0" err="1"/>
              <a:t>ladera</a:t>
            </a:r>
            <a:r>
              <a:rPr dirty="0"/>
              <a:t> </a:t>
            </a:r>
            <a:r>
              <a:rPr dirty="0" err="1"/>
              <a:t>debajo</a:t>
            </a:r>
            <a:r>
              <a:rPr dirty="0"/>
              <a:t> del altar, </a:t>
            </a:r>
            <a:r>
              <a:rPr dirty="0" err="1"/>
              <a:t>donde</a:t>
            </a:r>
            <a:r>
              <a:rPr dirty="0"/>
              <a:t> </a:t>
            </a:r>
            <a:r>
              <a:rPr dirty="0" err="1"/>
              <a:t>habrían</a:t>
            </a:r>
            <a:r>
              <a:rPr dirty="0"/>
              <a:t> </a:t>
            </a:r>
            <a:r>
              <a:rPr dirty="0" err="1"/>
              <a:t>tenido</a:t>
            </a:r>
            <a:r>
              <a:rPr dirty="0"/>
              <a:t> </a:t>
            </a:r>
            <a:r>
              <a:rPr dirty="0" err="1"/>
              <a:t>una</a:t>
            </a:r>
            <a:r>
              <a:rPr dirty="0"/>
              <a:t> vista </a:t>
            </a:r>
            <a:r>
              <a:rPr dirty="0" err="1"/>
              <a:t>clara</a:t>
            </a:r>
            <a:r>
              <a:rPr dirty="0"/>
              <a:t> del ritual </a:t>
            </a:r>
            <a:r>
              <a:rPr dirty="0" err="1"/>
              <a:t>realizado</a:t>
            </a:r>
            <a:r>
              <a:rPr dirty="0"/>
              <a:t> </a:t>
            </a:r>
            <a:r>
              <a:rPr dirty="0" err="1"/>
              <a:t>en</a:t>
            </a:r>
            <a:r>
              <a:rPr dirty="0"/>
              <a:t> </a:t>
            </a:r>
            <a:r>
              <a:rPr dirty="0" err="1"/>
              <a:t>él</a:t>
            </a:r>
            <a:r>
              <a:rPr dirty="0"/>
              <a:t>.</a:t>
            </a:r>
          </a:p>
        </p:txBody>
      </p:sp>
      <p:sp>
        <p:nvSpPr>
          <p:cNvPr id="7408"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188</a:t>
            </a:fld>
            <a:endParaRPr/>
          </a:p>
        </p:txBody>
      </p:sp>
    </p:spTree>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0" name="Picture 2" descr="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0715" y="991615"/>
            <a:ext cx="8834370" cy="5930991"/>
          </a:xfrm>
          <a:prstGeom prst="rect">
            <a:avLst/>
          </a:prstGeom>
          <a:ln w="12700">
            <a:miter lim="400000"/>
          </a:ln>
        </p:spPr>
      </p:pic>
      <p:sp>
        <p:nvSpPr>
          <p:cNvPr id="7411" name="Text Box 3"/>
          <p:cNvSpPr txBox="1"/>
          <p:nvPr/>
        </p:nvSpPr>
        <p:spPr>
          <a:xfrm>
            <a:off x="1645920" y="-12700"/>
            <a:ext cx="8823960" cy="882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defTabSz="914400">
              <a:spcBef>
                <a:spcPts val="400"/>
              </a:spcBef>
              <a:defRPr sz="2400" b="1">
                <a:latin typeface="Tahoma"/>
                <a:ea typeface="Tahoma"/>
                <a:cs typeface="Tahoma"/>
                <a:sym typeface="Tahoma"/>
              </a:defRPr>
            </a:pPr>
            <a:r>
              <a:rPr dirty="0">
                <a:solidFill>
                  <a:srgbClr val="002060"/>
                </a:solidFill>
              </a:rPr>
              <a:t>Arial view from the southeast of the stone installation.</a:t>
            </a:r>
            <a:endParaRPr lang="en-US"/>
          </a:p>
          <a:p>
            <a:pPr defTabSz="914400">
              <a:spcBef>
                <a:spcPts val="400"/>
              </a:spcBef>
              <a:defRPr sz="2400" b="1">
                <a:latin typeface="Tahoma"/>
                <a:ea typeface="Tahoma"/>
                <a:cs typeface="Tahoma"/>
                <a:sym typeface="Tahoma"/>
              </a:defRPr>
            </a:pPr>
            <a:r>
              <a:rPr dirty="0">
                <a:solidFill>
                  <a:srgbClr val="C00000"/>
                </a:solidFill>
              </a:rPr>
              <a:t>Vista </a:t>
            </a:r>
            <a:r>
              <a:rPr dirty="0" err="1">
                <a:solidFill>
                  <a:srgbClr val="C00000"/>
                </a:solidFill>
              </a:rPr>
              <a:t>aérea</a:t>
            </a:r>
            <a:r>
              <a:rPr dirty="0">
                <a:solidFill>
                  <a:srgbClr val="C00000"/>
                </a:solidFill>
              </a:rPr>
              <a:t> </a:t>
            </a:r>
            <a:r>
              <a:rPr dirty="0" err="1">
                <a:solidFill>
                  <a:srgbClr val="C00000"/>
                </a:solidFill>
              </a:rPr>
              <a:t>desde</a:t>
            </a:r>
            <a:r>
              <a:rPr dirty="0">
                <a:solidFill>
                  <a:srgbClr val="C00000"/>
                </a:solidFill>
              </a:rPr>
              <a:t> </a:t>
            </a:r>
            <a:r>
              <a:rPr dirty="0" err="1">
                <a:solidFill>
                  <a:srgbClr val="C00000"/>
                </a:solidFill>
              </a:rPr>
              <a:t>el</a:t>
            </a:r>
            <a:r>
              <a:rPr dirty="0">
                <a:solidFill>
                  <a:srgbClr val="C00000"/>
                </a:solidFill>
              </a:rPr>
              <a:t> </a:t>
            </a:r>
            <a:r>
              <a:rPr dirty="0" err="1">
                <a:solidFill>
                  <a:srgbClr val="C00000"/>
                </a:solidFill>
              </a:rPr>
              <a:t>sureste</a:t>
            </a:r>
            <a:r>
              <a:rPr dirty="0">
                <a:solidFill>
                  <a:srgbClr val="C00000"/>
                </a:solidFill>
              </a:rPr>
              <a:t> de la </a:t>
            </a:r>
            <a:r>
              <a:rPr dirty="0" err="1">
                <a:solidFill>
                  <a:srgbClr val="C00000"/>
                </a:solidFill>
              </a:rPr>
              <a:t>instalación</a:t>
            </a:r>
            <a:r>
              <a:rPr dirty="0">
                <a:solidFill>
                  <a:srgbClr val="C00000"/>
                </a:solidFill>
              </a:rPr>
              <a:t> de </a:t>
            </a:r>
            <a:r>
              <a:rPr dirty="0" err="1">
                <a:solidFill>
                  <a:srgbClr val="C00000"/>
                </a:solidFill>
              </a:rPr>
              <a:t>piedra</a:t>
            </a:r>
            <a:endParaRPr dirty="0">
              <a:solidFill>
                <a:srgbClr val="C00000"/>
              </a:solidFill>
            </a:endParaRPr>
          </a:p>
        </p:txBody>
      </p:sp>
      <p:sp>
        <p:nvSpPr>
          <p:cNvPr id="7412"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189</a:t>
            </a:f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2D0B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ED607F-441B-9541-9AA6-3762701CFE9C}"/>
              </a:ext>
            </a:extLst>
          </p:cNvPr>
          <p:cNvSpPr>
            <a:spLocks noGrp="1"/>
          </p:cNvSpPr>
          <p:nvPr>
            <p:ph idx="1"/>
          </p:nvPr>
        </p:nvSpPr>
        <p:spPr>
          <a:solidFill>
            <a:srgbClr val="D2D0B2"/>
          </a:solidFill>
        </p:spPr>
        <p:txBody>
          <a:bodyPr/>
          <a:lstStyle/>
          <a:p>
            <a:pPr eaLnBrk="1" hangingPunct="1">
              <a:buFont typeface="Wingdings" panose="05000000000000000000" pitchFamily="2" charset="2"/>
              <a:buNone/>
              <a:defRPr/>
            </a:pPr>
            <a:r>
              <a:rPr lang="en-US" altLang="en-US" b="1" dirty="0">
                <a:solidFill>
                  <a:srgbClr val="A50021"/>
                </a:solidFill>
                <a:effectLst>
                  <a:outerShdw blurRad="38100" dist="38100" dir="2700000" algn="tl">
                    <a:srgbClr val="000000"/>
                  </a:outerShdw>
                </a:effectLst>
              </a:rPr>
              <a:t>Hence, the precise nature of the language of Jacob’s family in Egypt is unknown. </a:t>
            </a:r>
          </a:p>
          <a:p>
            <a:pPr eaLnBrk="1" hangingPunct="1">
              <a:defRPr/>
            </a:pPr>
            <a:r>
              <a:rPr lang="en-US" altLang="en-US" sz="2800" i="1" dirty="0">
                <a:effectLst/>
              </a:rPr>
              <a:t>The upheavals which rearranged the political geography of Syria-Palestine during the transition from Late Bronze Age II to Iron Age I (ca. 1400 to 1200 BC) produced changes in the linguistic map as well.</a:t>
            </a:r>
          </a:p>
          <a:p>
            <a:pPr eaLnBrk="1" hangingPunct="1">
              <a:defRPr/>
            </a:pPr>
            <a:r>
              <a:rPr lang="en-US" altLang="en-US" sz="2800" i="1" dirty="0">
                <a:effectLst/>
              </a:rPr>
              <a:t>It is likely that Hebrew emerged as a distinct language during this period, though it used the same alphabet as several other Northwest Semitic languages as well as held a rather large pool of common vocabulary.</a:t>
            </a:r>
          </a:p>
          <a:p>
            <a:pPr marL="0" indent="0">
              <a:buNone/>
            </a:pPr>
            <a:endParaRPr lang="en-US" dirty="0"/>
          </a:p>
        </p:txBody>
      </p:sp>
      <p:sp>
        <p:nvSpPr>
          <p:cNvPr id="4" name="Slide Number Placeholder 3">
            <a:extLst>
              <a:ext uri="{FF2B5EF4-FFF2-40B4-BE49-F238E27FC236}">
                <a16:creationId xmlns:a16="http://schemas.microsoft.com/office/drawing/2014/main" id="{42B1E4DC-F604-E322-02D9-647E43C8A51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A93FE-E06E-48E0-B38F-7105DC4AA467}"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sp>
        <p:nvSpPr>
          <p:cNvPr id="5" name="Rectangle 2">
            <a:extLst>
              <a:ext uri="{FF2B5EF4-FFF2-40B4-BE49-F238E27FC236}">
                <a16:creationId xmlns:a16="http://schemas.microsoft.com/office/drawing/2014/main" id="{E0944059-4447-4994-D87E-0268A165F34E}"/>
              </a:ext>
            </a:extLst>
          </p:cNvPr>
          <p:cNvSpPr>
            <a:spLocks noGrp="1" noChangeArrowheads="1"/>
          </p:cNvSpPr>
          <p:nvPr>
            <p:ph type="title"/>
          </p:nvPr>
        </p:nvSpPr>
        <p:spPr>
          <a:xfrm>
            <a:off x="609600" y="381000"/>
            <a:ext cx="10972800" cy="1371600"/>
          </a:xfrm>
        </p:spPr>
        <p:txBody>
          <a:bodyPr>
            <a:noAutofit/>
          </a:bodyPr>
          <a:lstStyle/>
          <a:p>
            <a:pPr eaLnBrk="1" hangingPunct="1">
              <a:defRPr/>
            </a:pPr>
            <a:r>
              <a:rPr lang="en-US" altLang="en-US" sz="4800" dirty="0">
                <a:latin typeface="Cooper Black" pitchFamily="18" charset="0"/>
              </a:rPr>
              <a:t>The Language of Israel In and Out of Egypt</a:t>
            </a:r>
            <a:endParaRPr lang="en-US" altLang="en-US" sz="4800" dirty="0">
              <a:effectLst>
                <a:outerShdw blurRad="38100" dist="38100" dir="2700000" algn="tl">
                  <a:srgbClr val="000000">
                    <a:alpha val="43137"/>
                  </a:srgbClr>
                </a:outerShdw>
              </a:effectLst>
              <a:latin typeface="Cooper Black" panose="0208090404030B020404" pitchFamily="18" charset="0"/>
            </a:endParaRPr>
          </a:p>
        </p:txBody>
      </p:sp>
    </p:spTree>
    <p:extLst>
      <p:ext uri="{BB962C8B-B14F-4D97-AF65-F5344CB8AC3E}">
        <p14:creationId xmlns:p14="http://schemas.microsoft.com/office/powerpoint/2010/main" val="6219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4" name="Rectangle 2"/>
          <p:cNvSpPr txBox="1">
            <a:spLocks noGrp="1"/>
          </p:cNvSpPr>
          <p:nvPr>
            <p:ph type="title"/>
          </p:nvPr>
        </p:nvSpPr>
        <p:spPr>
          <a:xfrm>
            <a:off x="402167" y="228600"/>
            <a:ext cx="11387667" cy="1143000"/>
          </a:xfrm>
          <a:prstGeom prst="rect">
            <a:avLst/>
          </a:prstGeom>
        </p:spPr>
        <p:txBody>
          <a:bodyPr/>
          <a:lstStyle/>
          <a:p>
            <a:pPr defTabSz="713231">
              <a:defRPr sz="3432" b="1">
                <a:effectLst>
                  <a:outerShdw blurRad="29717" dist="29717" dir="2700000" rotWithShape="0">
                    <a:srgbClr val="000000"/>
                  </a:outerShdw>
                </a:effectLst>
                <a:latin typeface="Eras Bold ITC"/>
                <a:ea typeface="Eras Bold ITC"/>
                <a:cs typeface="Eras Bold ITC"/>
                <a:sym typeface="Eras Bold ITC"/>
              </a:defRPr>
            </a:pPr>
            <a:r>
              <a:t>The Return to Gilgal</a:t>
            </a:r>
          </a:p>
          <a:p>
            <a:pPr defTabSz="713231">
              <a:defRPr sz="3432" b="1">
                <a:effectLst>
                  <a:outerShdw blurRad="29717" dist="29717" dir="2700000" rotWithShape="0">
                    <a:srgbClr val="000000"/>
                  </a:outerShdw>
                </a:effectLst>
                <a:latin typeface="Eras Bold ITC"/>
                <a:ea typeface="Eras Bold ITC"/>
                <a:cs typeface="Eras Bold ITC"/>
                <a:sym typeface="Eras Bold ITC"/>
              </a:defRPr>
            </a:pPr>
            <a:r>
              <a:t>El Regreso a Gilgal</a:t>
            </a:r>
          </a:p>
        </p:txBody>
      </p:sp>
      <p:sp>
        <p:nvSpPr>
          <p:cNvPr id="7415" name="Rectangle 3"/>
          <p:cNvSpPr txBox="1">
            <a:spLocks noGrp="1"/>
          </p:cNvSpPr>
          <p:nvPr>
            <p:ph type="body" idx="1"/>
          </p:nvPr>
        </p:nvSpPr>
        <p:spPr>
          <a:xfrm>
            <a:off x="689810" y="1600200"/>
            <a:ext cx="10732170" cy="3124200"/>
          </a:xfrm>
          <a:prstGeom prst="rect">
            <a:avLst/>
          </a:prstGeom>
          <a:solidFill>
            <a:srgbClr val="CC9900"/>
          </a:solidFill>
          <a:ln>
            <a:solidFill>
              <a:srgbClr val="000000"/>
            </a:solidFill>
            <a:miter lim="800000"/>
          </a:ln>
        </p:spPr>
        <p:txBody>
          <a:bodyPr lIns="45719" tIns="45720" rIns="45719" bIns="45720" anchor="t">
            <a:normAutofit/>
          </a:bodyPr>
          <a:lstStyle/>
          <a:p>
            <a:pPr marL="219075" indent="-219075" defTabSz="585215">
              <a:spcBef>
                <a:spcPts val="400"/>
              </a:spcBef>
              <a:buSzTx/>
              <a:buNone/>
              <a:defRPr sz="2048" b="1">
                <a:effectLst/>
                <a:latin typeface="Script MT Bold"/>
                <a:ea typeface="Script MT Bold"/>
                <a:cs typeface="Script MT Bold"/>
                <a:sym typeface="Script MT Bold"/>
              </a:defRPr>
            </a:pPr>
            <a:r>
              <a:rPr sz="2400" dirty="0">
                <a:solidFill>
                  <a:srgbClr val="FFFF00"/>
                </a:solidFill>
              </a:rPr>
              <a:t>“All these kings and their lands Joshua conquered in one campaign, because Yahweh, the God of Israel, fought for Israel.”</a:t>
            </a:r>
            <a:endParaRPr lang="en-US" sz="2400" dirty="0">
              <a:solidFill>
                <a:srgbClr val="FFFF00"/>
              </a:solidFill>
            </a:endParaRPr>
          </a:p>
          <a:p>
            <a:pPr marL="219075" indent="-219075" defTabSz="585215">
              <a:spcBef>
                <a:spcPts val="400"/>
              </a:spcBef>
              <a:buSzTx/>
              <a:buNone/>
              <a:defRPr sz="2048" b="1">
                <a:effectLst/>
                <a:latin typeface="Script MT Bold"/>
                <a:ea typeface="Script MT Bold"/>
                <a:cs typeface="Script MT Bold"/>
                <a:sym typeface="Script MT Bold"/>
              </a:defRPr>
            </a:pPr>
            <a:r>
              <a:rPr sz="2400" dirty="0">
                <a:solidFill>
                  <a:srgbClr val="FFFF00"/>
                </a:solidFill>
              </a:rPr>
              <a:t>“Then Joshua returned with all Israel to the camp at Gilgal.”</a:t>
            </a:r>
            <a:r>
              <a:rPr lang="en-US" sz="2400" dirty="0">
                <a:solidFill>
                  <a:srgbClr val="FFFF00"/>
                </a:solidFill>
              </a:rPr>
              <a:t> </a:t>
            </a:r>
            <a:endParaRPr sz="2400" dirty="0">
              <a:solidFill>
                <a:srgbClr val="FFFF00"/>
              </a:solidFill>
            </a:endParaRPr>
          </a:p>
          <a:p>
            <a:pPr marL="219075" indent="-219075" defTabSz="585215">
              <a:spcBef>
                <a:spcPts val="400"/>
              </a:spcBef>
              <a:buSzTx/>
              <a:buNone/>
              <a:defRPr sz="2048" b="1">
                <a:effectLst/>
                <a:latin typeface="Script MT Bold"/>
                <a:ea typeface="Script MT Bold"/>
                <a:cs typeface="Script MT Bold"/>
                <a:sym typeface="Script MT Bold"/>
              </a:defRPr>
            </a:pPr>
            <a:r>
              <a:rPr sz="2400" dirty="0"/>
              <a:t>“Todos </a:t>
            </a:r>
            <a:r>
              <a:rPr sz="2400" dirty="0" err="1"/>
              <a:t>estos</a:t>
            </a:r>
            <a:r>
              <a:rPr sz="2400" dirty="0"/>
              <a:t> </a:t>
            </a:r>
            <a:r>
              <a:rPr sz="2400" dirty="0" err="1"/>
              <a:t>reyes</a:t>
            </a:r>
            <a:r>
              <a:rPr sz="2400" dirty="0"/>
              <a:t> y sus tierras </a:t>
            </a:r>
            <a:r>
              <a:rPr sz="2400" dirty="0" err="1"/>
              <a:t>los</a:t>
            </a:r>
            <a:r>
              <a:rPr sz="2400" dirty="0"/>
              <a:t> </a:t>
            </a:r>
            <a:r>
              <a:rPr sz="2400" dirty="0" err="1"/>
              <a:t>conquistó</a:t>
            </a:r>
            <a:r>
              <a:rPr sz="2400" dirty="0"/>
              <a:t> Josué </a:t>
            </a:r>
            <a:r>
              <a:rPr sz="2400" dirty="0" err="1"/>
              <a:t>en</a:t>
            </a:r>
            <a:r>
              <a:rPr sz="2400" dirty="0"/>
              <a:t> </a:t>
            </a:r>
            <a:r>
              <a:rPr sz="2400" dirty="0" err="1"/>
              <a:t>una</a:t>
            </a:r>
            <a:r>
              <a:rPr sz="2400" dirty="0"/>
              <a:t> </a:t>
            </a:r>
            <a:r>
              <a:rPr sz="2400" dirty="0" err="1"/>
              <a:t>campaña</a:t>
            </a:r>
            <a:r>
              <a:rPr sz="2400" dirty="0"/>
              <a:t>, </a:t>
            </a:r>
            <a:r>
              <a:rPr sz="2400" dirty="0" err="1"/>
              <a:t>porque</a:t>
            </a:r>
            <a:r>
              <a:rPr sz="2400" dirty="0"/>
              <a:t> </a:t>
            </a:r>
            <a:r>
              <a:rPr sz="2400" dirty="0" err="1"/>
              <a:t>Yahvé</a:t>
            </a:r>
            <a:r>
              <a:rPr sz="2400" dirty="0"/>
              <a:t>, </a:t>
            </a:r>
            <a:r>
              <a:rPr sz="2400" dirty="0" err="1"/>
              <a:t>el</a:t>
            </a:r>
            <a:r>
              <a:rPr sz="2400" dirty="0"/>
              <a:t> Dios de Israel, </a:t>
            </a:r>
            <a:r>
              <a:rPr sz="2400" dirty="0" err="1"/>
              <a:t>peleó</a:t>
            </a:r>
            <a:r>
              <a:rPr sz="2400" dirty="0"/>
              <a:t> </a:t>
            </a:r>
            <a:r>
              <a:rPr sz="2400" dirty="0" err="1"/>
              <a:t>por</a:t>
            </a:r>
            <a:r>
              <a:rPr sz="2400" dirty="0"/>
              <a:t> Israel”.</a:t>
            </a:r>
          </a:p>
          <a:p>
            <a:pPr marL="219075" indent="-219075" defTabSz="585215">
              <a:spcBef>
                <a:spcPts val="400"/>
              </a:spcBef>
              <a:buSzTx/>
              <a:buNone/>
              <a:defRPr sz="2048" b="1">
                <a:effectLst/>
                <a:latin typeface="Script MT Bold"/>
                <a:ea typeface="Script MT Bold"/>
                <a:cs typeface="Script MT Bold"/>
                <a:sym typeface="Script MT Bold"/>
              </a:defRPr>
            </a:pPr>
            <a:r>
              <a:rPr sz="2400" dirty="0"/>
              <a:t>“</a:t>
            </a:r>
            <a:r>
              <a:rPr sz="2400" dirty="0" err="1"/>
              <a:t>Entonces</a:t>
            </a:r>
            <a:r>
              <a:rPr sz="2400" dirty="0"/>
              <a:t> Josué </a:t>
            </a:r>
            <a:r>
              <a:rPr sz="2400" dirty="0" err="1"/>
              <a:t>volvió</a:t>
            </a:r>
            <a:r>
              <a:rPr sz="2400" dirty="0"/>
              <a:t> con </a:t>
            </a:r>
            <a:r>
              <a:rPr sz="2400" dirty="0" err="1"/>
              <a:t>todo</a:t>
            </a:r>
            <a:r>
              <a:rPr sz="2400" dirty="0"/>
              <a:t> Israel al </a:t>
            </a:r>
            <a:r>
              <a:rPr sz="2400" dirty="0" err="1"/>
              <a:t>campamento</a:t>
            </a:r>
            <a:r>
              <a:rPr sz="2400" dirty="0"/>
              <a:t> </a:t>
            </a:r>
            <a:r>
              <a:rPr sz="2400" dirty="0" err="1"/>
              <a:t>en</a:t>
            </a:r>
            <a:r>
              <a:rPr sz="2400" dirty="0"/>
              <a:t> Gilgal”.</a:t>
            </a:r>
          </a:p>
          <a:p>
            <a:pPr marL="219455" indent="-219455" defTabSz="585215">
              <a:spcBef>
                <a:spcPts val="300"/>
              </a:spcBef>
              <a:buSzTx/>
              <a:buNone/>
              <a:defRPr sz="1279">
                <a:effectLst/>
                <a:latin typeface="Arial"/>
                <a:ea typeface="Arial"/>
                <a:cs typeface="Arial"/>
                <a:sym typeface="Arial"/>
              </a:defRPr>
            </a:pPr>
            <a:r>
              <a:rPr dirty="0"/>
              <a:t>							</a:t>
            </a:r>
            <a:r>
              <a:rPr sz="1536" dirty="0"/>
              <a:t>10:42-43</a:t>
            </a:r>
          </a:p>
        </p:txBody>
      </p:sp>
      <p:sp>
        <p:nvSpPr>
          <p:cNvPr id="7416" name="Text Box 4"/>
          <p:cNvSpPr txBox="1"/>
          <p:nvPr/>
        </p:nvSpPr>
        <p:spPr>
          <a:xfrm>
            <a:off x="735530" y="4953001"/>
            <a:ext cx="10640729" cy="1502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spcBef>
                <a:spcPts val="1400"/>
              </a:spcBef>
              <a:defRPr sz="2400">
                <a:latin typeface="Tahoma"/>
                <a:ea typeface="Tahoma"/>
                <a:cs typeface="Tahoma"/>
                <a:sym typeface="Tahoma"/>
              </a:defRPr>
            </a:lvl1pPr>
          </a:lstStyle>
          <a:p>
            <a:r>
              <a:rPr sz="2000" dirty="0"/>
              <a:t>It is important to recognize that the Book of Joshua does NOT describe immediate occupation, but rather, crippling strikes and then a return to the base camp.</a:t>
            </a:r>
            <a:endParaRPr lang="es-CR" sz="2000" dirty="0"/>
          </a:p>
          <a:p>
            <a:r>
              <a:rPr lang="es-ES" sz="2000" dirty="0"/>
              <a:t>Es importante reconocer que el Libro de Josué NO describe la ocupación inmediata, sino más bien, huelgas paralizantes y luego un regreso al campamento base.</a:t>
            </a:r>
            <a:endParaRPr sz="2000" dirty="0"/>
          </a:p>
        </p:txBody>
      </p:sp>
      <p:sp>
        <p:nvSpPr>
          <p:cNvPr id="7417"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415">
                                            <p:bg/>
                                          </p:spTgt>
                                        </p:tgtEl>
                                        <p:attrNameLst>
                                          <p:attrName>style.visibility</p:attrName>
                                        </p:attrNameLst>
                                      </p:cBhvr>
                                      <p:to>
                                        <p:strVal val="visible"/>
                                      </p:to>
                                    </p:set>
                                    <p:animEffect transition="in" filter="fade">
                                      <p:cBhvr>
                                        <p:cTn id="7" dur="500"/>
                                        <p:tgtEl>
                                          <p:spTgt spid="7415">
                                            <p:bg/>
                                          </p:spTgt>
                                        </p:tgtEl>
                                      </p:cBhvr>
                                    </p:animEffect>
                                  </p:childTnLst>
                                </p:cTn>
                              </p:par>
                              <p:par>
                                <p:cTn id="8" presetID="10" presetClass="entr" presetSubtype="0" fill="hold" grpId="1" nodeType="withEffect">
                                  <p:stCondLst>
                                    <p:cond delay="0"/>
                                  </p:stCondLst>
                                  <p:iterate>
                                    <p:tmAbs val="0"/>
                                  </p:iterate>
                                  <p:childTnLst>
                                    <p:set>
                                      <p:cBhvr>
                                        <p:cTn id="9" fill="hold"/>
                                        <p:tgtEl>
                                          <p:spTgt spid="7415">
                                            <p:txEl>
                                              <p:pRg st="0" end="0"/>
                                            </p:txEl>
                                          </p:spTgt>
                                        </p:tgtEl>
                                        <p:attrNameLst>
                                          <p:attrName>style.visibility</p:attrName>
                                        </p:attrNameLst>
                                      </p:cBhvr>
                                      <p:to>
                                        <p:strVal val="visible"/>
                                      </p:to>
                                    </p:set>
                                    <p:animEffect transition="in" filter="fade">
                                      <p:cBhvr>
                                        <p:cTn id="10" dur="500"/>
                                        <p:tgtEl>
                                          <p:spTgt spid="7415">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7415">
                                            <p:txEl>
                                              <p:pRg st="1" end="1"/>
                                            </p:txEl>
                                          </p:spTgt>
                                        </p:tgtEl>
                                        <p:attrNameLst>
                                          <p:attrName>style.visibility</p:attrName>
                                        </p:attrNameLst>
                                      </p:cBhvr>
                                      <p:to>
                                        <p:strVal val="visible"/>
                                      </p:to>
                                    </p:set>
                                    <p:animEffect transition="in" filter="fade">
                                      <p:cBhvr>
                                        <p:cTn id="14" dur="500"/>
                                        <p:tgtEl>
                                          <p:spTgt spid="7415">
                                            <p:txEl>
                                              <p:pRg st="1" end="1"/>
                                            </p:txEl>
                                          </p:spTgt>
                                        </p:tgtEl>
                                      </p:cBhvr>
                                    </p:animEffect>
                                  </p:childTnLst>
                                </p:cTn>
                              </p:par>
                            </p:childTnLst>
                          </p:cTn>
                        </p:par>
                        <p:par>
                          <p:cTn id="15" fill="hold">
                            <p:stCondLst>
                              <p:cond delay="1000"/>
                            </p:stCondLst>
                            <p:childTnLst>
                              <p:par>
                                <p:cTn id="16" presetID="10" presetClass="entr" fill="hold" grpId="1" nodeType="afterEffect">
                                  <p:stCondLst>
                                    <p:cond delay="0"/>
                                  </p:stCondLst>
                                  <p:iterate>
                                    <p:tmAbs val="0"/>
                                  </p:iterate>
                                  <p:childTnLst>
                                    <p:set>
                                      <p:cBhvr>
                                        <p:cTn id="17" fill="hold"/>
                                        <p:tgtEl>
                                          <p:spTgt spid="7415">
                                            <p:txEl>
                                              <p:pRg st="2" end="2"/>
                                            </p:txEl>
                                          </p:spTgt>
                                        </p:tgtEl>
                                        <p:attrNameLst>
                                          <p:attrName>style.visibility</p:attrName>
                                        </p:attrNameLst>
                                      </p:cBhvr>
                                      <p:to>
                                        <p:strVal val="visible"/>
                                      </p:to>
                                    </p:set>
                                    <p:animEffect transition="in" filter="fade">
                                      <p:cBhvr>
                                        <p:cTn id="18" dur="500"/>
                                        <p:tgtEl>
                                          <p:spTgt spid="7415">
                                            <p:txEl>
                                              <p:pRg st="2" end="2"/>
                                            </p:txEl>
                                          </p:spTgt>
                                        </p:tgtEl>
                                      </p:cBhvr>
                                    </p:animEffect>
                                  </p:childTnLst>
                                </p:cTn>
                              </p:par>
                            </p:childTnLst>
                          </p:cTn>
                        </p:par>
                        <p:par>
                          <p:cTn id="19" fill="hold">
                            <p:stCondLst>
                              <p:cond delay="1500"/>
                            </p:stCondLst>
                            <p:childTnLst>
                              <p:par>
                                <p:cTn id="20" presetID="10" presetClass="entr" fill="hold" grpId="1" nodeType="afterEffect">
                                  <p:stCondLst>
                                    <p:cond delay="0"/>
                                  </p:stCondLst>
                                  <p:iterate>
                                    <p:tmAbs val="0"/>
                                  </p:iterate>
                                  <p:childTnLst>
                                    <p:set>
                                      <p:cBhvr>
                                        <p:cTn id="21" fill="hold"/>
                                        <p:tgtEl>
                                          <p:spTgt spid="7415">
                                            <p:txEl>
                                              <p:pRg st="3" end="3"/>
                                            </p:txEl>
                                          </p:spTgt>
                                        </p:tgtEl>
                                        <p:attrNameLst>
                                          <p:attrName>style.visibility</p:attrName>
                                        </p:attrNameLst>
                                      </p:cBhvr>
                                      <p:to>
                                        <p:strVal val="visible"/>
                                      </p:to>
                                    </p:set>
                                    <p:animEffect transition="in" filter="fade">
                                      <p:cBhvr>
                                        <p:cTn id="22" dur="500"/>
                                        <p:tgtEl>
                                          <p:spTgt spid="7415">
                                            <p:txEl>
                                              <p:pRg st="3" end="3"/>
                                            </p:txEl>
                                          </p:spTgt>
                                        </p:tgtEl>
                                      </p:cBhvr>
                                    </p:animEffect>
                                  </p:childTnLst>
                                </p:cTn>
                              </p:par>
                            </p:childTnLst>
                          </p:cTn>
                        </p:par>
                        <p:par>
                          <p:cTn id="23" fill="hold">
                            <p:stCondLst>
                              <p:cond delay="2000"/>
                            </p:stCondLst>
                            <p:childTnLst>
                              <p:par>
                                <p:cTn id="24" presetID="10" presetClass="entr" fill="hold" grpId="1" nodeType="afterEffect">
                                  <p:stCondLst>
                                    <p:cond delay="0"/>
                                  </p:stCondLst>
                                  <p:iterate>
                                    <p:tmAbs val="0"/>
                                  </p:iterate>
                                  <p:childTnLst>
                                    <p:set>
                                      <p:cBhvr>
                                        <p:cTn id="25" fill="hold"/>
                                        <p:tgtEl>
                                          <p:spTgt spid="7415">
                                            <p:txEl>
                                              <p:pRg st="4" end="4"/>
                                            </p:txEl>
                                          </p:spTgt>
                                        </p:tgtEl>
                                        <p:attrNameLst>
                                          <p:attrName>style.visibility</p:attrName>
                                        </p:attrNameLst>
                                      </p:cBhvr>
                                      <p:to>
                                        <p:strVal val="visible"/>
                                      </p:to>
                                    </p:set>
                                    <p:animEffect transition="in" filter="fade">
                                      <p:cBhvr>
                                        <p:cTn id="26" dur="500"/>
                                        <p:tgtEl>
                                          <p:spTgt spid="741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2" nodeType="clickEffect">
                                  <p:stCondLst>
                                    <p:cond delay="0"/>
                                  </p:stCondLst>
                                  <p:iterate>
                                    <p:tmAbs val="0"/>
                                  </p:iterate>
                                  <p:childTnLst>
                                    <p:set>
                                      <p:cBhvr>
                                        <p:cTn id="30" fill="hold"/>
                                        <p:tgtEl>
                                          <p:spTgt spid="7416"/>
                                        </p:tgtEl>
                                        <p:attrNameLst>
                                          <p:attrName>style.visibility</p:attrName>
                                        </p:attrNameLst>
                                      </p:cBhvr>
                                      <p:to>
                                        <p:strVal val="visible"/>
                                      </p:to>
                                    </p:set>
                                    <p:anim calcmode="lin" valueType="num">
                                      <p:cBhvr>
                                        <p:cTn id="31" dur="500" fill="hold"/>
                                        <p:tgtEl>
                                          <p:spTgt spid="7416"/>
                                        </p:tgtEl>
                                        <p:attrNameLst>
                                          <p:attrName>ppt_w</p:attrName>
                                        </p:attrNameLst>
                                      </p:cBhvr>
                                      <p:tavLst>
                                        <p:tav tm="0">
                                          <p:val>
                                            <p:fltVal val="0"/>
                                          </p:val>
                                        </p:tav>
                                        <p:tav tm="100000">
                                          <p:val>
                                            <p:strVal val="#ppt_w"/>
                                          </p:val>
                                        </p:tav>
                                      </p:tavLst>
                                    </p:anim>
                                    <p:anim calcmode="lin" valueType="num">
                                      <p:cBhvr>
                                        <p:cTn id="32" dur="500" fill="hold"/>
                                        <p:tgtEl>
                                          <p:spTgt spid="74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5" grpId="1" build="p" bldLvl="5" animBg="1" advAuto="0"/>
      <p:bldP spid="7416" grpId="2" animBg="1" advAuto="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9" name="Rectangle 2"/>
          <p:cNvSpPr txBox="1">
            <a:spLocks noGrp="1"/>
          </p:cNvSpPr>
          <p:nvPr>
            <p:ph type="title"/>
          </p:nvPr>
        </p:nvSpPr>
        <p:spPr>
          <a:xfrm>
            <a:off x="402167" y="228600"/>
            <a:ext cx="11387667" cy="1143000"/>
          </a:xfrm>
          <a:prstGeom prst="rect">
            <a:avLst/>
          </a:prstGeom>
        </p:spPr>
        <p:txBody>
          <a:bodyPr lIns="45719" tIns="45720" rIns="45719" bIns="45720" anchor="ctr">
            <a:noAutofit/>
          </a:bodyPr>
          <a:lstStyle/>
          <a:p>
            <a:pPr defTabSz="868680">
              <a:defRPr sz="4180" b="1">
                <a:effectLst>
                  <a:outerShdw blurRad="36195" dist="36195" dir="2700000" rotWithShape="0">
                    <a:srgbClr val="000000"/>
                  </a:outerShdw>
                </a:effectLst>
                <a:latin typeface="Eras Bold ITC"/>
                <a:ea typeface="Eras Bold ITC"/>
                <a:cs typeface="Eras Bold ITC"/>
                <a:sym typeface="Eras Bold ITC"/>
              </a:defRPr>
            </a:pPr>
            <a:r>
              <a:rPr sz="3600" dirty="0">
                <a:solidFill>
                  <a:srgbClr val="002060"/>
                </a:solidFill>
              </a:rPr>
              <a:t>The Northern Campaign</a:t>
            </a:r>
            <a:r>
              <a:rPr sz="3600" dirty="0"/>
              <a:t> / La </a:t>
            </a:r>
            <a:r>
              <a:rPr sz="3600" dirty="0" err="1"/>
              <a:t>Campaña</a:t>
            </a:r>
            <a:r>
              <a:rPr sz="3600" dirty="0"/>
              <a:t> Norte</a:t>
            </a:r>
            <a:br>
              <a:rPr sz="4150" dirty="0"/>
            </a:br>
            <a:r>
              <a:rPr sz="2250" b="0" dirty="0">
                <a:latin typeface="Arial"/>
                <a:ea typeface="Arial"/>
                <a:cs typeface="Arial"/>
                <a:sym typeface="Arial"/>
              </a:rPr>
              <a:t>(Jos. 11:1-15)</a:t>
            </a:r>
          </a:p>
        </p:txBody>
      </p:sp>
      <p:sp>
        <p:nvSpPr>
          <p:cNvPr id="7420" name="Rectangle 3"/>
          <p:cNvSpPr txBox="1">
            <a:spLocks noGrp="1"/>
          </p:cNvSpPr>
          <p:nvPr>
            <p:ph type="body" idx="1"/>
          </p:nvPr>
        </p:nvSpPr>
        <p:spPr>
          <a:xfrm>
            <a:off x="402164" y="1328243"/>
            <a:ext cx="11789835" cy="5405801"/>
          </a:xfrm>
          <a:prstGeom prst="rect">
            <a:avLst/>
          </a:prstGeom>
        </p:spPr>
        <p:txBody>
          <a:bodyPr lIns="45719" tIns="45720" rIns="45719" bIns="45720" anchor="t">
            <a:normAutofit/>
          </a:bodyPr>
          <a:lstStyle/>
          <a:p>
            <a:pPr marL="280670" indent="-280670" defTabSz="749808">
              <a:lnSpc>
                <a:spcPct val="90000"/>
              </a:lnSpc>
              <a:spcBef>
                <a:spcPts val="600"/>
              </a:spcBef>
              <a:buSzTx/>
              <a:buNone/>
              <a:defRPr sz="2624">
                <a:solidFill>
                  <a:srgbClr val="333300"/>
                </a:solidFill>
                <a:effectLst>
                  <a:outerShdw blurRad="31242" dist="31242" dir="2700000" rotWithShape="0">
                    <a:srgbClr val="000000"/>
                  </a:outerShdw>
                </a:effectLst>
              </a:defRPr>
            </a:pPr>
            <a:r>
              <a:rPr sz="2600" b="1" dirty="0">
                <a:solidFill>
                  <a:srgbClr val="002060"/>
                </a:solidFill>
              </a:rPr>
              <a:t>The strikes in the north would take on a different aspect than those of the south. </a:t>
            </a:r>
            <a:r>
              <a:rPr sz="2600" dirty="0"/>
              <a:t>/ Los </a:t>
            </a:r>
            <a:r>
              <a:rPr sz="2600" dirty="0" err="1"/>
              <a:t>ataques</a:t>
            </a:r>
            <a:r>
              <a:rPr sz="2600" dirty="0"/>
              <a:t> </a:t>
            </a:r>
            <a:r>
              <a:rPr sz="2600" dirty="0" err="1"/>
              <a:t>en</a:t>
            </a:r>
            <a:r>
              <a:rPr sz="2600" dirty="0"/>
              <a:t> </a:t>
            </a:r>
            <a:r>
              <a:rPr sz="2600" dirty="0" err="1"/>
              <a:t>el</a:t>
            </a:r>
            <a:r>
              <a:rPr sz="2600" dirty="0"/>
              <a:t> </a:t>
            </a:r>
            <a:r>
              <a:rPr sz="2600" dirty="0" err="1"/>
              <a:t>norte</a:t>
            </a:r>
            <a:r>
              <a:rPr sz="2600" dirty="0"/>
              <a:t> </a:t>
            </a:r>
            <a:r>
              <a:rPr sz="2600" dirty="0" err="1"/>
              <a:t>tomarían</a:t>
            </a:r>
            <a:r>
              <a:rPr sz="2600" dirty="0"/>
              <a:t> un </a:t>
            </a:r>
            <a:r>
              <a:rPr sz="2600" dirty="0" err="1"/>
              <a:t>aspecto</a:t>
            </a:r>
            <a:r>
              <a:rPr sz="2600" dirty="0"/>
              <a:t> </a:t>
            </a:r>
            <a:r>
              <a:rPr sz="2600" dirty="0" err="1"/>
              <a:t>diferente</a:t>
            </a:r>
            <a:r>
              <a:rPr sz="2600" dirty="0"/>
              <a:t> a las del sur.</a:t>
            </a:r>
            <a:endParaRPr lang="en-US" sz="2600"/>
          </a:p>
          <a:p>
            <a:pPr marL="280670" indent="-280670" defTabSz="749808">
              <a:lnSpc>
                <a:spcPct val="90000"/>
              </a:lnSpc>
              <a:spcBef>
                <a:spcPts val="500"/>
              </a:spcBef>
              <a:defRPr sz="2296" i="1">
                <a:effectLst/>
                <a:latin typeface="Arial"/>
                <a:ea typeface="Arial"/>
                <a:cs typeface="Arial"/>
                <a:sym typeface="Arial"/>
              </a:defRPr>
            </a:pPr>
            <a:r>
              <a:rPr sz="2250" b="1" dirty="0">
                <a:solidFill>
                  <a:srgbClr val="C00000"/>
                </a:solidFill>
              </a:rPr>
              <a:t>The conflicts in the south were largely in mountainous terrain, and the Canaanite armies were infantry.</a:t>
            </a:r>
            <a:r>
              <a:rPr sz="2250" dirty="0"/>
              <a:t> / Los </a:t>
            </a:r>
            <a:r>
              <a:rPr sz="2250" dirty="0" err="1"/>
              <a:t>conflictos</a:t>
            </a:r>
            <a:r>
              <a:rPr sz="2250" dirty="0"/>
              <a:t> </a:t>
            </a:r>
            <a:r>
              <a:rPr sz="2250" dirty="0" err="1"/>
              <a:t>en</a:t>
            </a:r>
            <a:r>
              <a:rPr sz="2250" dirty="0"/>
              <a:t> </a:t>
            </a:r>
            <a:r>
              <a:rPr sz="2250" dirty="0" err="1"/>
              <a:t>el</a:t>
            </a:r>
            <a:r>
              <a:rPr sz="2250" dirty="0"/>
              <a:t> sur </a:t>
            </a:r>
            <a:r>
              <a:rPr sz="2250" dirty="0" err="1"/>
              <a:t>eran</a:t>
            </a:r>
            <a:r>
              <a:rPr sz="2250" dirty="0"/>
              <a:t> </a:t>
            </a:r>
            <a:r>
              <a:rPr sz="2250" dirty="0" err="1"/>
              <a:t>en</a:t>
            </a:r>
            <a:r>
              <a:rPr sz="2250" dirty="0"/>
              <a:t> gran </a:t>
            </a:r>
            <a:r>
              <a:rPr sz="2250" dirty="0" err="1"/>
              <a:t>parte</a:t>
            </a:r>
            <a:r>
              <a:rPr sz="2250" dirty="0"/>
              <a:t> </a:t>
            </a:r>
            <a:r>
              <a:rPr sz="2250" dirty="0" err="1"/>
              <a:t>en</a:t>
            </a:r>
            <a:r>
              <a:rPr sz="2250" dirty="0"/>
              <a:t> </a:t>
            </a:r>
            <a:r>
              <a:rPr sz="2250" dirty="0" err="1"/>
              <a:t>terreno</a:t>
            </a:r>
            <a:r>
              <a:rPr sz="2250" dirty="0"/>
              <a:t> </a:t>
            </a:r>
            <a:r>
              <a:rPr sz="2250" dirty="0" err="1"/>
              <a:t>montañoso</a:t>
            </a:r>
            <a:r>
              <a:rPr sz="2250" dirty="0"/>
              <a:t>, y </a:t>
            </a:r>
            <a:r>
              <a:rPr sz="2250" dirty="0" err="1"/>
              <a:t>los</a:t>
            </a:r>
            <a:r>
              <a:rPr sz="2250" dirty="0"/>
              <a:t> </a:t>
            </a:r>
            <a:r>
              <a:rPr sz="2250" dirty="0" err="1"/>
              <a:t>ejércitos</a:t>
            </a:r>
            <a:r>
              <a:rPr sz="2250" dirty="0"/>
              <a:t> </a:t>
            </a:r>
            <a:r>
              <a:rPr sz="2250" dirty="0" err="1"/>
              <a:t>cananeos</a:t>
            </a:r>
            <a:r>
              <a:rPr sz="2250" dirty="0"/>
              <a:t> </a:t>
            </a:r>
            <a:r>
              <a:rPr sz="2250" dirty="0" err="1"/>
              <a:t>eran</a:t>
            </a:r>
            <a:r>
              <a:rPr sz="2250" dirty="0"/>
              <a:t> de </a:t>
            </a:r>
            <a:r>
              <a:rPr sz="2250" dirty="0" err="1"/>
              <a:t>infantería</a:t>
            </a:r>
            <a:r>
              <a:rPr sz="2250" dirty="0"/>
              <a:t>.</a:t>
            </a:r>
          </a:p>
          <a:p>
            <a:pPr marL="280670" indent="-280670" defTabSz="749808">
              <a:lnSpc>
                <a:spcPct val="90000"/>
              </a:lnSpc>
              <a:spcBef>
                <a:spcPts val="500"/>
              </a:spcBef>
              <a:defRPr sz="2296" i="1">
                <a:effectLst/>
                <a:latin typeface="Arial"/>
                <a:ea typeface="Arial"/>
                <a:cs typeface="Arial"/>
                <a:sym typeface="Arial"/>
              </a:defRPr>
            </a:pPr>
            <a:r>
              <a:rPr sz="2250" b="1" dirty="0">
                <a:solidFill>
                  <a:srgbClr val="C00000"/>
                </a:solidFill>
              </a:rPr>
              <a:t>The conflicts in the north would be in the lowlands between mountain ranges, and the Israelites would now face a chariot corps.</a:t>
            </a:r>
            <a:r>
              <a:rPr sz="2250" dirty="0"/>
              <a:t> / Los </a:t>
            </a:r>
            <a:r>
              <a:rPr sz="2250" dirty="0" err="1"/>
              <a:t>conflictos</a:t>
            </a:r>
            <a:r>
              <a:rPr sz="2250" dirty="0"/>
              <a:t> </a:t>
            </a:r>
            <a:r>
              <a:rPr sz="2250" dirty="0" err="1"/>
              <a:t>en</a:t>
            </a:r>
            <a:r>
              <a:rPr sz="2250" dirty="0"/>
              <a:t> </a:t>
            </a:r>
            <a:r>
              <a:rPr sz="2250" dirty="0" err="1"/>
              <a:t>el</a:t>
            </a:r>
            <a:r>
              <a:rPr sz="2250" dirty="0"/>
              <a:t> </a:t>
            </a:r>
            <a:r>
              <a:rPr sz="2250" dirty="0" err="1"/>
              <a:t>norte</a:t>
            </a:r>
            <a:r>
              <a:rPr sz="2250" dirty="0"/>
              <a:t> </a:t>
            </a:r>
            <a:r>
              <a:rPr sz="2250" dirty="0" err="1"/>
              <a:t>estarían</a:t>
            </a:r>
            <a:r>
              <a:rPr sz="2250" dirty="0"/>
              <a:t> </a:t>
            </a:r>
            <a:r>
              <a:rPr sz="2250" dirty="0" err="1"/>
              <a:t>en</a:t>
            </a:r>
            <a:r>
              <a:rPr sz="2250" dirty="0"/>
              <a:t> las tierras </a:t>
            </a:r>
            <a:r>
              <a:rPr sz="2250" dirty="0" err="1"/>
              <a:t>bajas</a:t>
            </a:r>
            <a:r>
              <a:rPr sz="2250" dirty="0"/>
              <a:t> entre las </a:t>
            </a:r>
            <a:r>
              <a:rPr sz="2250" dirty="0" err="1"/>
              <a:t>cadenas</a:t>
            </a:r>
            <a:r>
              <a:rPr sz="2250" dirty="0"/>
              <a:t> </a:t>
            </a:r>
            <a:r>
              <a:rPr sz="2250" dirty="0" err="1"/>
              <a:t>montañosas</a:t>
            </a:r>
            <a:r>
              <a:rPr sz="2250" dirty="0"/>
              <a:t>, y </a:t>
            </a:r>
            <a:r>
              <a:rPr sz="2250" dirty="0" err="1"/>
              <a:t>los</a:t>
            </a:r>
            <a:r>
              <a:rPr sz="2250" dirty="0"/>
              <a:t> </a:t>
            </a:r>
            <a:r>
              <a:rPr sz="2250" dirty="0" err="1"/>
              <a:t>israelitas</a:t>
            </a:r>
            <a:r>
              <a:rPr sz="2250" dirty="0"/>
              <a:t> </a:t>
            </a:r>
            <a:r>
              <a:rPr sz="2250" dirty="0" err="1"/>
              <a:t>ahora</a:t>
            </a:r>
            <a:r>
              <a:rPr sz="2250" dirty="0"/>
              <a:t> se </a:t>
            </a:r>
            <a:r>
              <a:rPr sz="2250" dirty="0" err="1"/>
              <a:t>enfrentarían</a:t>
            </a:r>
            <a:r>
              <a:rPr sz="2250" dirty="0"/>
              <a:t> a </a:t>
            </a:r>
            <a:r>
              <a:rPr sz="2250" dirty="0" err="1"/>
              <a:t>brigadas</a:t>
            </a:r>
            <a:r>
              <a:rPr sz="2250" dirty="0"/>
              <a:t> de </a:t>
            </a:r>
            <a:r>
              <a:rPr sz="2250" dirty="0" err="1"/>
              <a:t>carruajes</a:t>
            </a:r>
            <a:r>
              <a:rPr sz="2250" dirty="0"/>
              <a:t>.</a:t>
            </a:r>
          </a:p>
          <a:p>
            <a:pPr marL="280670" indent="-280670" defTabSz="749808">
              <a:lnSpc>
                <a:spcPct val="90000"/>
              </a:lnSpc>
              <a:spcBef>
                <a:spcPts val="500"/>
              </a:spcBef>
              <a:defRPr sz="2296" i="1">
                <a:effectLst/>
                <a:latin typeface="Arial"/>
                <a:ea typeface="Arial"/>
                <a:cs typeface="Arial"/>
                <a:sym typeface="Arial"/>
              </a:defRPr>
            </a:pPr>
            <a:r>
              <a:rPr sz="2250" b="1" dirty="0">
                <a:solidFill>
                  <a:srgbClr val="C00000"/>
                </a:solidFill>
              </a:rPr>
              <a:t>The recognized superior city in the north was Hazor (prominent in the Amarna texts as well as various other ANE texts). The Book of Joshua lists Hazor as “head of all those [northern] kingdoms” (11:10).</a:t>
            </a:r>
            <a:r>
              <a:rPr sz="2250" dirty="0"/>
              <a:t> / La ciudad superior </a:t>
            </a:r>
            <a:r>
              <a:rPr sz="2250" dirty="0" err="1"/>
              <a:t>reconocida</a:t>
            </a:r>
            <a:r>
              <a:rPr sz="2250" dirty="0"/>
              <a:t> </a:t>
            </a:r>
            <a:r>
              <a:rPr sz="2250" dirty="0" err="1"/>
              <a:t>en</a:t>
            </a:r>
            <a:r>
              <a:rPr sz="2250" dirty="0"/>
              <a:t> </a:t>
            </a:r>
            <a:r>
              <a:rPr sz="2250" dirty="0" err="1"/>
              <a:t>el</a:t>
            </a:r>
            <a:r>
              <a:rPr sz="2250" dirty="0"/>
              <a:t> </a:t>
            </a:r>
            <a:r>
              <a:rPr sz="2250" dirty="0" err="1"/>
              <a:t>norte</a:t>
            </a:r>
            <a:r>
              <a:rPr sz="2250" dirty="0"/>
              <a:t> era Hazor (</a:t>
            </a:r>
            <a:r>
              <a:rPr sz="2250" dirty="0" err="1"/>
              <a:t>destacada</a:t>
            </a:r>
            <a:r>
              <a:rPr sz="2250" dirty="0"/>
              <a:t> </a:t>
            </a:r>
            <a:r>
              <a:rPr sz="2250" dirty="0" err="1"/>
              <a:t>en</a:t>
            </a:r>
            <a:r>
              <a:rPr sz="2250" dirty="0"/>
              <a:t> </a:t>
            </a:r>
            <a:r>
              <a:rPr sz="2250" dirty="0" err="1"/>
              <a:t>los</a:t>
            </a:r>
            <a:r>
              <a:rPr sz="2250" dirty="0"/>
              <a:t> </a:t>
            </a:r>
            <a:r>
              <a:rPr sz="2250" dirty="0" err="1"/>
              <a:t>textos</a:t>
            </a:r>
            <a:r>
              <a:rPr sz="2250" dirty="0"/>
              <a:t> de Amarna, </a:t>
            </a:r>
            <a:r>
              <a:rPr sz="2250" dirty="0" err="1"/>
              <a:t>así</a:t>
            </a:r>
            <a:r>
              <a:rPr sz="2250" dirty="0"/>
              <a:t> </a:t>
            </a:r>
            <a:r>
              <a:rPr sz="2250" dirty="0" err="1"/>
              <a:t>como</a:t>
            </a:r>
            <a:r>
              <a:rPr sz="2250" dirty="0"/>
              <a:t> </a:t>
            </a:r>
            <a:r>
              <a:rPr sz="2250" dirty="0" err="1"/>
              <a:t>en</a:t>
            </a:r>
            <a:r>
              <a:rPr sz="2250" dirty="0"/>
              <a:t> </a:t>
            </a:r>
            <a:r>
              <a:rPr sz="2250" dirty="0" err="1"/>
              <a:t>varios</a:t>
            </a:r>
            <a:r>
              <a:rPr sz="2250" dirty="0"/>
              <a:t> </a:t>
            </a:r>
            <a:r>
              <a:rPr sz="2250" dirty="0" err="1"/>
              <a:t>otros</a:t>
            </a:r>
            <a:r>
              <a:rPr sz="2250" dirty="0"/>
              <a:t> </a:t>
            </a:r>
            <a:r>
              <a:rPr sz="2250" dirty="0" err="1"/>
              <a:t>textos</a:t>
            </a:r>
            <a:r>
              <a:rPr sz="2250" dirty="0"/>
              <a:t> del ACO). El Libro de Josué </a:t>
            </a:r>
            <a:r>
              <a:rPr sz="2250" dirty="0" err="1"/>
              <a:t>enumera</a:t>
            </a:r>
            <a:r>
              <a:rPr sz="2250" dirty="0"/>
              <a:t> a Hazor </a:t>
            </a:r>
            <a:r>
              <a:rPr sz="2250" dirty="0" err="1"/>
              <a:t>como</a:t>
            </a:r>
            <a:r>
              <a:rPr sz="2250" dirty="0"/>
              <a:t> "cabeza de </a:t>
            </a:r>
            <a:r>
              <a:rPr sz="2250" dirty="0" err="1"/>
              <a:t>todos</a:t>
            </a:r>
            <a:r>
              <a:rPr sz="2250" dirty="0"/>
              <a:t> </a:t>
            </a:r>
            <a:r>
              <a:rPr sz="2250" dirty="0" err="1"/>
              <a:t>esos</a:t>
            </a:r>
            <a:r>
              <a:rPr sz="2250" dirty="0"/>
              <a:t> </a:t>
            </a:r>
            <a:r>
              <a:rPr sz="2250" dirty="0" err="1"/>
              <a:t>reinos</a:t>
            </a:r>
            <a:r>
              <a:rPr sz="2250" dirty="0"/>
              <a:t> [del </a:t>
            </a:r>
            <a:r>
              <a:rPr sz="2250" dirty="0" err="1"/>
              <a:t>norte</a:t>
            </a:r>
            <a:r>
              <a:rPr sz="2250" dirty="0"/>
              <a:t>]" (11:10).</a:t>
            </a:r>
          </a:p>
        </p:txBody>
      </p:sp>
      <p:sp>
        <p:nvSpPr>
          <p:cNvPr id="7421"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420">
                                            <p:bg/>
                                          </p:spTgt>
                                        </p:tgtEl>
                                        <p:attrNameLst>
                                          <p:attrName>style.visibility</p:attrName>
                                        </p:attrNameLst>
                                      </p:cBhvr>
                                      <p:to>
                                        <p:strVal val="visible"/>
                                      </p:to>
                                    </p:set>
                                    <p:anim calcmode="lin" valueType="num">
                                      <p:cBhvr>
                                        <p:cTn id="7" dur="500" fill="hold"/>
                                        <p:tgtEl>
                                          <p:spTgt spid="7420">
                                            <p:bg/>
                                          </p:spTgt>
                                        </p:tgtEl>
                                        <p:attrNameLst>
                                          <p:attrName>ppt_w</p:attrName>
                                        </p:attrNameLst>
                                      </p:cBhvr>
                                      <p:tavLst>
                                        <p:tav tm="0">
                                          <p:val>
                                            <p:fltVal val="0"/>
                                          </p:val>
                                        </p:tav>
                                        <p:tav tm="100000">
                                          <p:val>
                                            <p:strVal val="#ppt_w"/>
                                          </p:val>
                                        </p:tav>
                                      </p:tavLst>
                                    </p:anim>
                                    <p:anim calcmode="lin" valueType="num">
                                      <p:cBhvr>
                                        <p:cTn id="8" dur="500" fill="hold"/>
                                        <p:tgtEl>
                                          <p:spTgt spid="742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420">
                                            <p:txEl>
                                              <p:pRg st="0" end="0"/>
                                            </p:txEl>
                                          </p:spTgt>
                                        </p:tgtEl>
                                        <p:attrNameLst>
                                          <p:attrName>style.visibility</p:attrName>
                                        </p:attrNameLst>
                                      </p:cBhvr>
                                      <p:to>
                                        <p:strVal val="visible"/>
                                      </p:to>
                                    </p:set>
                                    <p:anim calcmode="lin" valueType="num">
                                      <p:cBhvr>
                                        <p:cTn id="11" dur="500" fill="hold"/>
                                        <p:tgtEl>
                                          <p:spTgt spid="742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42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420">
                                            <p:txEl>
                                              <p:pRg st="1" end="1"/>
                                            </p:txEl>
                                          </p:spTgt>
                                        </p:tgtEl>
                                        <p:attrNameLst>
                                          <p:attrName>style.visibility</p:attrName>
                                        </p:attrNameLst>
                                      </p:cBhvr>
                                      <p:to>
                                        <p:strVal val="visible"/>
                                      </p:to>
                                    </p:set>
                                    <p:anim calcmode="lin" valueType="num">
                                      <p:cBhvr>
                                        <p:cTn id="17" dur="500" fill="hold"/>
                                        <p:tgtEl>
                                          <p:spTgt spid="742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42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420">
                                            <p:txEl>
                                              <p:pRg st="2" end="2"/>
                                            </p:txEl>
                                          </p:spTgt>
                                        </p:tgtEl>
                                        <p:attrNameLst>
                                          <p:attrName>style.visibility</p:attrName>
                                        </p:attrNameLst>
                                      </p:cBhvr>
                                      <p:to>
                                        <p:strVal val="visible"/>
                                      </p:to>
                                    </p:set>
                                    <p:anim calcmode="lin" valueType="num">
                                      <p:cBhvr>
                                        <p:cTn id="23" dur="500" fill="hold"/>
                                        <p:tgtEl>
                                          <p:spTgt spid="742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42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420">
                                            <p:txEl>
                                              <p:pRg st="3" end="3"/>
                                            </p:txEl>
                                          </p:spTgt>
                                        </p:tgtEl>
                                        <p:attrNameLst>
                                          <p:attrName>style.visibility</p:attrName>
                                        </p:attrNameLst>
                                      </p:cBhvr>
                                      <p:to>
                                        <p:strVal val="visible"/>
                                      </p:to>
                                    </p:set>
                                    <p:anim calcmode="lin" valueType="num">
                                      <p:cBhvr>
                                        <p:cTn id="29" dur="500" fill="hold"/>
                                        <p:tgtEl>
                                          <p:spTgt spid="7420">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42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0" grpId="1" build="p" animBg="1" advAuto="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3" name="Picture 3" descr="Picture 3"/>
          <p:cNvPicPr>
            <a:picLocks noChangeAspect="1"/>
          </p:cNvPicPr>
          <p:nvPr/>
        </p:nvPicPr>
        <p:blipFill>
          <a:blip r:embed="rId2"/>
          <a:stretch>
            <a:fillRect/>
          </a:stretch>
        </p:blipFill>
        <p:spPr>
          <a:xfrm>
            <a:off x="1524000" y="0"/>
            <a:ext cx="4684714" cy="6858000"/>
          </a:xfrm>
          <a:prstGeom prst="rect">
            <a:avLst/>
          </a:prstGeom>
          <a:ln w="12700">
            <a:miter lim="400000"/>
          </a:ln>
        </p:spPr>
      </p:pic>
      <p:sp>
        <p:nvSpPr>
          <p:cNvPr id="7424" name="Line 10"/>
          <p:cNvSpPr/>
          <p:nvPr/>
        </p:nvSpPr>
        <p:spPr>
          <a:xfrm flipH="1" flipV="1">
            <a:off x="4800600" y="1295399"/>
            <a:ext cx="1828800" cy="838202"/>
          </a:xfrm>
          <a:prstGeom prst="line">
            <a:avLst/>
          </a:prstGeom>
          <a:ln w="57150">
            <a:solidFill>
              <a:srgbClr val="000000"/>
            </a:solidFill>
            <a:tailEnd type="triangle"/>
          </a:ln>
        </p:spPr>
        <p:txBody>
          <a:bodyPr lIns="45719" rIns="45719"/>
          <a:lstStyle/>
          <a:p>
            <a:endParaRPr/>
          </a:p>
        </p:txBody>
      </p:sp>
      <p:sp>
        <p:nvSpPr>
          <p:cNvPr id="7425" name="Oval 12"/>
          <p:cNvSpPr/>
          <p:nvPr/>
        </p:nvSpPr>
        <p:spPr>
          <a:xfrm>
            <a:off x="4572000" y="1219200"/>
            <a:ext cx="152400" cy="152400"/>
          </a:xfrm>
          <a:prstGeom prst="ellipse">
            <a:avLst/>
          </a:prstGeom>
          <a:solidFill>
            <a:srgbClr val="FF3300"/>
          </a:solidFill>
          <a:ln>
            <a:solidFill>
              <a:srgbClr val="000000"/>
            </a:solidFill>
          </a:ln>
        </p:spPr>
        <p:txBody>
          <a:bodyPr lIns="45719" rIns="45719" anchor="ctr"/>
          <a:lstStyle/>
          <a:p>
            <a:pPr algn="ctr" defTabSz="914400">
              <a:defRPr>
                <a:solidFill>
                  <a:srgbClr val="FF3300"/>
                </a:solidFill>
                <a:latin typeface="Tahoma"/>
                <a:ea typeface="Tahoma"/>
                <a:cs typeface="Tahoma"/>
                <a:sym typeface="Tahoma"/>
              </a:defRPr>
            </a:pPr>
            <a:endParaRPr/>
          </a:p>
        </p:txBody>
      </p:sp>
      <p:sp>
        <p:nvSpPr>
          <p:cNvPr id="7426" name="Rectangle 15"/>
          <p:cNvSpPr txBox="1">
            <a:spLocks noGrp="1"/>
          </p:cNvSpPr>
          <p:nvPr>
            <p:ph type="body" sz="quarter" idx="1"/>
          </p:nvPr>
        </p:nvSpPr>
        <p:spPr>
          <a:xfrm>
            <a:off x="6629400" y="1828800"/>
            <a:ext cx="4082853" cy="4082852"/>
          </a:xfrm>
          <a:prstGeom prst="rect">
            <a:avLst/>
          </a:prstGeom>
        </p:spPr>
        <p:txBody>
          <a:bodyPr lIns="45719" tIns="45720" rIns="45719" bIns="45720" anchor="t">
            <a:normAutofit/>
          </a:bodyPr>
          <a:lstStyle>
            <a:lvl1pPr>
              <a:buSzTx/>
              <a:buNone/>
            </a:lvl1pPr>
          </a:lstStyle>
          <a:p>
            <a:pPr>
              <a:defRPr>
                <a:effectLst/>
              </a:defRPr>
            </a:pPr>
            <a:r>
              <a:rPr b="1" dirty="0"/>
              <a:t>Hazor, the head of all the northern city states</a:t>
            </a:r>
            <a:r>
              <a:rPr dirty="0"/>
              <a:t> </a:t>
            </a:r>
            <a:r>
              <a:rPr dirty="0">
                <a:solidFill>
                  <a:srgbClr val="C00000"/>
                </a:solidFill>
              </a:rPr>
              <a:t>/ Hazor, la cabeza de </a:t>
            </a:r>
            <a:r>
              <a:rPr dirty="0" err="1">
                <a:solidFill>
                  <a:srgbClr val="C00000"/>
                </a:solidFill>
              </a:rPr>
              <a:t>todas</a:t>
            </a:r>
            <a:r>
              <a:rPr dirty="0">
                <a:solidFill>
                  <a:srgbClr val="C00000"/>
                </a:solidFill>
              </a:rPr>
              <a:t> las </a:t>
            </a:r>
            <a:r>
              <a:rPr dirty="0" err="1">
                <a:solidFill>
                  <a:srgbClr val="C00000"/>
                </a:solidFill>
              </a:rPr>
              <a:t>ciudades</a:t>
            </a:r>
            <a:r>
              <a:rPr dirty="0">
                <a:solidFill>
                  <a:srgbClr val="C00000"/>
                </a:solidFill>
              </a:rPr>
              <a:t> </a:t>
            </a:r>
            <a:r>
              <a:rPr dirty="0" err="1">
                <a:solidFill>
                  <a:srgbClr val="C00000"/>
                </a:solidFill>
              </a:rPr>
              <a:t>estado</a:t>
            </a:r>
            <a:r>
              <a:rPr dirty="0">
                <a:solidFill>
                  <a:srgbClr val="C00000"/>
                </a:solidFill>
              </a:rPr>
              <a:t> del </a:t>
            </a:r>
            <a:r>
              <a:rPr dirty="0" err="1">
                <a:solidFill>
                  <a:srgbClr val="C00000"/>
                </a:solidFill>
              </a:rPr>
              <a:t>norte</a:t>
            </a:r>
            <a:r>
              <a:rPr dirty="0">
                <a:solidFill>
                  <a:srgbClr val="C00000"/>
                </a:solidFill>
              </a:rPr>
              <a:t> (11:10)</a:t>
            </a:r>
          </a:p>
        </p:txBody>
      </p:sp>
      <p:sp>
        <p:nvSpPr>
          <p:cNvPr id="7427"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192</a:t>
            </a:fld>
            <a:endParaRPr/>
          </a:p>
        </p:txBody>
      </p:sp>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9" name="Rectangle 4"/>
          <p:cNvSpPr txBox="1">
            <a:spLocks noGrp="1"/>
          </p:cNvSpPr>
          <p:nvPr>
            <p:ph type="title"/>
          </p:nvPr>
        </p:nvSpPr>
        <p:spPr>
          <a:xfrm>
            <a:off x="8514777" y="30147"/>
            <a:ext cx="3255190" cy="6765151"/>
          </a:xfrm>
          <a:prstGeom prst="rect">
            <a:avLst/>
          </a:prstGeom>
        </p:spPr>
        <p:txBody>
          <a:bodyPr lIns="45719" tIns="45720" rIns="45719" bIns="45720" anchor="ctr">
            <a:normAutofit fontScale="90000"/>
          </a:bodyPr>
          <a:lstStyle>
            <a:lvl1pPr algn="l" defTabSz="859536">
              <a:defRPr sz="2256">
                <a:solidFill>
                  <a:srgbClr val="000000"/>
                </a:solidFill>
              </a:defRPr>
            </a:lvl1pPr>
          </a:lstStyle>
          <a:p>
            <a:pPr>
              <a:defRPr>
                <a:effectLst/>
              </a:defRPr>
            </a:pPr>
            <a:r>
              <a:rPr sz="2250" b="1" dirty="0">
                <a:solidFill>
                  <a:srgbClr val="002060"/>
                </a:solidFill>
              </a:rPr>
              <a:t>Aerial view of the tell at Hazor: both the “upper city” (left center) and the “lower city” (center) have yielded magnificent material finds from the Late Bronze Age Canaanite occupation.</a:t>
            </a:r>
            <a:r>
              <a:rPr sz="2250" dirty="0">
                <a:solidFill>
                  <a:srgbClr val="C00000"/>
                </a:solidFill>
              </a:rPr>
              <a:t> / Vista </a:t>
            </a:r>
            <a:r>
              <a:rPr sz="2250" dirty="0" err="1">
                <a:solidFill>
                  <a:srgbClr val="C00000"/>
                </a:solidFill>
              </a:rPr>
              <a:t>aérea</a:t>
            </a:r>
            <a:r>
              <a:rPr sz="2250" dirty="0">
                <a:solidFill>
                  <a:srgbClr val="C00000"/>
                </a:solidFill>
              </a:rPr>
              <a:t> del </a:t>
            </a:r>
            <a:r>
              <a:rPr sz="2250" dirty="0" err="1">
                <a:solidFill>
                  <a:srgbClr val="C00000"/>
                </a:solidFill>
              </a:rPr>
              <a:t>estrato</a:t>
            </a:r>
            <a:r>
              <a:rPr sz="2250" dirty="0">
                <a:solidFill>
                  <a:srgbClr val="C00000"/>
                </a:solidFill>
              </a:rPr>
              <a:t> </a:t>
            </a:r>
            <a:r>
              <a:rPr sz="2250" dirty="0" err="1">
                <a:solidFill>
                  <a:srgbClr val="C00000"/>
                </a:solidFill>
              </a:rPr>
              <a:t>en</a:t>
            </a:r>
            <a:r>
              <a:rPr sz="2250" dirty="0">
                <a:solidFill>
                  <a:srgbClr val="C00000"/>
                </a:solidFill>
              </a:rPr>
              <a:t> Hazor: tanto la "ciudad superior" (</a:t>
            </a:r>
            <a:r>
              <a:rPr sz="2250" dirty="0" err="1">
                <a:solidFill>
                  <a:srgbClr val="C00000"/>
                </a:solidFill>
              </a:rPr>
              <a:t>centro</a:t>
            </a:r>
            <a:r>
              <a:rPr sz="2250" dirty="0">
                <a:solidFill>
                  <a:srgbClr val="C00000"/>
                </a:solidFill>
              </a:rPr>
              <a:t> </a:t>
            </a:r>
            <a:r>
              <a:rPr sz="2250" dirty="0" err="1">
                <a:solidFill>
                  <a:srgbClr val="C00000"/>
                </a:solidFill>
              </a:rPr>
              <a:t>izquierda</a:t>
            </a:r>
            <a:r>
              <a:rPr sz="2250" dirty="0">
                <a:solidFill>
                  <a:srgbClr val="C00000"/>
                </a:solidFill>
              </a:rPr>
              <a:t>) </a:t>
            </a:r>
            <a:r>
              <a:rPr sz="2250" dirty="0" err="1">
                <a:solidFill>
                  <a:srgbClr val="C00000"/>
                </a:solidFill>
              </a:rPr>
              <a:t>como</a:t>
            </a:r>
            <a:r>
              <a:rPr sz="2250" dirty="0">
                <a:solidFill>
                  <a:srgbClr val="C00000"/>
                </a:solidFill>
              </a:rPr>
              <a:t> la "ciudad inferior" (</a:t>
            </a:r>
            <a:r>
              <a:rPr sz="2250" dirty="0" err="1">
                <a:solidFill>
                  <a:srgbClr val="C00000"/>
                </a:solidFill>
              </a:rPr>
              <a:t>centro</a:t>
            </a:r>
            <a:r>
              <a:rPr sz="2250" dirty="0">
                <a:solidFill>
                  <a:srgbClr val="C00000"/>
                </a:solidFill>
              </a:rPr>
              <a:t>) </a:t>
            </a:r>
            <a:r>
              <a:rPr sz="2250" dirty="0" err="1">
                <a:solidFill>
                  <a:srgbClr val="C00000"/>
                </a:solidFill>
              </a:rPr>
              <a:t>han</a:t>
            </a:r>
            <a:r>
              <a:rPr sz="2250" dirty="0">
                <a:solidFill>
                  <a:srgbClr val="C00000"/>
                </a:solidFill>
              </a:rPr>
              <a:t> </a:t>
            </a:r>
            <a:r>
              <a:rPr sz="2250" dirty="0" err="1">
                <a:solidFill>
                  <a:srgbClr val="C00000"/>
                </a:solidFill>
              </a:rPr>
              <a:t>producido</a:t>
            </a:r>
            <a:r>
              <a:rPr sz="2250" dirty="0">
                <a:solidFill>
                  <a:srgbClr val="C00000"/>
                </a:solidFill>
              </a:rPr>
              <a:t> </a:t>
            </a:r>
            <a:r>
              <a:rPr sz="2250" dirty="0" err="1">
                <a:solidFill>
                  <a:srgbClr val="C00000"/>
                </a:solidFill>
              </a:rPr>
              <a:t>magníficos</a:t>
            </a:r>
            <a:r>
              <a:rPr sz="2250" dirty="0">
                <a:solidFill>
                  <a:srgbClr val="C00000"/>
                </a:solidFill>
              </a:rPr>
              <a:t> </a:t>
            </a:r>
            <a:r>
              <a:rPr sz="2250" dirty="0" err="1">
                <a:solidFill>
                  <a:srgbClr val="C00000"/>
                </a:solidFill>
              </a:rPr>
              <a:t>hallazgos</a:t>
            </a:r>
            <a:r>
              <a:rPr sz="2250" dirty="0">
                <a:solidFill>
                  <a:srgbClr val="C00000"/>
                </a:solidFill>
              </a:rPr>
              <a:t> </a:t>
            </a:r>
            <a:r>
              <a:rPr sz="2250" dirty="0" err="1">
                <a:solidFill>
                  <a:srgbClr val="C00000"/>
                </a:solidFill>
              </a:rPr>
              <a:t>materiales</a:t>
            </a:r>
            <a:r>
              <a:rPr sz="2250" dirty="0">
                <a:solidFill>
                  <a:srgbClr val="C00000"/>
                </a:solidFill>
              </a:rPr>
              <a:t> de la </a:t>
            </a:r>
            <a:r>
              <a:rPr sz="2250" dirty="0" err="1">
                <a:solidFill>
                  <a:srgbClr val="C00000"/>
                </a:solidFill>
              </a:rPr>
              <a:t>ocupación</a:t>
            </a:r>
            <a:r>
              <a:rPr sz="2250" dirty="0">
                <a:solidFill>
                  <a:srgbClr val="C00000"/>
                </a:solidFill>
              </a:rPr>
              <a:t> </a:t>
            </a:r>
            <a:r>
              <a:rPr sz="2250" dirty="0" err="1">
                <a:solidFill>
                  <a:srgbClr val="C00000"/>
                </a:solidFill>
              </a:rPr>
              <a:t>cananea</a:t>
            </a:r>
            <a:r>
              <a:rPr sz="2250" dirty="0">
                <a:solidFill>
                  <a:srgbClr val="C00000"/>
                </a:solidFill>
              </a:rPr>
              <a:t> de la </a:t>
            </a:r>
            <a:r>
              <a:rPr sz="2250" dirty="0" err="1">
                <a:solidFill>
                  <a:srgbClr val="C00000"/>
                </a:solidFill>
              </a:rPr>
              <a:t>Edad</a:t>
            </a:r>
            <a:r>
              <a:rPr sz="2250" dirty="0">
                <a:solidFill>
                  <a:srgbClr val="C00000"/>
                </a:solidFill>
              </a:rPr>
              <a:t> del Bronce Final.</a:t>
            </a:r>
          </a:p>
        </p:txBody>
      </p:sp>
      <p:pic>
        <p:nvPicPr>
          <p:cNvPr id="7430" name="Picture 6" descr="Picture 6"/>
          <p:cNvPicPr>
            <a:picLocks noChangeAspect="1"/>
          </p:cNvPicPr>
          <p:nvPr/>
        </p:nvPicPr>
        <p:blipFill>
          <a:blip r:embed="rId2"/>
          <a:stretch>
            <a:fillRect/>
          </a:stretch>
        </p:blipFill>
        <p:spPr>
          <a:xfrm>
            <a:off x="1524000" y="23303"/>
            <a:ext cx="6934200" cy="6816158"/>
          </a:xfrm>
          <a:prstGeom prst="rect">
            <a:avLst/>
          </a:prstGeom>
          <a:ln w="12700">
            <a:miter lim="400000"/>
          </a:ln>
        </p:spPr>
      </p:pic>
      <p:sp>
        <p:nvSpPr>
          <p:cNvPr id="7431"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193</a:t>
            </a:fld>
            <a:endParaRPr/>
          </a:p>
        </p:txBody>
      </p:sp>
    </p:spTree>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3" name="Rectangle 2"/>
          <p:cNvSpPr txBox="1">
            <a:spLocks noGrp="1"/>
          </p:cNvSpPr>
          <p:nvPr>
            <p:ph type="title"/>
          </p:nvPr>
        </p:nvSpPr>
        <p:spPr>
          <a:xfrm>
            <a:off x="402167" y="228600"/>
            <a:ext cx="11387667" cy="1143000"/>
          </a:xfrm>
          <a:prstGeom prst="rect">
            <a:avLst/>
          </a:prstGeom>
        </p:spPr>
        <p:txBody>
          <a:bodyPr/>
          <a:lstStyle/>
          <a:p>
            <a:endParaRPr/>
          </a:p>
        </p:txBody>
      </p:sp>
      <p:pic>
        <p:nvPicPr>
          <p:cNvPr id="7434" name="Picture 3" descr="Picture 3"/>
          <p:cNvPicPr>
            <a:picLocks noChangeAspect="1"/>
          </p:cNvPicPr>
          <p:nvPr/>
        </p:nvPicPr>
        <p:blipFill>
          <a:blip r:embed="rId2"/>
          <a:stretch>
            <a:fillRect/>
          </a:stretch>
        </p:blipFill>
        <p:spPr>
          <a:xfrm>
            <a:off x="1524000" y="15875"/>
            <a:ext cx="9144000" cy="6864350"/>
          </a:xfrm>
          <a:prstGeom prst="rect">
            <a:avLst/>
          </a:prstGeom>
          <a:ln w="12700">
            <a:miter lim="400000"/>
          </a:ln>
        </p:spPr>
      </p:pic>
      <p:sp>
        <p:nvSpPr>
          <p:cNvPr id="7435" name="Text Box 4"/>
          <p:cNvSpPr txBox="1"/>
          <p:nvPr/>
        </p:nvSpPr>
        <p:spPr>
          <a:xfrm>
            <a:off x="1739900" y="127000"/>
            <a:ext cx="4648200" cy="1310641"/>
          </a:xfrm>
          <a:prstGeom prst="rect">
            <a:avLst/>
          </a:prstGeom>
          <a:gradFill>
            <a:gsLst>
              <a:gs pos="0">
                <a:srgbClr val="EAEBE1">
                  <a:alpha val="57001"/>
                </a:srgbClr>
              </a:gs>
              <a:gs pos="50000">
                <a:srgbClr val="F2F2EC">
                  <a:alpha val="58999"/>
                </a:srgbClr>
              </a:gs>
              <a:gs pos="100000">
                <a:srgbClr val="EAEBE1">
                  <a:alpha val="57001"/>
                </a:srgbClr>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lvl1pPr defTabSz="914400">
              <a:spcBef>
                <a:spcPts val="1200"/>
              </a:spcBef>
              <a:defRPr sz="2000" b="1">
                <a:latin typeface="Tahoma"/>
                <a:ea typeface="Tahoma"/>
                <a:cs typeface="Tahoma"/>
                <a:sym typeface="Tahoma"/>
              </a:defRPr>
            </a:lvl1pPr>
          </a:lstStyle>
          <a:p>
            <a:r>
              <a:rPr dirty="0">
                <a:solidFill>
                  <a:srgbClr val="C00000"/>
                </a:solidFill>
              </a:rPr>
              <a:t>Hazor excavation at the beginning of the 2004 season.</a:t>
            </a:r>
            <a:r>
              <a:rPr dirty="0"/>
              <a:t> / </a:t>
            </a:r>
            <a:r>
              <a:rPr dirty="0" err="1"/>
              <a:t>Excavación</a:t>
            </a:r>
            <a:r>
              <a:rPr dirty="0"/>
              <a:t> Hazor al </a:t>
            </a:r>
            <a:r>
              <a:rPr dirty="0" err="1"/>
              <a:t>inicio</a:t>
            </a:r>
            <a:r>
              <a:rPr dirty="0"/>
              <a:t> de la </a:t>
            </a:r>
            <a:r>
              <a:rPr dirty="0" err="1"/>
              <a:t>temporada</a:t>
            </a:r>
            <a:r>
              <a:rPr dirty="0"/>
              <a:t> 2004.</a:t>
            </a:r>
          </a:p>
        </p:txBody>
      </p:sp>
      <p:sp>
        <p:nvSpPr>
          <p:cNvPr id="7436"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194</a:t>
            </a:fld>
            <a:endParaRPr/>
          </a:p>
        </p:txBody>
      </p:sp>
    </p:spTree>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8" name="Rectangle 2"/>
          <p:cNvSpPr txBox="1">
            <a:spLocks noGrp="1"/>
          </p:cNvSpPr>
          <p:nvPr>
            <p:ph type="title"/>
          </p:nvPr>
        </p:nvSpPr>
        <p:spPr>
          <a:xfrm>
            <a:off x="402167" y="228600"/>
            <a:ext cx="11387667" cy="1143000"/>
          </a:xfrm>
          <a:prstGeom prst="rect">
            <a:avLst/>
          </a:prstGeom>
        </p:spPr>
        <p:txBody>
          <a:bodyPr lIns="45719" tIns="45720" rIns="45719" bIns="45720" anchor="ctr">
            <a:noAutofit/>
          </a:bodyPr>
          <a:lstStyle/>
          <a:p>
            <a:pPr defTabSz="740663">
              <a:defRPr sz="3564" b="1">
                <a:effectLst>
                  <a:outerShdw blurRad="30861" dist="30861" dir="2700000" rotWithShape="0">
                    <a:srgbClr val="000000"/>
                  </a:outerShdw>
                </a:effectLst>
                <a:latin typeface="Eras Bold ITC"/>
                <a:ea typeface="Eras Bold ITC"/>
                <a:cs typeface="Eras Bold ITC"/>
                <a:sym typeface="Eras Bold ITC"/>
              </a:defRPr>
            </a:pPr>
            <a:r>
              <a:rPr sz="3550" dirty="0">
                <a:solidFill>
                  <a:schemeClr val="accent5">
                    <a:lumMod val="50000"/>
                  </a:schemeClr>
                </a:solidFill>
              </a:rPr>
              <a:t>The Unfinished Conquest </a:t>
            </a:r>
            <a:r>
              <a:rPr sz="3550" dirty="0"/>
              <a:t>/ La Conquista </a:t>
            </a:r>
            <a:r>
              <a:rPr sz="3550" dirty="0" err="1"/>
              <a:t>Inconclusa</a:t>
            </a:r>
            <a:r>
              <a:rPr sz="3550" dirty="0"/>
              <a:t> </a:t>
            </a:r>
            <a:br>
              <a:rPr sz="3550" dirty="0"/>
            </a:br>
            <a:r>
              <a:rPr sz="1900" b="0" dirty="0">
                <a:latin typeface="Arial"/>
                <a:ea typeface="Arial"/>
                <a:cs typeface="Arial"/>
                <a:sym typeface="Arial"/>
              </a:rPr>
              <a:t>(Jos. 13:1-7)</a:t>
            </a:r>
          </a:p>
        </p:txBody>
      </p:sp>
      <p:sp>
        <p:nvSpPr>
          <p:cNvPr id="7439" name="Rectangle 3"/>
          <p:cNvSpPr txBox="1">
            <a:spLocks noGrp="1"/>
          </p:cNvSpPr>
          <p:nvPr>
            <p:ph type="body" idx="1"/>
          </p:nvPr>
        </p:nvSpPr>
        <p:spPr>
          <a:xfrm>
            <a:off x="402167" y="1394168"/>
            <a:ext cx="11387667" cy="5342726"/>
          </a:xfrm>
          <a:prstGeom prst="rect">
            <a:avLst/>
          </a:prstGeom>
        </p:spPr>
        <p:txBody>
          <a:bodyPr lIns="45719" tIns="45720" rIns="45719" bIns="45720" anchor="t">
            <a:normAutofit lnSpcReduction="10000"/>
          </a:bodyPr>
          <a:lstStyle/>
          <a:p>
            <a:pPr marL="335915" indent="-335915" defTabSz="896111">
              <a:buSzTx/>
              <a:buNone/>
              <a:defRPr sz="3136">
                <a:solidFill>
                  <a:srgbClr val="333300"/>
                </a:solidFill>
                <a:effectLst>
                  <a:outerShdw blurRad="37338" dist="37338" dir="2700000" rotWithShape="0">
                    <a:srgbClr val="000000"/>
                  </a:outerShdw>
                </a:effectLst>
              </a:defRPr>
            </a:pPr>
            <a:r>
              <a:rPr sz="3100" b="1" dirty="0">
                <a:solidFill>
                  <a:schemeClr val="accent5">
                    <a:lumMod val="50000"/>
                  </a:schemeClr>
                </a:solidFill>
              </a:rPr>
              <a:t>The remainder of the Book of Joshua is set against the backdrop of an unfinished conquest.</a:t>
            </a:r>
            <a:r>
              <a:rPr sz="3100" dirty="0"/>
              <a:t> / El resto del Libro de Josué se </a:t>
            </a:r>
            <a:r>
              <a:rPr sz="3100" dirty="0" err="1"/>
              <a:t>sitúa</a:t>
            </a:r>
            <a:r>
              <a:rPr sz="3100" dirty="0"/>
              <a:t> </a:t>
            </a:r>
            <a:r>
              <a:rPr sz="3100" dirty="0" err="1"/>
              <a:t>en</a:t>
            </a:r>
            <a:r>
              <a:rPr sz="3100" dirty="0"/>
              <a:t> </a:t>
            </a:r>
            <a:r>
              <a:rPr sz="3100" dirty="0" err="1"/>
              <a:t>el</a:t>
            </a:r>
            <a:r>
              <a:rPr sz="3100" dirty="0"/>
              <a:t> </a:t>
            </a:r>
            <a:r>
              <a:rPr sz="3100" dirty="0" err="1"/>
              <a:t>contexto</a:t>
            </a:r>
            <a:r>
              <a:rPr sz="3100" dirty="0"/>
              <a:t> de </a:t>
            </a:r>
            <a:r>
              <a:rPr sz="3100" dirty="0" err="1"/>
              <a:t>una</a:t>
            </a:r>
            <a:r>
              <a:rPr sz="3100" dirty="0"/>
              <a:t> </a:t>
            </a:r>
            <a:r>
              <a:rPr sz="3100" dirty="0" err="1"/>
              <a:t>conquista</a:t>
            </a:r>
            <a:r>
              <a:rPr sz="3100" dirty="0"/>
              <a:t> </a:t>
            </a:r>
            <a:r>
              <a:rPr sz="3100" dirty="0" err="1"/>
              <a:t>inacabada</a:t>
            </a:r>
            <a:r>
              <a:rPr sz="3100" dirty="0"/>
              <a:t>.</a:t>
            </a:r>
            <a:endParaRPr lang="en-US" sz="3100"/>
          </a:p>
          <a:p>
            <a:pPr marL="335915" indent="-335915" defTabSz="896111">
              <a:spcBef>
                <a:spcPts val="600"/>
              </a:spcBef>
              <a:defRPr sz="2744" i="1">
                <a:effectLst/>
                <a:latin typeface="Arial"/>
                <a:ea typeface="Arial"/>
                <a:cs typeface="Arial"/>
                <a:sym typeface="Arial"/>
              </a:defRPr>
            </a:pPr>
            <a:r>
              <a:rPr sz="2700" b="1" dirty="0">
                <a:solidFill>
                  <a:srgbClr val="C00000"/>
                </a:solidFill>
              </a:rPr>
              <a:t>After Joshua’s initial strikes into the center, north, and south of Canaan, there still remained very large tracts of land under Canaanite control (13:1-5).</a:t>
            </a:r>
            <a:r>
              <a:rPr sz="2700" dirty="0"/>
              <a:t> / </a:t>
            </a:r>
            <a:r>
              <a:rPr sz="2700" dirty="0" err="1"/>
              <a:t>Después</a:t>
            </a:r>
            <a:r>
              <a:rPr sz="2700" dirty="0"/>
              <a:t> de </a:t>
            </a:r>
            <a:r>
              <a:rPr sz="2700" dirty="0" err="1"/>
              <a:t>los</a:t>
            </a:r>
            <a:r>
              <a:rPr sz="2700" dirty="0"/>
              <a:t> </a:t>
            </a:r>
            <a:r>
              <a:rPr sz="2700" dirty="0" err="1"/>
              <a:t>ataques</a:t>
            </a:r>
            <a:r>
              <a:rPr sz="2700" dirty="0"/>
              <a:t> </a:t>
            </a:r>
            <a:r>
              <a:rPr sz="2700" dirty="0" err="1"/>
              <a:t>iniciales</a:t>
            </a:r>
            <a:r>
              <a:rPr sz="2700" dirty="0"/>
              <a:t> de Josué </a:t>
            </a:r>
            <a:r>
              <a:rPr sz="2700" dirty="0" err="1"/>
              <a:t>en</a:t>
            </a:r>
            <a:r>
              <a:rPr sz="2700" dirty="0"/>
              <a:t> </a:t>
            </a:r>
            <a:r>
              <a:rPr sz="2700" dirty="0" err="1"/>
              <a:t>el</a:t>
            </a:r>
            <a:r>
              <a:rPr sz="2700" dirty="0"/>
              <a:t> </a:t>
            </a:r>
            <a:r>
              <a:rPr sz="2700" dirty="0" err="1"/>
              <a:t>centro</a:t>
            </a:r>
            <a:r>
              <a:rPr sz="2700" dirty="0"/>
              <a:t>, </a:t>
            </a:r>
            <a:r>
              <a:rPr sz="2700" dirty="0" err="1"/>
              <a:t>el</a:t>
            </a:r>
            <a:r>
              <a:rPr sz="2700" dirty="0"/>
              <a:t> </a:t>
            </a:r>
            <a:r>
              <a:rPr sz="2700" dirty="0" err="1"/>
              <a:t>norte</a:t>
            </a:r>
            <a:r>
              <a:rPr sz="2700" dirty="0"/>
              <a:t> y </a:t>
            </a:r>
            <a:r>
              <a:rPr sz="2700" dirty="0" err="1"/>
              <a:t>el</a:t>
            </a:r>
            <a:r>
              <a:rPr sz="2700" dirty="0"/>
              <a:t> sur de </a:t>
            </a:r>
            <a:r>
              <a:rPr sz="2700" dirty="0" err="1"/>
              <a:t>Canaán</a:t>
            </a:r>
            <a:r>
              <a:rPr sz="2700" dirty="0"/>
              <a:t>, </a:t>
            </a:r>
            <a:r>
              <a:rPr sz="2700" dirty="0" err="1"/>
              <a:t>todavía</a:t>
            </a:r>
            <a:r>
              <a:rPr sz="2700" dirty="0"/>
              <a:t> </a:t>
            </a:r>
            <a:r>
              <a:rPr sz="2700" dirty="0" err="1"/>
              <a:t>quedaban</a:t>
            </a:r>
            <a:r>
              <a:rPr sz="2700" dirty="0"/>
              <a:t> </a:t>
            </a:r>
            <a:r>
              <a:rPr sz="2700" dirty="0" err="1"/>
              <a:t>grandes</a:t>
            </a:r>
            <a:r>
              <a:rPr sz="2700" dirty="0"/>
              <a:t> </a:t>
            </a:r>
            <a:r>
              <a:rPr sz="2700" dirty="0" err="1"/>
              <a:t>extensiones</a:t>
            </a:r>
            <a:r>
              <a:rPr sz="2700" dirty="0"/>
              <a:t> de tierra bajo </a:t>
            </a:r>
            <a:r>
              <a:rPr sz="2700" dirty="0" err="1"/>
              <a:t>el</a:t>
            </a:r>
            <a:r>
              <a:rPr sz="2700" dirty="0"/>
              <a:t> control de </a:t>
            </a:r>
            <a:r>
              <a:rPr sz="2700" dirty="0" err="1"/>
              <a:t>los</a:t>
            </a:r>
            <a:r>
              <a:rPr sz="2700" dirty="0"/>
              <a:t> </a:t>
            </a:r>
            <a:r>
              <a:rPr sz="2700" dirty="0" err="1"/>
              <a:t>cananeos</a:t>
            </a:r>
            <a:r>
              <a:rPr sz="2700" dirty="0"/>
              <a:t> (13:1-5).</a:t>
            </a:r>
          </a:p>
          <a:p>
            <a:pPr marL="335915" indent="-335915" defTabSz="896111">
              <a:spcBef>
                <a:spcPts val="600"/>
              </a:spcBef>
              <a:defRPr sz="2744" i="1">
                <a:effectLst/>
                <a:latin typeface="Arial"/>
                <a:ea typeface="Arial"/>
                <a:cs typeface="Arial"/>
                <a:sym typeface="Arial"/>
              </a:defRPr>
            </a:pPr>
            <a:r>
              <a:rPr sz="2700" b="1" dirty="0">
                <a:solidFill>
                  <a:srgbClr val="C00000"/>
                </a:solidFill>
              </a:rPr>
              <a:t>The division of the land was with the assumption that the various clans would complete the conquest in their allotted areas (13:6-7).</a:t>
            </a:r>
            <a:r>
              <a:rPr sz="2700" dirty="0"/>
              <a:t> / La </a:t>
            </a:r>
            <a:r>
              <a:rPr sz="2700" dirty="0" err="1"/>
              <a:t>división</a:t>
            </a:r>
            <a:r>
              <a:rPr sz="2700" dirty="0"/>
              <a:t> de la tierra </a:t>
            </a:r>
            <a:r>
              <a:rPr sz="2700" dirty="0" err="1"/>
              <a:t>fue</a:t>
            </a:r>
            <a:r>
              <a:rPr sz="2700" dirty="0"/>
              <a:t> con la </a:t>
            </a:r>
            <a:r>
              <a:rPr sz="2700" dirty="0" err="1"/>
              <a:t>suposición</a:t>
            </a:r>
            <a:r>
              <a:rPr sz="2700" dirty="0"/>
              <a:t> de que </a:t>
            </a:r>
            <a:r>
              <a:rPr sz="2700" dirty="0" err="1"/>
              <a:t>los</a:t>
            </a:r>
            <a:r>
              <a:rPr sz="2700" dirty="0"/>
              <a:t> </a:t>
            </a:r>
            <a:r>
              <a:rPr sz="2700" dirty="0" err="1"/>
              <a:t>diversos</a:t>
            </a:r>
            <a:r>
              <a:rPr sz="2700" dirty="0"/>
              <a:t> </a:t>
            </a:r>
            <a:r>
              <a:rPr sz="2700" dirty="0" err="1"/>
              <a:t>clanes</a:t>
            </a:r>
            <a:r>
              <a:rPr sz="2700" dirty="0"/>
              <a:t> </a:t>
            </a:r>
            <a:r>
              <a:rPr sz="2700" dirty="0" err="1"/>
              <a:t>completarían</a:t>
            </a:r>
            <a:r>
              <a:rPr sz="2700" dirty="0"/>
              <a:t> la </a:t>
            </a:r>
            <a:r>
              <a:rPr sz="2700" dirty="0" err="1"/>
              <a:t>conquista</a:t>
            </a:r>
            <a:r>
              <a:rPr sz="2700" dirty="0"/>
              <a:t> </a:t>
            </a:r>
            <a:r>
              <a:rPr sz="2700" dirty="0" err="1"/>
              <a:t>en</a:t>
            </a:r>
            <a:r>
              <a:rPr sz="2700" dirty="0"/>
              <a:t> sus </a:t>
            </a:r>
            <a:r>
              <a:rPr sz="2700" dirty="0" err="1"/>
              <a:t>áreas</a:t>
            </a:r>
            <a:r>
              <a:rPr sz="2700" dirty="0"/>
              <a:t> </a:t>
            </a:r>
            <a:r>
              <a:rPr sz="2700" dirty="0" err="1"/>
              <a:t>asignadas</a:t>
            </a:r>
            <a:r>
              <a:rPr sz="2700" dirty="0"/>
              <a:t> (13:6-7).</a:t>
            </a:r>
          </a:p>
        </p:txBody>
      </p:sp>
      <p:sp>
        <p:nvSpPr>
          <p:cNvPr id="7440"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439">
                                            <p:bg/>
                                          </p:spTgt>
                                        </p:tgtEl>
                                        <p:attrNameLst>
                                          <p:attrName>style.visibility</p:attrName>
                                        </p:attrNameLst>
                                      </p:cBhvr>
                                      <p:to>
                                        <p:strVal val="visible"/>
                                      </p:to>
                                    </p:set>
                                    <p:anim calcmode="lin" valueType="num">
                                      <p:cBhvr>
                                        <p:cTn id="7" dur="500" fill="hold"/>
                                        <p:tgtEl>
                                          <p:spTgt spid="7439">
                                            <p:bg/>
                                          </p:spTgt>
                                        </p:tgtEl>
                                        <p:attrNameLst>
                                          <p:attrName>ppt_w</p:attrName>
                                        </p:attrNameLst>
                                      </p:cBhvr>
                                      <p:tavLst>
                                        <p:tav tm="0">
                                          <p:val>
                                            <p:fltVal val="0"/>
                                          </p:val>
                                        </p:tav>
                                        <p:tav tm="100000">
                                          <p:val>
                                            <p:strVal val="#ppt_w"/>
                                          </p:val>
                                        </p:tav>
                                      </p:tavLst>
                                    </p:anim>
                                    <p:anim calcmode="lin" valueType="num">
                                      <p:cBhvr>
                                        <p:cTn id="8" dur="500" fill="hold"/>
                                        <p:tgtEl>
                                          <p:spTgt spid="743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439">
                                            <p:txEl>
                                              <p:pRg st="0" end="0"/>
                                            </p:txEl>
                                          </p:spTgt>
                                        </p:tgtEl>
                                        <p:attrNameLst>
                                          <p:attrName>style.visibility</p:attrName>
                                        </p:attrNameLst>
                                      </p:cBhvr>
                                      <p:to>
                                        <p:strVal val="visible"/>
                                      </p:to>
                                    </p:set>
                                    <p:anim calcmode="lin" valueType="num">
                                      <p:cBhvr>
                                        <p:cTn id="11" dur="500" fill="hold"/>
                                        <p:tgtEl>
                                          <p:spTgt spid="743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4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439">
                                            <p:txEl>
                                              <p:pRg st="1" end="1"/>
                                            </p:txEl>
                                          </p:spTgt>
                                        </p:tgtEl>
                                        <p:attrNameLst>
                                          <p:attrName>style.visibility</p:attrName>
                                        </p:attrNameLst>
                                      </p:cBhvr>
                                      <p:to>
                                        <p:strVal val="visible"/>
                                      </p:to>
                                    </p:set>
                                    <p:anim calcmode="lin" valueType="num">
                                      <p:cBhvr>
                                        <p:cTn id="17" dur="500" fill="hold"/>
                                        <p:tgtEl>
                                          <p:spTgt spid="743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43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439">
                                            <p:txEl>
                                              <p:pRg st="2" end="2"/>
                                            </p:txEl>
                                          </p:spTgt>
                                        </p:tgtEl>
                                        <p:attrNameLst>
                                          <p:attrName>style.visibility</p:attrName>
                                        </p:attrNameLst>
                                      </p:cBhvr>
                                      <p:to>
                                        <p:strVal val="visible"/>
                                      </p:to>
                                    </p:set>
                                    <p:anim calcmode="lin" valueType="num">
                                      <p:cBhvr>
                                        <p:cTn id="23" dur="500" fill="hold"/>
                                        <p:tgtEl>
                                          <p:spTgt spid="743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43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9" grpId="1" build="p" animBg="1" advAuto="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2" name="Picture 6" descr="Picture 6"/>
          <p:cNvPicPr>
            <a:picLocks noChangeAspect="1"/>
          </p:cNvPicPr>
          <p:nvPr/>
        </p:nvPicPr>
        <p:blipFill>
          <a:blip r:embed="rId2"/>
          <a:stretch>
            <a:fillRect/>
          </a:stretch>
        </p:blipFill>
        <p:spPr>
          <a:xfrm>
            <a:off x="1524000" y="0"/>
            <a:ext cx="4470400" cy="6858000"/>
          </a:xfrm>
          <a:prstGeom prst="rect">
            <a:avLst/>
          </a:prstGeom>
        </p:spPr>
      </p:pic>
      <p:sp>
        <p:nvSpPr>
          <p:cNvPr id="7443" name="Rectangle 7"/>
          <p:cNvSpPr txBox="1">
            <a:spLocks noGrp="1"/>
          </p:cNvSpPr>
          <p:nvPr>
            <p:ph type="body" sz="half" idx="1"/>
          </p:nvPr>
        </p:nvSpPr>
        <p:spPr>
          <a:xfrm>
            <a:off x="6400800" y="228600"/>
            <a:ext cx="3962400" cy="5181600"/>
          </a:xfrm>
          <a:prstGeom prst="rect">
            <a:avLst/>
          </a:prstGeom>
        </p:spPr>
        <p:txBody>
          <a:bodyPr lIns="45719" tIns="45720" rIns="45719" bIns="45720" anchor="t">
            <a:normAutofit/>
          </a:bodyPr>
          <a:lstStyle/>
          <a:p>
            <a:pPr>
              <a:buSzTx/>
              <a:buNone/>
              <a:defRPr>
                <a:latin typeface="Impact"/>
                <a:ea typeface="Impact"/>
                <a:cs typeface="Impact"/>
                <a:sym typeface="Impact"/>
              </a:defRPr>
            </a:pPr>
            <a:r>
              <a:rPr dirty="0">
                <a:solidFill>
                  <a:srgbClr val="002060"/>
                </a:solidFill>
              </a:rPr>
              <a:t>Transjordan Tribes</a:t>
            </a:r>
            <a:r>
              <a:rPr sz="2800" dirty="0">
                <a:solidFill>
                  <a:srgbClr val="002060"/>
                </a:solidFill>
              </a:rPr>
              <a:t> (territories allotted by Moses)</a:t>
            </a:r>
          </a:p>
          <a:p>
            <a:pPr>
              <a:buSzTx/>
              <a:buNone/>
              <a:defRPr sz="1000" i="1">
                <a:latin typeface="Arial Narrow"/>
                <a:ea typeface="Arial Narrow"/>
                <a:cs typeface="Arial Narrow"/>
                <a:sym typeface="Arial Narrow"/>
              </a:defRPr>
            </a:pPr>
            <a:endParaRPr sz="2800"/>
          </a:p>
          <a:p>
            <a:pPr>
              <a:lnSpc>
                <a:spcPct val="90000"/>
              </a:lnSpc>
              <a:spcBef>
                <a:spcPts val="600"/>
              </a:spcBef>
              <a:buSzTx/>
              <a:buNone/>
              <a:defRPr sz="2400" i="1">
                <a:latin typeface="Arial Narrow"/>
                <a:ea typeface="Arial Narrow"/>
                <a:cs typeface="Arial Narrow"/>
                <a:sym typeface="Arial Narrow"/>
              </a:defRPr>
            </a:pPr>
            <a:r>
              <a:rPr dirty="0"/>
              <a:t>	Transjordan </a:t>
            </a:r>
            <a:r>
              <a:rPr sz="2800" b="1" dirty="0"/>
              <a:t>½ Manasseh</a:t>
            </a:r>
            <a:r>
              <a:rPr b="1" dirty="0"/>
              <a:t> </a:t>
            </a:r>
            <a:r>
              <a:rPr dirty="0"/>
              <a:t>(Bashan Heights)</a:t>
            </a:r>
          </a:p>
          <a:p>
            <a:pPr>
              <a:lnSpc>
                <a:spcPct val="90000"/>
              </a:lnSpc>
              <a:spcBef>
                <a:spcPts val="200"/>
              </a:spcBef>
              <a:buSzTx/>
              <a:buNone/>
              <a:defRPr sz="1000" i="1">
                <a:latin typeface="Arial Narrow"/>
                <a:ea typeface="Arial Narrow"/>
                <a:cs typeface="Arial Narrow"/>
                <a:sym typeface="Arial Narrow"/>
              </a:defRPr>
            </a:pPr>
            <a:r>
              <a:rPr dirty="0"/>
              <a:t>	</a:t>
            </a:r>
          </a:p>
          <a:p>
            <a:pPr>
              <a:lnSpc>
                <a:spcPct val="90000"/>
              </a:lnSpc>
              <a:spcBef>
                <a:spcPts val="600"/>
              </a:spcBef>
              <a:buSzTx/>
              <a:buNone/>
              <a:defRPr sz="2400" i="1">
                <a:latin typeface="Arial Narrow"/>
                <a:ea typeface="Arial Narrow"/>
                <a:cs typeface="Arial Narrow"/>
                <a:sym typeface="Arial Narrow"/>
              </a:defRPr>
            </a:pPr>
            <a:r>
              <a:rPr dirty="0"/>
              <a:t>	</a:t>
            </a:r>
            <a:r>
              <a:rPr sz="2800" b="1" dirty="0"/>
              <a:t>Gad </a:t>
            </a:r>
            <a:r>
              <a:rPr dirty="0"/>
              <a:t>(plateau of Gilead)</a:t>
            </a:r>
          </a:p>
          <a:p>
            <a:pPr>
              <a:lnSpc>
                <a:spcPct val="90000"/>
              </a:lnSpc>
              <a:buSzTx/>
              <a:buNone/>
              <a:defRPr sz="1000" i="1">
                <a:latin typeface="Arial Narrow"/>
                <a:ea typeface="Arial Narrow"/>
                <a:cs typeface="Arial Narrow"/>
                <a:sym typeface="Arial Narrow"/>
              </a:defRPr>
            </a:pPr>
            <a:endParaRPr/>
          </a:p>
          <a:p>
            <a:pPr>
              <a:lnSpc>
                <a:spcPct val="90000"/>
              </a:lnSpc>
              <a:spcBef>
                <a:spcPts val="600"/>
              </a:spcBef>
              <a:buSzTx/>
              <a:buNone/>
              <a:defRPr sz="2400" i="1">
                <a:latin typeface="Arial Narrow"/>
                <a:ea typeface="Arial Narrow"/>
                <a:cs typeface="Arial Narrow"/>
                <a:sym typeface="Arial Narrow"/>
              </a:defRPr>
            </a:pPr>
            <a:r>
              <a:rPr dirty="0"/>
              <a:t>	</a:t>
            </a:r>
            <a:r>
              <a:rPr sz="2800" b="1" dirty="0"/>
              <a:t>Reuben</a:t>
            </a:r>
            <a:r>
              <a:rPr dirty="0"/>
              <a:t> (from the Arnon Gorge to Heshbon)</a:t>
            </a:r>
          </a:p>
        </p:txBody>
      </p:sp>
      <p:sp>
        <p:nvSpPr>
          <p:cNvPr id="7444" name="Line 9"/>
          <p:cNvSpPr/>
          <p:nvPr/>
        </p:nvSpPr>
        <p:spPr>
          <a:xfrm flipH="1" flipV="1">
            <a:off x="5257800" y="1676400"/>
            <a:ext cx="1524001" cy="375921"/>
          </a:xfrm>
          <a:prstGeom prst="line">
            <a:avLst/>
          </a:prstGeom>
          <a:ln w="57150">
            <a:solidFill>
              <a:srgbClr val="FF3300"/>
            </a:solidFill>
            <a:tailEnd type="triangle"/>
          </a:ln>
        </p:spPr>
        <p:txBody>
          <a:bodyPr lIns="45719" rIns="45719"/>
          <a:lstStyle/>
          <a:p>
            <a:endParaRPr/>
          </a:p>
        </p:txBody>
      </p:sp>
      <p:sp>
        <p:nvSpPr>
          <p:cNvPr id="7445" name="Line 10"/>
          <p:cNvSpPr/>
          <p:nvPr/>
        </p:nvSpPr>
        <p:spPr>
          <a:xfrm flipH="1">
            <a:off x="5105399" y="3047999"/>
            <a:ext cx="1676401" cy="609602"/>
          </a:xfrm>
          <a:prstGeom prst="line">
            <a:avLst/>
          </a:prstGeom>
          <a:ln w="57150">
            <a:solidFill>
              <a:srgbClr val="FF3300"/>
            </a:solidFill>
            <a:tailEnd type="triangle"/>
          </a:ln>
        </p:spPr>
        <p:txBody>
          <a:bodyPr lIns="45719" rIns="45719"/>
          <a:lstStyle/>
          <a:p>
            <a:endParaRPr/>
          </a:p>
        </p:txBody>
      </p:sp>
      <p:sp>
        <p:nvSpPr>
          <p:cNvPr id="7446" name="Line 11"/>
          <p:cNvSpPr/>
          <p:nvPr/>
        </p:nvSpPr>
        <p:spPr>
          <a:xfrm flipH="1">
            <a:off x="5232399" y="3728720"/>
            <a:ext cx="1549401" cy="1010920"/>
          </a:xfrm>
          <a:prstGeom prst="line">
            <a:avLst/>
          </a:prstGeom>
          <a:ln w="57150">
            <a:solidFill>
              <a:srgbClr val="FF3300"/>
            </a:solidFill>
            <a:tailEnd type="triangle"/>
          </a:ln>
        </p:spPr>
        <p:txBody>
          <a:bodyPr lIns="45719" rIns="45719"/>
          <a:lstStyle/>
          <a:p>
            <a:endParaRPr/>
          </a:p>
        </p:txBody>
      </p:sp>
      <p:sp>
        <p:nvSpPr>
          <p:cNvPr id="7447" name="Rectangle 12"/>
          <p:cNvSpPr/>
          <p:nvPr/>
        </p:nvSpPr>
        <p:spPr>
          <a:xfrm>
            <a:off x="6477000" y="5486400"/>
            <a:ext cx="838200" cy="381000"/>
          </a:xfrm>
          <a:prstGeom prst="rect">
            <a:avLst/>
          </a:prstGeom>
          <a:solidFill>
            <a:srgbClr val="C5D0B0"/>
          </a:solidFill>
          <a:ln>
            <a:solidFill>
              <a:srgbClr val="000000"/>
            </a:solidFill>
            <a:miter/>
          </a:ln>
        </p:spPr>
        <p:txBody>
          <a:bodyPr lIns="45719" rIns="45719" anchor="ctr"/>
          <a:lstStyle/>
          <a:p>
            <a:pPr defTabSz="914400">
              <a:defRPr>
                <a:latin typeface="Tahoma"/>
                <a:ea typeface="Tahoma"/>
                <a:cs typeface="Tahoma"/>
                <a:sym typeface="Tahoma"/>
              </a:defRPr>
            </a:pPr>
            <a:endParaRPr/>
          </a:p>
        </p:txBody>
      </p:sp>
      <p:sp>
        <p:nvSpPr>
          <p:cNvPr id="7448" name="Rectangle 13"/>
          <p:cNvSpPr/>
          <p:nvPr/>
        </p:nvSpPr>
        <p:spPr>
          <a:xfrm>
            <a:off x="6477000" y="6096000"/>
            <a:ext cx="838200" cy="381000"/>
          </a:xfrm>
          <a:prstGeom prst="rect">
            <a:avLst/>
          </a:prstGeom>
          <a:solidFill>
            <a:schemeClr val="accent6">
              <a:lumMod val="75000"/>
            </a:schemeClr>
          </a:solidFill>
          <a:ln>
            <a:solidFill>
              <a:srgbClr val="000000"/>
            </a:solidFill>
            <a:miter/>
          </a:ln>
        </p:spPr>
        <p:txBody>
          <a:bodyPr lIns="45719" rIns="45719" anchor="ctr"/>
          <a:lstStyle/>
          <a:p>
            <a:pPr defTabSz="914400">
              <a:defRPr>
                <a:latin typeface="Tahoma"/>
                <a:ea typeface="Tahoma"/>
                <a:cs typeface="Tahoma"/>
                <a:sym typeface="Tahoma"/>
              </a:defRPr>
            </a:pPr>
            <a:endParaRPr/>
          </a:p>
        </p:txBody>
      </p:sp>
      <p:sp>
        <p:nvSpPr>
          <p:cNvPr id="7449" name="Text Box 14"/>
          <p:cNvSpPr txBox="1"/>
          <p:nvPr/>
        </p:nvSpPr>
        <p:spPr>
          <a:xfrm>
            <a:off x="7360919" y="5410201"/>
            <a:ext cx="3261361" cy="944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lnSpc>
                <a:spcPct val="130000"/>
              </a:lnSpc>
              <a:spcBef>
                <a:spcPts val="1200"/>
              </a:spcBef>
              <a:defRPr sz="2000">
                <a:latin typeface="Tahoma"/>
                <a:ea typeface="Tahoma"/>
                <a:cs typeface="Tahoma"/>
                <a:sym typeface="Tahoma"/>
              </a:defRPr>
            </a:pPr>
            <a:r>
              <a:t>Areas of Israelite control</a:t>
            </a:r>
          </a:p>
          <a:p>
            <a:pPr defTabSz="914400">
              <a:lnSpc>
                <a:spcPct val="130000"/>
              </a:lnSpc>
              <a:spcBef>
                <a:spcPts val="1200"/>
              </a:spcBef>
              <a:defRPr sz="2000">
                <a:latin typeface="Tahoma"/>
                <a:ea typeface="Tahoma"/>
                <a:cs typeface="Tahoma"/>
                <a:sym typeface="Tahoma"/>
              </a:defRPr>
            </a:pPr>
            <a:r>
              <a:t>Areas of Canaanite control</a:t>
            </a:r>
          </a:p>
        </p:txBody>
      </p:sp>
      <p:sp>
        <p:nvSpPr>
          <p:cNvPr id="7450" name="Rectangle 16"/>
          <p:cNvSpPr/>
          <p:nvPr/>
        </p:nvSpPr>
        <p:spPr>
          <a:xfrm>
            <a:off x="5562600" y="6324600"/>
            <a:ext cx="457200" cy="533400"/>
          </a:xfrm>
          <a:prstGeom prst="rect">
            <a:avLst/>
          </a:prstGeom>
          <a:solidFill>
            <a:srgbClr val="FFE5F6"/>
          </a:solidFill>
          <a:ln w="12700">
            <a:miter lim="400000"/>
          </a:ln>
        </p:spPr>
        <p:txBody>
          <a:bodyPr lIns="45719" rIns="45719" anchor="ctr"/>
          <a:lstStyle/>
          <a:p>
            <a:pPr defTabSz="914400">
              <a:defRPr>
                <a:latin typeface="Tahoma"/>
                <a:ea typeface="Tahoma"/>
                <a:cs typeface="Tahoma"/>
                <a:sym typeface="Tahoma"/>
              </a:defRPr>
            </a:pPr>
            <a:endParaRPr/>
          </a:p>
        </p:txBody>
      </p:sp>
      <p:sp>
        <p:nvSpPr>
          <p:cNvPr id="7451"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196</a:t>
            </a:fld>
            <a:endParaRPr/>
          </a:p>
        </p:txBody>
      </p:sp>
    </p:spTree>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3" name="Picture 6" descr="Picture 6"/>
          <p:cNvPicPr>
            <a:picLocks noChangeAspect="1"/>
          </p:cNvPicPr>
          <p:nvPr/>
        </p:nvPicPr>
        <p:blipFill>
          <a:blip r:embed="rId2"/>
          <a:stretch>
            <a:fillRect/>
          </a:stretch>
        </p:blipFill>
        <p:spPr>
          <a:xfrm>
            <a:off x="1524000" y="0"/>
            <a:ext cx="4470400" cy="6858000"/>
          </a:xfrm>
          <a:prstGeom prst="rect">
            <a:avLst/>
          </a:prstGeom>
          <a:ln w="12700">
            <a:miter lim="400000"/>
          </a:ln>
        </p:spPr>
      </p:pic>
      <p:sp>
        <p:nvSpPr>
          <p:cNvPr id="7454" name="Rectangle 7"/>
          <p:cNvSpPr txBox="1">
            <a:spLocks noGrp="1"/>
          </p:cNvSpPr>
          <p:nvPr>
            <p:ph type="body" sz="half" idx="1"/>
          </p:nvPr>
        </p:nvSpPr>
        <p:spPr>
          <a:xfrm>
            <a:off x="6400800" y="228600"/>
            <a:ext cx="5090672" cy="5181600"/>
          </a:xfrm>
          <a:prstGeom prst="rect">
            <a:avLst/>
          </a:prstGeom>
        </p:spPr>
        <p:txBody>
          <a:bodyPr/>
          <a:lstStyle/>
          <a:p>
            <a:pPr>
              <a:buSzTx/>
              <a:buNone/>
              <a:defRPr>
                <a:latin typeface="Impact"/>
                <a:ea typeface="Impact"/>
                <a:cs typeface="Impact"/>
                <a:sym typeface="Impact"/>
              </a:defRPr>
            </a:pPr>
            <a:r>
              <a:rPr sz="2800"/>
              <a:t> </a:t>
            </a:r>
            <a:r>
              <a:t>Tribus Transjordánicas</a:t>
            </a:r>
            <a:r>
              <a:rPr sz="2800"/>
              <a:t> (territorios repartidos por Moisés)</a:t>
            </a:r>
          </a:p>
          <a:p>
            <a:pPr>
              <a:buSzTx/>
              <a:buNone/>
              <a:defRPr sz="1000" i="1">
                <a:latin typeface="Arial Narrow"/>
                <a:ea typeface="Arial Narrow"/>
                <a:cs typeface="Arial Narrow"/>
                <a:sym typeface="Arial Narrow"/>
              </a:defRPr>
            </a:pPr>
            <a:endParaRPr sz="2800"/>
          </a:p>
          <a:p>
            <a:pPr>
              <a:lnSpc>
                <a:spcPct val="90000"/>
              </a:lnSpc>
              <a:spcBef>
                <a:spcPts val="600"/>
              </a:spcBef>
              <a:buSzTx/>
              <a:buNone/>
              <a:defRPr sz="2400" i="1">
                <a:latin typeface="Arial Narrow"/>
                <a:ea typeface="Arial Narrow"/>
                <a:cs typeface="Arial Narrow"/>
                <a:sym typeface="Arial Narrow"/>
              </a:defRPr>
            </a:pPr>
            <a:r>
              <a:t>	Transjordán </a:t>
            </a:r>
            <a:r>
              <a:rPr sz="2800" b="1"/>
              <a:t>½ Manasés</a:t>
            </a:r>
            <a:r>
              <a:rPr b="1"/>
              <a:t> </a:t>
            </a:r>
            <a:r>
              <a:t>(Tierras altas de Basán)</a:t>
            </a:r>
          </a:p>
          <a:p>
            <a:pPr>
              <a:lnSpc>
                <a:spcPct val="90000"/>
              </a:lnSpc>
              <a:spcBef>
                <a:spcPts val="200"/>
              </a:spcBef>
              <a:buSzTx/>
              <a:buNone/>
              <a:defRPr sz="1000" i="1">
                <a:latin typeface="Arial Narrow"/>
                <a:ea typeface="Arial Narrow"/>
                <a:cs typeface="Arial Narrow"/>
                <a:sym typeface="Arial Narrow"/>
              </a:defRPr>
            </a:pPr>
            <a:r>
              <a:t>	</a:t>
            </a:r>
          </a:p>
          <a:p>
            <a:pPr>
              <a:lnSpc>
                <a:spcPct val="90000"/>
              </a:lnSpc>
              <a:spcBef>
                <a:spcPts val="600"/>
              </a:spcBef>
              <a:buSzTx/>
              <a:buNone/>
              <a:defRPr sz="2400" i="1">
                <a:latin typeface="Arial Narrow"/>
                <a:ea typeface="Arial Narrow"/>
                <a:cs typeface="Arial Narrow"/>
                <a:sym typeface="Arial Narrow"/>
              </a:defRPr>
            </a:pPr>
            <a:r>
              <a:t>	</a:t>
            </a:r>
            <a:r>
              <a:rPr sz="2800" b="1"/>
              <a:t>Gad </a:t>
            </a:r>
            <a:r>
              <a:t>(meseta de Galaad)</a:t>
            </a:r>
          </a:p>
          <a:p>
            <a:pPr>
              <a:lnSpc>
                <a:spcPct val="90000"/>
              </a:lnSpc>
              <a:buSzTx/>
              <a:buNone/>
              <a:defRPr sz="1000" i="1">
                <a:latin typeface="Arial Narrow"/>
                <a:ea typeface="Arial Narrow"/>
                <a:cs typeface="Arial Narrow"/>
                <a:sym typeface="Arial Narrow"/>
              </a:defRPr>
            </a:pPr>
            <a:endParaRPr/>
          </a:p>
          <a:p>
            <a:pPr>
              <a:lnSpc>
                <a:spcPct val="90000"/>
              </a:lnSpc>
              <a:spcBef>
                <a:spcPts val="600"/>
              </a:spcBef>
              <a:buSzTx/>
              <a:buNone/>
              <a:defRPr sz="2400" i="1">
                <a:latin typeface="Arial Narrow"/>
                <a:ea typeface="Arial Narrow"/>
                <a:cs typeface="Arial Narrow"/>
                <a:sym typeface="Arial Narrow"/>
              </a:defRPr>
            </a:pPr>
            <a:r>
              <a:t>	</a:t>
            </a:r>
            <a:r>
              <a:rPr sz="2800" b="1"/>
              <a:t>Reuben</a:t>
            </a:r>
            <a:r>
              <a:t> (desde el desfiladero de Arnon  hasta Hesbón)</a:t>
            </a:r>
          </a:p>
        </p:txBody>
      </p:sp>
      <p:sp>
        <p:nvSpPr>
          <p:cNvPr id="7455" name="Line 9"/>
          <p:cNvSpPr/>
          <p:nvPr/>
        </p:nvSpPr>
        <p:spPr>
          <a:xfrm flipH="1" flipV="1">
            <a:off x="5257800" y="1676400"/>
            <a:ext cx="1524001" cy="375921"/>
          </a:xfrm>
          <a:prstGeom prst="line">
            <a:avLst/>
          </a:prstGeom>
          <a:ln w="57150">
            <a:solidFill>
              <a:srgbClr val="FF3300"/>
            </a:solidFill>
            <a:tailEnd type="triangle"/>
          </a:ln>
        </p:spPr>
        <p:txBody>
          <a:bodyPr lIns="45719" rIns="45719"/>
          <a:lstStyle/>
          <a:p>
            <a:endParaRPr/>
          </a:p>
        </p:txBody>
      </p:sp>
      <p:sp>
        <p:nvSpPr>
          <p:cNvPr id="7456" name="Line 10"/>
          <p:cNvSpPr/>
          <p:nvPr/>
        </p:nvSpPr>
        <p:spPr>
          <a:xfrm flipH="1">
            <a:off x="5105399" y="3047999"/>
            <a:ext cx="1676401" cy="609602"/>
          </a:xfrm>
          <a:prstGeom prst="line">
            <a:avLst/>
          </a:prstGeom>
          <a:ln w="57150">
            <a:solidFill>
              <a:srgbClr val="FF3300"/>
            </a:solidFill>
            <a:tailEnd type="triangle"/>
          </a:ln>
        </p:spPr>
        <p:txBody>
          <a:bodyPr lIns="45719" rIns="45719"/>
          <a:lstStyle/>
          <a:p>
            <a:endParaRPr/>
          </a:p>
        </p:txBody>
      </p:sp>
      <p:sp>
        <p:nvSpPr>
          <p:cNvPr id="7457" name="Line 11"/>
          <p:cNvSpPr/>
          <p:nvPr/>
        </p:nvSpPr>
        <p:spPr>
          <a:xfrm flipH="1">
            <a:off x="5232399" y="3728720"/>
            <a:ext cx="1549401" cy="1010920"/>
          </a:xfrm>
          <a:prstGeom prst="line">
            <a:avLst/>
          </a:prstGeom>
          <a:ln w="57150">
            <a:solidFill>
              <a:srgbClr val="FF3300"/>
            </a:solidFill>
            <a:tailEnd type="triangle"/>
          </a:ln>
        </p:spPr>
        <p:txBody>
          <a:bodyPr lIns="45719" rIns="45719"/>
          <a:lstStyle/>
          <a:p>
            <a:endParaRPr/>
          </a:p>
        </p:txBody>
      </p:sp>
      <p:sp>
        <p:nvSpPr>
          <p:cNvPr id="7458" name="Rectangle 12"/>
          <p:cNvSpPr/>
          <p:nvPr/>
        </p:nvSpPr>
        <p:spPr>
          <a:xfrm>
            <a:off x="6477000" y="5486400"/>
            <a:ext cx="838200" cy="381000"/>
          </a:xfrm>
          <a:prstGeom prst="rect">
            <a:avLst/>
          </a:prstGeom>
          <a:solidFill>
            <a:srgbClr val="C5D0B0"/>
          </a:solidFill>
          <a:ln>
            <a:solidFill>
              <a:srgbClr val="000000"/>
            </a:solidFill>
            <a:miter/>
          </a:ln>
        </p:spPr>
        <p:txBody>
          <a:bodyPr lIns="45719" rIns="45719" anchor="ctr"/>
          <a:lstStyle/>
          <a:p>
            <a:pPr defTabSz="914400">
              <a:defRPr>
                <a:latin typeface="Tahoma"/>
                <a:ea typeface="Tahoma"/>
                <a:cs typeface="Tahoma"/>
                <a:sym typeface="Tahoma"/>
              </a:defRPr>
            </a:pPr>
            <a:endParaRPr/>
          </a:p>
        </p:txBody>
      </p:sp>
      <p:sp>
        <p:nvSpPr>
          <p:cNvPr id="7459" name="Rectangle 13"/>
          <p:cNvSpPr/>
          <p:nvPr/>
        </p:nvSpPr>
        <p:spPr>
          <a:xfrm>
            <a:off x="6477000" y="6096000"/>
            <a:ext cx="838200" cy="381000"/>
          </a:xfrm>
          <a:prstGeom prst="rect">
            <a:avLst/>
          </a:prstGeom>
          <a:solidFill>
            <a:schemeClr val="accent6">
              <a:lumMod val="75000"/>
            </a:schemeClr>
          </a:solidFill>
          <a:ln>
            <a:solidFill>
              <a:srgbClr val="000000"/>
            </a:solidFill>
            <a:miter/>
          </a:ln>
        </p:spPr>
        <p:txBody>
          <a:bodyPr lIns="45719" rIns="45719" anchor="ctr"/>
          <a:lstStyle/>
          <a:p>
            <a:pPr defTabSz="914400">
              <a:defRPr>
                <a:latin typeface="Tahoma"/>
                <a:ea typeface="Tahoma"/>
                <a:cs typeface="Tahoma"/>
                <a:sym typeface="Tahoma"/>
              </a:defRPr>
            </a:pPr>
            <a:endParaRPr/>
          </a:p>
        </p:txBody>
      </p:sp>
      <p:sp>
        <p:nvSpPr>
          <p:cNvPr id="7460" name="Text Box 14"/>
          <p:cNvSpPr txBox="1"/>
          <p:nvPr/>
        </p:nvSpPr>
        <p:spPr>
          <a:xfrm>
            <a:off x="7360919" y="5410201"/>
            <a:ext cx="3261361" cy="944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lnSpc>
                <a:spcPct val="130000"/>
              </a:lnSpc>
              <a:spcBef>
                <a:spcPts val="1200"/>
              </a:spcBef>
              <a:defRPr sz="2000">
                <a:latin typeface="Tahoma"/>
                <a:ea typeface="Tahoma"/>
                <a:cs typeface="Tahoma"/>
                <a:sym typeface="Tahoma"/>
              </a:defRPr>
            </a:pPr>
            <a:r>
              <a:t>Áreas de control Israelita</a:t>
            </a:r>
          </a:p>
          <a:p>
            <a:pPr defTabSz="914400">
              <a:lnSpc>
                <a:spcPct val="130000"/>
              </a:lnSpc>
              <a:spcBef>
                <a:spcPts val="1200"/>
              </a:spcBef>
              <a:defRPr sz="2000">
                <a:latin typeface="Tahoma"/>
                <a:ea typeface="Tahoma"/>
                <a:cs typeface="Tahoma"/>
                <a:sym typeface="Tahoma"/>
              </a:defRPr>
            </a:pPr>
            <a:r>
              <a:t>Áreas de control Cananeo </a:t>
            </a:r>
          </a:p>
        </p:txBody>
      </p:sp>
      <p:sp>
        <p:nvSpPr>
          <p:cNvPr id="7461" name="Rectangle 16"/>
          <p:cNvSpPr/>
          <p:nvPr/>
        </p:nvSpPr>
        <p:spPr>
          <a:xfrm>
            <a:off x="5562600" y="6324600"/>
            <a:ext cx="457200" cy="533400"/>
          </a:xfrm>
          <a:prstGeom prst="rect">
            <a:avLst/>
          </a:prstGeom>
          <a:solidFill>
            <a:srgbClr val="FFE5F6"/>
          </a:solidFill>
          <a:ln w="12700">
            <a:miter lim="400000"/>
          </a:ln>
        </p:spPr>
        <p:txBody>
          <a:bodyPr lIns="45719" rIns="45719" anchor="ctr"/>
          <a:lstStyle/>
          <a:p>
            <a:pPr defTabSz="914400">
              <a:defRPr>
                <a:latin typeface="Tahoma"/>
                <a:ea typeface="Tahoma"/>
                <a:cs typeface="Tahoma"/>
                <a:sym typeface="Tahoma"/>
              </a:defRPr>
            </a:pPr>
            <a:endParaRPr/>
          </a:p>
        </p:txBody>
      </p:sp>
      <p:sp>
        <p:nvSpPr>
          <p:cNvPr id="7462"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197</a:t>
            </a:fld>
            <a:endParaRPr/>
          </a:p>
        </p:txBody>
      </p:sp>
    </p:spTree>
  </p:cSld>
  <p:clrMapOvr>
    <a:masterClrMapping/>
  </p:clrMapOvr>
  <p:transition spd="med"/>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66" name="Picture 2"/>
          <p:cNvGrpSpPr/>
          <p:nvPr/>
        </p:nvGrpSpPr>
        <p:grpSpPr>
          <a:xfrm>
            <a:off x="1524000" y="0"/>
            <a:ext cx="4470400" cy="6858000"/>
            <a:chOff x="0" y="0"/>
            <a:chExt cx="4470400" cy="6858000"/>
          </a:xfrm>
        </p:grpSpPr>
        <p:sp>
          <p:nvSpPr>
            <p:cNvPr id="7464" name="Rectangle"/>
            <p:cNvSpPr/>
            <p:nvPr/>
          </p:nvSpPr>
          <p:spPr>
            <a:xfrm>
              <a:off x="0" y="0"/>
              <a:ext cx="4470400" cy="6858000"/>
            </a:xfrm>
            <a:prstGeom prst="rect">
              <a:avLst/>
            </a:prstGeom>
            <a:solidFill>
              <a:srgbClr val="FFD9F1"/>
            </a:solidFill>
            <a:ln w="12700" cap="flat">
              <a:noFill/>
              <a:miter lim="400000"/>
            </a:ln>
            <a:effectLst/>
          </p:spPr>
          <p:txBody>
            <a:bodyPr wrap="square" lIns="45719" tIns="45719" rIns="45719" bIns="45719" numCol="1" anchor="ctr">
              <a:noAutofit/>
            </a:bodyPr>
            <a:lstStyle/>
            <a:p>
              <a:endParaRPr/>
            </a:p>
          </p:txBody>
        </p:sp>
        <p:pic>
          <p:nvPicPr>
            <p:cNvPr id="7465" name="image45.jpeg" descr="image45.jpeg"/>
            <p:cNvPicPr>
              <a:picLocks noChangeAspect="1"/>
            </p:cNvPicPr>
            <p:nvPr/>
          </p:nvPicPr>
          <p:blipFill>
            <a:blip r:embed="rId2"/>
            <a:stretch>
              <a:fillRect/>
            </a:stretch>
          </p:blipFill>
          <p:spPr>
            <a:xfrm>
              <a:off x="0" y="0"/>
              <a:ext cx="4470400" cy="6858000"/>
            </a:xfrm>
            <a:prstGeom prst="rect">
              <a:avLst/>
            </a:prstGeom>
            <a:ln w="12700" cap="flat">
              <a:noFill/>
              <a:miter lim="400000"/>
            </a:ln>
            <a:effectLst/>
          </p:spPr>
        </p:pic>
      </p:grpSp>
      <p:sp>
        <p:nvSpPr>
          <p:cNvPr id="7467" name="Rectangle 3"/>
          <p:cNvSpPr txBox="1">
            <a:spLocks noGrp="1"/>
          </p:cNvSpPr>
          <p:nvPr>
            <p:ph type="body" sz="half" idx="1"/>
          </p:nvPr>
        </p:nvSpPr>
        <p:spPr>
          <a:xfrm>
            <a:off x="6400801" y="228600"/>
            <a:ext cx="3965576" cy="5870576"/>
          </a:xfrm>
          <a:prstGeom prst="rect">
            <a:avLst/>
          </a:prstGeom>
        </p:spPr>
        <p:txBody>
          <a:bodyPr lIns="45719" tIns="45720" rIns="45719" bIns="45720" anchor="t">
            <a:normAutofit/>
          </a:bodyPr>
          <a:lstStyle/>
          <a:p>
            <a:pPr>
              <a:buSzTx/>
              <a:buNone/>
              <a:defRPr>
                <a:latin typeface="Impact"/>
                <a:ea typeface="Impact"/>
                <a:cs typeface="Impact"/>
                <a:sym typeface="Impact"/>
              </a:defRPr>
            </a:pPr>
            <a:r>
              <a:rPr dirty="0">
                <a:solidFill>
                  <a:srgbClr val="002060"/>
                </a:solidFill>
              </a:rPr>
              <a:t>The Tribe of Judah</a:t>
            </a:r>
            <a:endParaRPr lang="en-US" dirty="0">
              <a:solidFill>
                <a:srgbClr val="002060"/>
              </a:solidFill>
            </a:endParaRPr>
          </a:p>
          <a:p>
            <a:pPr>
              <a:buSzTx/>
              <a:buNone/>
              <a:defRPr sz="1000" i="1">
                <a:latin typeface="Arial Narrow"/>
                <a:ea typeface="Arial Narrow"/>
                <a:cs typeface="Arial Narrow"/>
                <a:sym typeface="Arial Narrow"/>
              </a:defRPr>
            </a:pPr>
            <a:endParaRPr dirty="0">
              <a:solidFill>
                <a:srgbClr val="002060"/>
              </a:solidFill>
            </a:endParaRPr>
          </a:p>
          <a:p>
            <a:pPr>
              <a:spcBef>
                <a:spcPts val="600"/>
              </a:spcBef>
              <a:buSzTx/>
              <a:buNone/>
              <a:defRPr sz="2400" i="1">
                <a:latin typeface="Arial Narrow"/>
                <a:ea typeface="Arial Narrow"/>
                <a:cs typeface="Arial Narrow"/>
                <a:sym typeface="Arial Narrow"/>
              </a:defRPr>
            </a:pPr>
            <a:r>
              <a:rPr dirty="0"/>
              <a:t>	</a:t>
            </a:r>
            <a:r>
              <a:rPr sz="2800" b="1" dirty="0"/>
              <a:t>Judah</a:t>
            </a:r>
            <a:r>
              <a:rPr dirty="0"/>
              <a:t> was allotted the central hill-lands in the south.</a:t>
            </a:r>
          </a:p>
          <a:p>
            <a:pPr>
              <a:buSzTx/>
              <a:buNone/>
              <a:defRPr sz="1000" i="1">
                <a:latin typeface="Arial Narrow"/>
                <a:ea typeface="Arial Narrow"/>
                <a:cs typeface="Arial Narrow"/>
                <a:sym typeface="Arial Narrow"/>
              </a:defRPr>
            </a:pPr>
            <a:endParaRPr/>
          </a:p>
          <a:p>
            <a:pPr>
              <a:spcBef>
                <a:spcPts val="500"/>
              </a:spcBef>
              <a:buSzTx/>
              <a:buNone/>
              <a:defRPr sz="2400" i="1">
                <a:latin typeface="Arial Narrow"/>
                <a:ea typeface="Arial Narrow"/>
                <a:cs typeface="Arial Narrow"/>
                <a:sym typeface="Arial Narrow"/>
              </a:defRPr>
            </a:pPr>
            <a:r>
              <a:rPr dirty="0"/>
              <a:t>	Jebus (Jerusalem) was still occupied by Canaanites</a:t>
            </a:r>
          </a:p>
          <a:p>
            <a:pPr>
              <a:buSzTx/>
              <a:buNone/>
              <a:defRPr sz="1000" i="1">
                <a:latin typeface="Arial Narrow"/>
                <a:ea typeface="Arial Narrow"/>
                <a:cs typeface="Arial Narrow"/>
                <a:sym typeface="Arial Narrow"/>
              </a:defRPr>
            </a:pPr>
            <a:endParaRPr/>
          </a:p>
          <a:p>
            <a:pPr>
              <a:spcBef>
                <a:spcPts val="500"/>
              </a:spcBef>
              <a:buSzTx/>
              <a:buNone/>
              <a:defRPr sz="2400" i="1">
                <a:latin typeface="Arial Narrow"/>
                <a:ea typeface="Arial Narrow"/>
                <a:cs typeface="Arial Narrow"/>
                <a:sym typeface="Arial Narrow"/>
              </a:defRPr>
            </a:pPr>
            <a:r>
              <a:rPr dirty="0"/>
              <a:t>	Caleb was allotted Hebron, a major city in the south.</a:t>
            </a:r>
          </a:p>
          <a:p>
            <a:pPr>
              <a:buSzTx/>
              <a:buNone/>
              <a:defRPr sz="1000" i="1">
                <a:latin typeface="Arial Narrow"/>
                <a:ea typeface="Arial Narrow"/>
                <a:cs typeface="Arial Narrow"/>
                <a:sym typeface="Arial Narrow"/>
              </a:defRPr>
            </a:pPr>
            <a:endParaRPr/>
          </a:p>
          <a:p>
            <a:pPr>
              <a:spcBef>
                <a:spcPts val="500"/>
              </a:spcBef>
              <a:buSzTx/>
              <a:buNone/>
              <a:defRPr sz="2400" i="1">
                <a:latin typeface="Arial Narrow"/>
                <a:ea typeface="Arial Narrow"/>
                <a:cs typeface="Arial Narrow"/>
                <a:sym typeface="Arial Narrow"/>
              </a:defRPr>
            </a:pPr>
            <a:r>
              <a:rPr dirty="0"/>
              <a:t>	Othniel and Acsah were allotted springs in the Negev</a:t>
            </a:r>
          </a:p>
        </p:txBody>
      </p:sp>
      <p:sp>
        <p:nvSpPr>
          <p:cNvPr id="7468" name="Line 5"/>
          <p:cNvSpPr/>
          <p:nvPr/>
        </p:nvSpPr>
        <p:spPr>
          <a:xfrm flipH="1">
            <a:off x="2895599" y="1752599"/>
            <a:ext cx="3810001" cy="3352802"/>
          </a:xfrm>
          <a:prstGeom prst="line">
            <a:avLst/>
          </a:prstGeom>
          <a:ln w="57150">
            <a:solidFill>
              <a:srgbClr val="FF3300"/>
            </a:solidFill>
            <a:tailEnd type="triangle"/>
          </a:ln>
        </p:spPr>
        <p:txBody>
          <a:bodyPr lIns="45719" rIns="45719"/>
          <a:lstStyle/>
          <a:p>
            <a:endParaRPr/>
          </a:p>
        </p:txBody>
      </p:sp>
      <p:sp>
        <p:nvSpPr>
          <p:cNvPr id="7469" name="Rectangle 7"/>
          <p:cNvSpPr/>
          <p:nvPr/>
        </p:nvSpPr>
        <p:spPr>
          <a:xfrm>
            <a:off x="6477000" y="5486400"/>
            <a:ext cx="838200" cy="381000"/>
          </a:xfrm>
          <a:prstGeom prst="rect">
            <a:avLst/>
          </a:prstGeom>
          <a:solidFill>
            <a:srgbClr val="C5D0B0"/>
          </a:solidFill>
          <a:ln>
            <a:solidFill>
              <a:srgbClr val="000000"/>
            </a:solidFill>
            <a:miter/>
          </a:ln>
        </p:spPr>
        <p:txBody>
          <a:bodyPr lIns="45719" rIns="45719" anchor="ctr"/>
          <a:lstStyle/>
          <a:p>
            <a:pPr defTabSz="914400">
              <a:defRPr>
                <a:latin typeface="Tahoma"/>
                <a:ea typeface="Tahoma"/>
                <a:cs typeface="Tahoma"/>
                <a:sym typeface="Tahoma"/>
              </a:defRPr>
            </a:pPr>
            <a:endParaRPr/>
          </a:p>
        </p:txBody>
      </p:sp>
      <p:sp>
        <p:nvSpPr>
          <p:cNvPr id="7470" name="Rectangle 8"/>
          <p:cNvSpPr/>
          <p:nvPr/>
        </p:nvSpPr>
        <p:spPr>
          <a:xfrm>
            <a:off x="6477000" y="6096000"/>
            <a:ext cx="838200" cy="381000"/>
          </a:xfrm>
          <a:prstGeom prst="rect">
            <a:avLst/>
          </a:prstGeom>
          <a:solidFill>
            <a:schemeClr val="accent6">
              <a:lumMod val="75000"/>
            </a:schemeClr>
          </a:solidFill>
          <a:ln>
            <a:solidFill>
              <a:srgbClr val="000000"/>
            </a:solidFill>
            <a:miter/>
          </a:ln>
        </p:spPr>
        <p:txBody>
          <a:bodyPr lIns="45719" rIns="45719" anchor="ctr"/>
          <a:lstStyle/>
          <a:p>
            <a:pPr defTabSz="914400">
              <a:defRPr>
                <a:latin typeface="Tahoma"/>
                <a:ea typeface="Tahoma"/>
                <a:cs typeface="Tahoma"/>
                <a:sym typeface="Tahoma"/>
              </a:defRPr>
            </a:pPr>
            <a:endParaRPr/>
          </a:p>
        </p:txBody>
      </p:sp>
      <p:sp>
        <p:nvSpPr>
          <p:cNvPr id="7471" name="Text Box 9"/>
          <p:cNvSpPr txBox="1"/>
          <p:nvPr/>
        </p:nvSpPr>
        <p:spPr>
          <a:xfrm>
            <a:off x="7360919" y="5410201"/>
            <a:ext cx="3261361" cy="944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lnSpc>
                <a:spcPct val="130000"/>
              </a:lnSpc>
              <a:spcBef>
                <a:spcPts val="1200"/>
              </a:spcBef>
              <a:defRPr sz="2000">
                <a:latin typeface="Tahoma"/>
                <a:ea typeface="Tahoma"/>
                <a:cs typeface="Tahoma"/>
                <a:sym typeface="Tahoma"/>
              </a:defRPr>
            </a:pPr>
            <a:r>
              <a:t>Areas of Israelite control</a:t>
            </a:r>
          </a:p>
          <a:p>
            <a:pPr defTabSz="914400">
              <a:lnSpc>
                <a:spcPct val="130000"/>
              </a:lnSpc>
              <a:spcBef>
                <a:spcPts val="1200"/>
              </a:spcBef>
              <a:defRPr sz="2000">
                <a:latin typeface="Tahoma"/>
                <a:ea typeface="Tahoma"/>
                <a:cs typeface="Tahoma"/>
                <a:sym typeface="Tahoma"/>
              </a:defRPr>
            </a:pPr>
            <a:r>
              <a:t>Areas of Canaanite control</a:t>
            </a:r>
          </a:p>
        </p:txBody>
      </p:sp>
      <p:sp>
        <p:nvSpPr>
          <p:cNvPr id="7472" name="Line 10"/>
          <p:cNvSpPr/>
          <p:nvPr/>
        </p:nvSpPr>
        <p:spPr>
          <a:xfrm flipH="1">
            <a:off x="3810000" y="2666999"/>
            <a:ext cx="2895601" cy="1828802"/>
          </a:xfrm>
          <a:prstGeom prst="line">
            <a:avLst/>
          </a:prstGeom>
          <a:ln w="57150">
            <a:solidFill>
              <a:srgbClr val="FF3300"/>
            </a:solidFill>
            <a:tailEnd type="triangle"/>
          </a:ln>
        </p:spPr>
        <p:txBody>
          <a:bodyPr lIns="45719" rIns="45719"/>
          <a:lstStyle/>
          <a:p>
            <a:endParaRPr/>
          </a:p>
        </p:txBody>
      </p:sp>
      <p:sp>
        <p:nvSpPr>
          <p:cNvPr id="7473" name="Line 11"/>
          <p:cNvSpPr/>
          <p:nvPr/>
        </p:nvSpPr>
        <p:spPr>
          <a:xfrm flipH="1">
            <a:off x="3428999" y="3733800"/>
            <a:ext cx="3276602" cy="1295400"/>
          </a:xfrm>
          <a:prstGeom prst="line">
            <a:avLst/>
          </a:prstGeom>
          <a:ln w="57150">
            <a:solidFill>
              <a:srgbClr val="FF3300"/>
            </a:solidFill>
            <a:tailEnd type="triangle"/>
          </a:ln>
        </p:spPr>
        <p:txBody>
          <a:bodyPr lIns="45719" rIns="45719"/>
          <a:lstStyle/>
          <a:p>
            <a:endParaRPr/>
          </a:p>
        </p:txBody>
      </p:sp>
      <p:sp>
        <p:nvSpPr>
          <p:cNvPr id="7474" name="Line 12"/>
          <p:cNvSpPr/>
          <p:nvPr/>
        </p:nvSpPr>
        <p:spPr>
          <a:xfrm flipH="1">
            <a:off x="3047999" y="4648200"/>
            <a:ext cx="3657601" cy="1447800"/>
          </a:xfrm>
          <a:prstGeom prst="line">
            <a:avLst/>
          </a:prstGeom>
          <a:ln w="57150">
            <a:solidFill>
              <a:srgbClr val="FF3300"/>
            </a:solidFill>
            <a:tailEnd type="triangle"/>
          </a:ln>
        </p:spPr>
        <p:txBody>
          <a:bodyPr lIns="45719" rIns="45719"/>
          <a:lstStyle/>
          <a:p>
            <a:endParaRPr/>
          </a:p>
        </p:txBody>
      </p:sp>
      <p:sp>
        <p:nvSpPr>
          <p:cNvPr id="7475" name="Rectangle 14"/>
          <p:cNvSpPr/>
          <p:nvPr/>
        </p:nvSpPr>
        <p:spPr>
          <a:xfrm>
            <a:off x="5562600" y="6324600"/>
            <a:ext cx="457200" cy="533400"/>
          </a:xfrm>
          <a:prstGeom prst="rect">
            <a:avLst/>
          </a:prstGeom>
          <a:solidFill>
            <a:srgbClr val="FFE5F6"/>
          </a:solidFill>
          <a:ln w="12700">
            <a:miter lim="400000"/>
          </a:ln>
        </p:spPr>
        <p:txBody>
          <a:bodyPr lIns="45719" rIns="45719" anchor="ctr"/>
          <a:lstStyle/>
          <a:p>
            <a:pPr defTabSz="914400">
              <a:defRPr>
                <a:latin typeface="Tahoma"/>
                <a:ea typeface="Tahoma"/>
                <a:cs typeface="Tahoma"/>
                <a:sym typeface="Tahoma"/>
              </a:defRPr>
            </a:pPr>
            <a:endParaRPr/>
          </a:p>
        </p:txBody>
      </p:sp>
      <p:sp>
        <p:nvSpPr>
          <p:cNvPr id="7476" name="Oval 15"/>
          <p:cNvSpPr/>
          <p:nvPr/>
        </p:nvSpPr>
        <p:spPr>
          <a:xfrm>
            <a:off x="3657600" y="4495800"/>
            <a:ext cx="152400" cy="152400"/>
          </a:xfrm>
          <a:prstGeom prst="ellipse">
            <a:avLst/>
          </a:prstGeom>
          <a:solidFill>
            <a:srgbClr val="FF3300"/>
          </a:solidFill>
          <a:ln>
            <a:solidFill>
              <a:srgbClr val="000000"/>
            </a:solidFill>
          </a:ln>
        </p:spPr>
        <p:txBody>
          <a:bodyPr lIns="45719" rIns="45719" anchor="ctr"/>
          <a:lstStyle/>
          <a:p>
            <a:pPr defTabSz="914400">
              <a:defRPr>
                <a:latin typeface="Tahoma"/>
                <a:ea typeface="Tahoma"/>
                <a:cs typeface="Tahoma"/>
                <a:sym typeface="Tahoma"/>
              </a:defRPr>
            </a:pPr>
            <a:endParaRPr/>
          </a:p>
        </p:txBody>
      </p:sp>
      <p:sp>
        <p:nvSpPr>
          <p:cNvPr id="7477" name="Oval 16"/>
          <p:cNvSpPr/>
          <p:nvPr/>
        </p:nvSpPr>
        <p:spPr>
          <a:xfrm>
            <a:off x="3200400" y="5029200"/>
            <a:ext cx="152400" cy="152400"/>
          </a:xfrm>
          <a:prstGeom prst="ellipse">
            <a:avLst/>
          </a:prstGeom>
          <a:solidFill>
            <a:srgbClr val="FF3300"/>
          </a:solidFill>
          <a:ln>
            <a:solidFill>
              <a:srgbClr val="000000"/>
            </a:solidFill>
          </a:ln>
        </p:spPr>
        <p:txBody>
          <a:bodyPr lIns="45719" rIns="45719" anchor="ctr"/>
          <a:lstStyle/>
          <a:p>
            <a:pPr defTabSz="914400">
              <a:defRPr>
                <a:latin typeface="Tahoma"/>
                <a:ea typeface="Tahoma"/>
                <a:cs typeface="Tahoma"/>
                <a:sym typeface="Tahoma"/>
              </a:defRPr>
            </a:pPr>
            <a:endParaRPr/>
          </a:p>
        </p:txBody>
      </p:sp>
      <p:sp>
        <p:nvSpPr>
          <p:cNvPr id="7478"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198</a:t>
            </a:fld>
            <a:endParaRPr/>
          </a:p>
        </p:txBody>
      </p:sp>
    </p:spTree>
  </p:cSld>
  <p:clrMapOvr>
    <a:masterClrMapping/>
  </p:clrMapOvr>
  <p:transition spd="med"/>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82" name="Picture 2"/>
          <p:cNvGrpSpPr/>
          <p:nvPr/>
        </p:nvGrpSpPr>
        <p:grpSpPr>
          <a:xfrm>
            <a:off x="1524000" y="0"/>
            <a:ext cx="4470400" cy="6858000"/>
            <a:chOff x="0" y="0"/>
            <a:chExt cx="4470400" cy="6858000"/>
          </a:xfrm>
        </p:grpSpPr>
        <p:sp>
          <p:nvSpPr>
            <p:cNvPr id="7480" name="Rectangle"/>
            <p:cNvSpPr/>
            <p:nvPr/>
          </p:nvSpPr>
          <p:spPr>
            <a:xfrm>
              <a:off x="0" y="0"/>
              <a:ext cx="4470400" cy="6858000"/>
            </a:xfrm>
            <a:prstGeom prst="rect">
              <a:avLst/>
            </a:prstGeom>
            <a:solidFill>
              <a:srgbClr val="FFD9F1"/>
            </a:solidFill>
            <a:ln w="12700" cap="flat">
              <a:noFill/>
              <a:miter lim="400000"/>
            </a:ln>
            <a:effectLst/>
          </p:spPr>
          <p:txBody>
            <a:bodyPr wrap="square" lIns="45719" tIns="45719" rIns="45719" bIns="45719" numCol="1" anchor="ctr">
              <a:noAutofit/>
            </a:bodyPr>
            <a:lstStyle/>
            <a:p>
              <a:endParaRPr/>
            </a:p>
          </p:txBody>
        </p:sp>
        <p:pic>
          <p:nvPicPr>
            <p:cNvPr id="7481" name="image45.jpeg" descr="image45.jpeg"/>
            <p:cNvPicPr>
              <a:picLocks noChangeAspect="1"/>
            </p:cNvPicPr>
            <p:nvPr/>
          </p:nvPicPr>
          <p:blipFill>
            <a:blip r:embed="rId2"/>
            <a:stretch>
              <a:fillRect/>
            </a:stretch>
          </p:blipFill>
          <p:spPr>
            <a:xfrm>
              <a:off x="0" y="0"/>
              <a:ext cx="4470400" cy="6858000"/>
            </a:xfrm>
            <a:prstGeom prst="rect">
              <a:avLst/>
            </a:prstGeom>
            <a:ln w="12700" cap="flat">
              <a:noFill/>
              <a:miter lim="400000"/>
            </a:ln>
            <a:effectLst/>
          </p:spPr>
        </p:pic>
      </p:grpSp>
      <p:sp>
        <p:nvSpPr>
          <p:cNvPr id="7483" name="Rectangle 3"/>
          <p:cNvSpPr txBox="1">
            <a:spLocks noGrp="1"/>
          </p:cNvSpPr>
          <p:nvPr>
            <p:ph type="body" sz="half" idx="1"/>
          </p:nvPr>
        </p:nvSpPr>
        <p:spPr>
          <a:xfrm>
            <a:off x="6400801" y="228600"/>
            <a:ext cx="4042740" cy="5378652"/>
          </a:xfrm>
          <a:prstGeom prst="rect">
            <a:avLst/>
          </a:prstGeom>
        </p:spPr>
        <p:txBody>
          <a:bodyPr/>
          <a:lstStyle/>
          <a:p>
            <a:pPr>
              <a:buSzTx/>
              <a:buNone/>
              <a:defRPr>
                <a:latin typeface="Impact"/>
                <a:ea typeface="Impact"/>
                <a:cs typeface="Impact"/>
                <a:sym typeface="Impact"/>
              </a:defRPr>
            </a:pPr>
            <a:r>
              <a:t>La Tribu de Judá</a:t>
            </a:r>
          </a:p>
          <a:p>
            <a:pPr>
              <a:buSzTx/>
              <a:buNone/>
              <a:defRPr sz="1000" i="1">
                <a:latin typeface="Arial Narrow"/>
                <a:ea typeface="Arial Narrow"/>
                <a:cs typeface="Arial Narrow"/>
                <a:sym typeface="Arial Narrow"/>
              </a:defRPr>
            </a:pPr>
            <a:endParaRPr/>
          </a:p>
          <a:p>
            <a:pPr>
              <a:spcBef>
                <a:spcPts val="600"/>
              </a:spcBef>
              <a:buSzTx/>
              <a:buNone/>
              <a:defRPr sz="2400" i="1">
                <a:latin typeface="Arial Narrow"/>
                <a:ea typeface="Arial Narrow"/>
                <a:cs typeface="Arial Narrow"/>
                <a:sym typeface="Arial Narrow"/>
              </a:defRPr>
            </a:pPr>
            <a:r>
              <a:t>	</a:t>
            </a:r>
            <a:r>
              <a:rPr sz="2800" b="1"/>
              <a:t>Judá</a:t>
            </a:r>
            <a:r>
              <a:t> recibió las colinas centrales en el sur.</a:t>
            </a:r>
          </a:p>
          <a:p>
            <a:pPr>
              <a:buSzTx/>
              <a:buNone/>
              <a:defRPr sz="1000" i="1">
                <a:latin typeface="Arial Narrow"/>
                <a:ea typeface="Arial Narrow"/>
                <a:cs typeface="Arial Narrow"/>
                <a:sym typeface="Arial Narrow"/>
              </a:defRPr>
            </a:pPr>
            <a:endParaRPr/>
          </a:p>
          <a:p>
            <a:pPr>
              <a:spcBef>
                <a:spcPts val="500"/>
              </a:spcBef>
              <a:buSzTx/>
              <a:buNone/>
              <a:defRPr sz="2400" i="1">
                <a:latin typeface="Arial Narrow"/>
                <a:ea typeface="Arial Narrow"/>
                <a:cs typeface="Arial Narrow"/>
                <a:sym typeface="Arial Narrow"/>
              </a:defRPr>
            </a:pPr>
            <a:r>
              <a:t>	Jebus (Jerusalén) todavía estaba ocupada por los cananeos</a:t>
            </a:r>
            <a:endParaRPr sz="1000"/>
          </a:p>
          <a:p>
            <a:pPr>
              <a:spcBef>
                <a:spcPts val="500"/>
              </a:spcBef>
              <a:buSzTx/>
              <a:buNone/>
              <a:defRPr sz="2400" i="1">
                <a:latin typeface="Arial Narrow"/>
                <a:ea typeface="Arial Narrow"/>
                <a:cs typeface="Arial Narrow"/>
                <a:sym typeface="Arial Narrow"/>
              </a:defRPr>
            </a:pPr>
            <a:r>
              <a:t>	A Caleb se le asignó Hebrón, una ciudad importante en el sur.</a:t>
            </a:r>
            <a:endParaRPr sz="1000"/>
          </a:p>
          <a:p>
            <a:pPr>
              <a:spcBef>
                <a:spcPts val="500"/>
              </a:spcBef>
              <a:buSzTx/>
              <a:buNone/>
              <a:defRPr sz="2400" i="1">
                <a:latin typeface="Arial Narrow"/>
                <a:ea typeface="Arial Narrow"/>
                <a:cs typeface="Arial Narrow"/>
                <a:sym typeface="Arial Narrow"/>
              </a:defRPr>
            </a:pPr>
            <a:r>
              <a:t>	A Otoniel y Acsa A Othniel y Acsah se les asignaron manantiales en el Negev</a:t>
            </a:r>
          </a:p>
        </p:txBody>
      </p:sp>
      <p:sp>
        <p:nvSpPr>
          <p:cNvPr id="7484" name="Line 5"/>
          <p:cNvSpPr/>
          <p:nvPr/>
        </p:nvSpPr>
        <p:spPr>
          <a:xfrm flipH="1">
            <a:off x="2895599" y="1752599"/>
            <a:ext cx="3810001" cy="3352802"/>
          </a:xfrm>
          <a:prstGeom prst="line">
            <a:avLst/>
          </a:prstGeom>
          <a:ln w="57150">
            <a:solidFill>
              <a:srgbClr val="FF3300"/>
            </a:solidFill>
            <a:tailEnd type="triangle"/>
          </a:ln>
        </p:spPr>
        <p:txBody>
          <a:bodyPr lIns="45719" rIns="45719"/>
          <a:lstStyle/>
          <a:p>
            <a:endParaRPr/>
          </a:p>
        </p:txBody>
      </p:sp>
      <p:sp>
        <p:nvSpPr>
          <p:cNvPr id="7485" name="Rectangle 7"/>
          <p:cNvSpPr/>
          <p:nvPr/>
        </p:nvSpPr>
        <p:spPr>
          <a:xfrm>
            <a:off x="6477000" y="5486400"/>
            <a:ext cx="838200" cy="381000"/>
          </a:xfrm>
          <a:prstGeom prst="rect">
            <a:avLst/>
          </a:prstGeom>
          <a:solidFill>
            <a:srgbClr val="C5D0B0"/>
          </a:solidFill>
          <a:ln>
            <a:solidFill>
              <a:srgbClr val="000000"/>
            </a:solidFill>
            <a:miter/>
          </a:ln>
        </p:spPr>
        <p:txBody>
          <a:bodyPr lIns="45719" rIns="45719" anchor="ctr"/>
          <a:lstStyle/>
          <a:p>
            <a:pPr defTabSz="914400">
              <a:defRPr>
                <a:latin typeface="Tahoma"/>
                <a:ea typeface="Tahoma"/>
                <a:cs typeface="Tahoma"/>
                <a:sym typeface="Tahoma"/>
              </a:defRPr>
            </a:pPr>
            <a:endParaRPr/>
          </a:p>
        </p:txBody>
      </p:sp>
      <p:sp>
        <p:nvSpPr>
          <p:cNvPr id="7486" name="Rectangle 8"/>
          <p:cNvSpPr/>
          <p:nvPr/>
        </p:nvSpPr>
        <p:spPr>
          <a:xfrm>
            <a:off x="6477000" y="6096000"/>
            <a:ext cx="838200" cy="381000"/>
          </a:xfrm>
          <a:prstGeom prst="rect">
            <a:avLst/>
          </a:prstGeom>
          <a:solidFill>
            <a:schemeClr val="accent6">
              <a:lumMod val="75000"/>
            </a:schemeClr>
          </a:solidFill>
          <a:ln>
            <a:solidFill>
              <a:srgbClr val="000000"/>
            </a:solidFill>
            <a:miter/>
          </a:ln>
        </p:spPr>
        <p:txBody>
          <a:bodyPr lIns="45719" rIns="45719" anchor="ctr"/>
          <a:lstStyle/>
          <a:p>
            <a:pPr defTabSz="914400">
              <a:defRPr>
                <a:latin typeface="Tahoma"/>
                <a:ea typeface="Tahoma"/>
                <a:cs typeface="Tahoma"/>
                <a:sym typeface="Tahoma"/>
              </a:defRPr>
            </a:pPr>
            <a:endParaRPr/>
          </a:p>
        </p:txBody>
      </p:sp>
      <p:sp>
        <p:nvSpPr>
          <p:cNvPr id="7487" name="Text Box 9"/>
          <p:cNvSpPr txBox="1"/>
          <p:nvPr/>
        </p:nvSpPr>
        <p:spPr>
          <a:xfrm>
            <a:off x="7360919" y="5410201"/>
            <a:ext cx="3261361" cy="944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lnSpc>
                <a:spcPct val="130000"/>
              </a:lnSpc>
              <a:spcBef>
                <a:spcPts val="1200"/>
              </a:spcBef>
              <a:defRPr sz="2000">
                <a:latin typeface="Tahoma"/>
                <a:ea typeface="Tahoma"/>
                <a:cs typeface="Tahoma"/>
                <a:sym typeface="Tahoma"/>
              </a:defRPr>
            </a:pPr>
            <a:r>
              <a:t>Áreas de control Israelita</a:t>
            </a:r>
          </a:p>
          <a:p>
            <a:pPr defTabSz="914400">
              <a:lnSpc>
                <a:spcPct val="130000"/>
              </a:lnSpc>
              <a:spcBef>
                <a:spcPts val="1200"/>
              </a:spcBef>
              <a:defRPr sz="2000">
                <a:latin typeface="Tahoma"/>
                <a:ea typeface="Tahoma"/>
                <a:cs typeface="Tahoma"/>
                <a:sym typeface="Tahoma"/>
              </a:defRPr>
            </a:pPr>
            <a:r>
              <a:t>Áreas de control Cananeo </a:t>
            </a:r>
          </a:p>
        </p:txBody>
      </p:sp>
      <p:sp>
        <p:nvSpPr>
          <p:cNvPr id="7488" name="Line 10"/>
          <p:cNvSpPr/>
          <p:nvPr/>
        </p:nvSpPr>
        <p:spPr>
          <a:xfrm flipH="1">
            <a:off x="3810000" y="2666999"/>
            <a:ext cx="2895601" cy="1828802"/>
          </a:xfrm>
          <a:prstGeom prst="line">
            <a:avLst/>
          </a:prstGeom>
          <a:ln w="57150">
            <a:solidFill>
              <a:srgbClr val="FF3300"/>
            </a:solidFill>
            <a:tailEnd type="triangle"/>
          </a:ln>
        </p:spPr>
        <p:txBody>
          <a:bodyPr lIns="45719" rIns="45719"/>
          <a:lstStyle/>
          <a:p>
            <a:endParaRPr/>
          </a:p>
        </p:txBody>
      </p:sp>
      <p:sp>
        <p:nvSpPr>
          <p:cNvPr id="7489" name="Line 11"/>
          <p:cNvSpPr/>
          <p:nvPr/>
        </p:nvSpPr>
        <p:spPr>
          <a:xfrm flipH="1">
            <a:off x="3428999" y="3733800"/>
            <a:ext cx="3276602" cy="1295400"/>
          </a:xfrm>
          <a:prstGeom prst="line">
            <a:avLst/>
          </a:prstGeom>
          <a:ln w="57150">
            <a:solidFill>
              <a:srgbClr val="FF3300"/>
            </a:solidFill>
            <a:tailEnd type="triangle"/>
          </a:ln>
        </p:spPr>
        <p:txBody>
          <a:bodyPr lIns="45719" rIns="45719"/>
          <a:lstStyle/>
          <a:p>
            <a:endParaRPr/>
          </a:p>
        </p:txBody>
      </p:sp>
      <p:sp>
        <p:nvSpPr>
          <p:cNvPr id="7490" name="Line 12"/>
          <p:cNvSpPr/>
          <p:nvPr/>
        </p:nvSpPr>
        <p:spPr>
          <a:xfrm flipH="1">
            <a:off x="3047999" y="4648200"/>
            <a:ext cx="3657601" cy="1447800"/>
          </a:xfrm>
          <a:prstGeom prst="line">
            <a:avLst/>
          </a:prstGeom>
          <a:ln w="57150">
            <a:solidFill>
              <a:srgbClr val="FF3300"/>
            </a:solidFill>
            <a:tailEnd type="triangle"/>
          </a:ln>
        </p:spPr>
        <p:txBody>
          <a:bodyPr lIns="45719" rIns="45719"/>
          <a:lstStyle/>
          <a:p>
            <a:endParaRPr/>
          </a:p>
        </p:txBody>
      </p:sp>
      <p:sp>
        <p:nvSpPr>
          <p:cNvPr id="7491" name="Rectangle 14"/>
          <p:cNvSpPr/>
          <p:nvPr/>
        </p:nvSpPr>
        <p:spPr>
          <a:xfrm>
            <a:off x="5562600" y="6324600"/>
            <a:ext cx="457200" cy="533400"/>
          </a:xfrm>
          <a:prstGeom prst="rect">
            <a:avLst/>
          </a:prstGeom>
          <a:solidFill>
            <a:srgbClr val="FFE5F6"/>
          </a:solidFill>
          <a:ln w="12700">
            <a:miter lim="400000"/>
          </a:ln>
        </p:spPr>
        <p:txBody>
          <a:bodyPr lIns="45719" rIns="45719" anchor="ctr"/>
          <a:lstStyle/>
          <a:p>
            <a:pPr defTabSz="914400">
              <a:defRPr>
                <a:latin typeface="Tahoma"/>
                <a:ea typeface="Tahoma"/>
                <a:cs typeface="Tahoma"/>
                <a:sym typeface="Tahoma"/>
              </a:defRPr>
            </a:pPr>
            <a:endParaRPr/>
          </a:p>
        </p:txBody>
      </p:sp>
      <p:sp>
        <p:nvSpPr>
          <p:cNvPr id="7492" name="Oval 15"/>
          <p:cNvSpPr/>
          <p:nvPr/>
        </p:nvSpPr>
        <p:spPr>
          <a:xfrm>
            <a:off x="3657600" y="4495800"/>
            <a:ext cx="152400" cy="152400"/>
          </a:xfrm>
          <a:prstGeom prst="ellipse">
            <a:avLst/>
          </a:prstGeom>
          <a:solidFill>
            <a:srgbClr val="FF3300"/>
          </a:solidFill>
          <a:ln>
            <a:solidFill>
              <a:srgbClr val="000000"/>
            </a:solidFill>
          </a:ln>
        </p:spPr>
        <p:txBody>
          <a:bodyPr lIns="45719" rIns="45719" anchor="ctr"/>
          <a:lstStyle/>
          <a:p>
            <a:pPr defTabSz="914400">
              <a:defRPr>
                <a:latin typeface="Tahoma"/>
                <a:ea typeface="Tahoma"/>
                <a:cs typeface="Tahoma"/>
                <a:sym typeface="Tahoma"/>
              </a:defRPr>
            </a:pPr>
            <a:endParaRPr/>
          </a:p>
        </p:txBody>
      </p:sp>
      <p:sp>
        <p:nvSpPr>
          <p:cNvPr id="7493" name="Oval 16"/>
          <p:cNvSpPr/>
          <p:nvPr/>
        </p:nvSpPr>
        <p:spPr>
          <a:xfrm>
            <a:off x="3200400" y="5029200"/>
            <a:ext cx="152400" cy="152400"/>
          </a:xfrm>
          <a:prstGeom prst="ellipse">
            <a:avLst/>
          </a:prstGeom>
          <a:solidFill>
            <a:srgbClr val="FF3300"/>
          </a:solidFill>
          <a:ln>
            <a:solidFill>
              <a:srgbClr val="000000"/>
            </a:solidFill>
          </a:ln>
        </p:spPr>
        <p:txBody>
          <a:bodyPr lIns="45719" rIns="45719" anchor="ctr"/>
          <a:lstStyle/>
          <a:p>
            <a:pPr defTabSz="914400">
              <a:defRPr>
                <a:latin typeface="Tahoma"/>
                <a:ea typeface="Tahoma"/>
                <a:cs typeface="Tahoma"/>
                <a:sym typeface="Tahoma"/>
              </a:defRPr>
            </a:pPr>
            <a:endParaRPr/>
          </a:p>
        </p:txBody>
      </p:sp>
      <p:sp>
        <p:nvSpPr>
          <p:cNvPr id="7494"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199</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6" name="Rectangle 3"/>
          <p:cNvSpPr txBox="1">
            <a:spLocks noGrp="1"/>
          </p:cNvSpPr>
          <p:nvPr>
            <p:ph type="body" idx="1"/>
          </p:nvPr>
        </p:nvSpPr>
        <p:spPr>
          <a:xfrm>
            <a:off x="490525" y="5648218"/>
            <a:ext cx="11395883" cy="3322490"/>
          </a:xfrm>
          <a:prstGeom prst="rect">
            <a:avLst/>
          </a:prstGeom>
        </p:spPr>
        <p:txBody>
          <a:bodyPr>
            <a:normAutofit/>
          </a:bodyPr>
          <a:lstStyle>
            <a:lvl1pPr algn="r">
              <a:lnSpc>
                <a:spcPct val="90000"/>
              </a:lnSpc>
              <a:spcBef>
                <a:spcPts val="1900"/>
              </a:spcBef>
              <a:buSzTx/>
              <a:buFont typeface="Wingdings"/>
              <a:buNone/>
              <a:defRPr sz="8000">
                <a:solidFill>
                  <a:srgbClr val="FF3300"/>
                </a:solidFill>
                <a:latin typeface="Matura MT Script Capitals"/>
                <a:ea typeface="Matura MT Script Capitals"/>
                <a:cs typeface="Matura MT Script Capitals"/>
                <a:sym typeface="Matura MT Script Capitals"/>
              </a:defRPr>
            </a:lvl1pPr>
          </a:lstStyle>
          <a:p>
            <a:r>
              <a:rPr sz="4000" dirty="0" err="1"/>
              <a:t>Antiguos</a:t>
            </a:r>
            <a:r>
              <a:rPr sz="4000" dirty="0"/>
              <a:t> </a:t>
            </a:r>
            <a:r>
              <a:rPr sz="4000" dirty="0" err="1"/>
              <a:t>Textos</a:t>
            </a:r>
            <a:r>
              <a:rPr sz="4000" dirty="0"/>
              <a:t> y </a:t>
            </a:r>
            <a:r>
              <a:rPr sz="4000" dirty="0" err="1"/>
              <a:t>Escrituras</a:t>
            </a:r>
            <a:r>
              <a:rPr sz="4000" dirty="0"/>
              <a:t> </a:t>
            </a:r>
            <a:r>
              <a:rPr sz="4000" dirty="0" err="1"/>
              <a:t>Bíblicas</a:t>
            </a:r>
            <a:endParaRPr sz="4000" dirty="0"/>
          </a:p>
        </p:txBody>
      </p:sp>
      <p:sp>
        <p:nvSpPr>
          <p:cNvPr id="6627" name="Slide Number Placeholder 1"/>
          <p:cNvSpPr txBox="1">
            <a:spLocks noGrp="1"/>
          </p:cNvSpPr>
          <p:nvPr>
            <p:ph type="sldNum" sz="quarter" idx="2"/>
          </p:nvPr>
        </p:nvSpPr>
        <p:spPr>
          <a:xfrm>
            <a:off x="11407628" y="6248400"/>
            <a:ext cx="174772"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 name="Rectangle 3">
            <a:extLst>
              <a:ext uri="{FF2B5EF4-FFF2-40B4-BE49-F238E27FC236}">
                <a16:creationId xmlns:a16="http://schemas.microsoft.com/office/drawing/2014/main" id="{DF9A69F3-784D-655E-E7AE-97118E0F7824}"/>
              </a:ext>
            </a:extLst>
          </p:cNvPr>
          <p:cNvSpPr txBox="1">
            <a:spLocks noChangeArrowheads="1"/>
          </p:cNvSpPr>
          <p:nvPr/>
        </p:nvSpPr>
        <p:spPr>
          <a:xfrm>
            <a:off x="490527" y="2925911"/>
            <a:ext cx="11395881" cy="3322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
                <a:srgbClr val="FFCC00"/>
              </a:buClr>
              <a:buSzPct val="75000"/>
              <a:buFontTx/>
              <a:buChar char="●"/>
              <a:tabLst/>
              <a:defRPr sz="32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1pPr>
            <a:lvl2pPr marL="783771" marR="0" indent="-326571" algn="l" defTabSz="914400" rtl="0" latinLnBrk="0">
              <a:lnSpc>
                <a:spcPct val="100000"/>
              </a:lnSpc>
              <a:spcBef>
                <a:spcPts val="700"/>
              </a:spcBef>
              <a:spcAft>
                <a:spcPts val="0"/>
              </a:spcAft>
              <a:buClr>
                <a:srgbClr val="FFCC00"/>
              </a:buClr>
              <a:buSzPct val="75000"/>
              <a:buFontTx/>
              <a:buChar char="●"/>
              <a:tabLst/>
              <a:defRPr sz="32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2pPr>
            <a:lvl3pPr marL="1219200" marR="0" indent="-304800" algn="l" defTabSz="914400" rtl="0" latinLnBrk="0">
              <a:lnSpc>
                <a:spcPct val="100000"/>
              </a:lnSpc>
              <a:spcBef>
                <a:spcPts val="700"/>
              </a:spcBef>
              <a:spcAft>
                <a:spcPts val="0"/>
              </a:spcAft>
              <a:buClr>
                <a:srgbClr val="FFCC00"/>
              </a:buClr>
              <a:buSzPct val="75000"/>
              <a:buFontTx/>
              <a:buChar char="●"/>
              <a:tabLst/>
              <a:defRPr sz="32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3pPr>
            <a:lvl4pPr marL="1737360" marR="0" indent="-365760" algn="l" defTabSz="914400" rtl="0" latinLnBrk="0">
              <a:lnSpc>
                <a:spcPct val="100000"/>
              </a:lnSpc>
              <a:spcBef>
                <a:spcPts val="700"/>
              </a:spcBef>
              <a:spcAft>
                <a:spcPts val="0"/>
              </a:spcAft>
              <a:buClr>
                <a:srgbClr val="FFCC00"/>
              </a:buClr>
              <a:buSzPct val="75000"/>
              <a:buFontTx/>
              <a:buChar char="●"/>
              <a:tabLst/>
              <a:defRPr sz="32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4pPr>
            <a:lvl5pPr marL="2194560" marR="0" indent="-365760" algn="l" defTabSz="914400" rtl="0" latinLnBrk="0">
              <a:lnSpc>
                <a:spcPct val="100000"/>
              </a:lnSpc>
              <a:spcBef>
                <a:spcPts val="700"/>
              </a:spcBef>
              <a:spcAft>
                <a:spcPts val="0"/>
              </a:spcAft>
              <a:buClr>
                <a:srgbClr val="FFCC00"/>
              </a:buClr>
              <a:buSzPct val="75000"/>
              <a:buFontTx/>
              <a:buChar char="●"/>
              <a:tabLst/>
              <a:defRPr sz="32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5pPr>
            <a:lvl6pPr marL="2667000" marR="0" indent="-381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Gill Sans MT"/>
                <a:ea typeface="Gill Sans MT"/>
                <a:cs typeface="Gill Sans MT"/>
                <a:sym typeface="Gill Sans MT"/>
              </a:defRPr>
            </a:lvl6pPr>
            <a:lvl7pPr marL="3124200" marR="0" indent="-381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Gill Sans MT"/>
                <a:ea typeface="Gill Sans MT"/>
                <a:cs typeface="Gill Sans MT"/>
                <a:sym typeface="Gill Sans MT"/>
              </a:defRPr>
            </a:lvl7pPr>
            <a:lvl8pPr marL="3581400" marR="0" indent="-381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Gill Sans MT"/>
                <a:ea typeface="Gill Sans MT"/>
                <a:cs typeface="Gill Sans MT"/>
                <a:sym typeface="Gill Sans MT"/>
              </a:defRPr>
            </a:lvl8pPr>
            <a:lvl9pPr marL="4038600" marR="0" indent="-381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Gill Sans MT"/>
                <a:ea typeface="Gill Sans MT"/>
                <a:cs typeface="Gill Sans MT"/>
                <a:sym typeface="Gill Sans MT"/>
              </a:defRPr>
            </a:lvl9pPr>
          </a:lstStyle>
          <a:p>
            <a:pPr algn="r"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Ancient Biblical Texts and Writing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626">
                                            <p:bg/>
                                          </p:spTgt>
                                        </p:tgtEl>
                                        <p:attrNameLst>
                                          <p:attrName>style.visibility</p:attrName>
                                        </p:attrNameLst>
                                      </p:cBhvr>
                                      <p:to>
                                        <p:strVal val="visible"/>
                                      </p:to>
                                    </p:set>
                                    <p:anim calcmode="lin" valueType="num">
                                      <p:cBhvr>
                                        <p:cTn id="7" dur="500" fill="hold"/>
                                        <p:tgtEl>
                                          <p:spTgt spid="6626">
                                            <p:bg/>
                                          </p:spTgt>
                                        </p:tgtEl>
                                        <p:attrNameLst>
                                          <p:attrName>ppt_x</p:attrName>
                                        </p:attrNameLst>
                                      </p:cBhvr>
                                      <p:tavLst>
                                        <p:tav tm="0">
                                          <p:val>
                                            <p:strVal val="0-#ppt_w/2"/>
                                          </p:val>
                                        </p:tav>
                                        <p:tav tm="100000">
                                          <p:val>
                                            <p:strVal val="#ppt_x"/>
                                          </p:val>
                                        </p:tav>
                                      </p:tavLst>
                                    </p:anim>
                                    <p:anim calcmode="lin" valueType="num">
                                      <p:cBhvr>
                                        <p:cTn id="8" dur="500" fill="hold"/>
                                        <p:tgtEl>
                                          <p:spTgt spid="6626">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6626">
                                            <p:txEl>
                                              <p:pRg st="0" end="0"/>
                                            </p:txEl>
                                          </p:spTgt>
                                        </p:tgtEl>
                                        <p:attrNameLst>
                                          <p:attrName>style.visibility</p:attrName>
                                        </p:attrNameLst>
                                      </p:cBhvr>
                                      <p:to>
                                        <p:strVal val="visible"/>
                                      </p:to>
                                    </p:set>
                                    <p:anim calcmode="lin" valueType="num">
                                      <p:cBhvr>
                                        <p:cTn id="11" dur="500" fill="hold"/>
                                        <p:tgtEl>
                                          <p:spTgt spid="662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662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0" presetClass="entr" presetSubtype="0" fill="hold" grpId="0"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anim calcmode="lin" valueType="num">
                                      <p:cBhvr>
                                        <p:cTn id="17" dur="5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1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6" grpId="1" build="p" animBg="1" advAuto="0"/>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2D0B2"/>
        </a:solidFill>
        <a:effectLst/>
      </p:bgPr>
    </p:bg>
    <p:spTree>
      <p:nvGrpSpPr>
        <p:cNvPr id="1" name=""/>
        <p:cNvGrpSpPr/>
        <p:nvPr/>
      </p:nvGrpSpPr>
      <p:grpSpPr>
        <a:xfrm>
          <a:off x="0" y="0"/>
          <a:ext cx="0" cy="0"/>
          <a:chOff x="0" y="0"/>
          <a:chExt cx="0" cy="0"/>
        </a:xfrm>
      </p:grpSpPr>
      <p:sp>
        <p:nvSpPr>
          <p:cNvPr id="6668" name="Content Placeholder 2"/>
          <p:cNvSpPr txBox="1">
            <a:spLocks noGrp="1"/>
          </p:cNvSpPr>
          <p:nvPr>
            <p:ph type="body" idx="1"/>
          </p:nvPr>
        </p:nvSpPr>
        <p:spPr>
          <a:prstGeom prst="rect">
            <a:avLst/>
          </a:prstGeom>
          <a:solidFill>
            <a:srgbClr val="D2D0B2"/>
          </a:solidFill>
        </p:spPr>
        <p:txBody>
          <a:bodyPr/>
          <a:lstStyle/>
          <a:p>
            <a:pPr marL="318897" indent="-318897" defTabSz="850391">
              <a:buSzTx/>
              <a:buFont typeface="Wingdings"/>
              <a:buNone/>
              <a:defRPr sz="2976" b="1">
                <a:solidFill>
                  <a:srgbClr val="A50021"/>
                </a:solidFill>
                <a:effectLst>
                  <a:outerShdw blurRad="35433" dist="35433" dir="2700000" rotWithShape="0">
                    <a:srgbClr val="000000"/>
                  </a:outerShdw>
                </a:effectLst>
              </a:defRPr>
            </a:pPr>
            <a:r>
              <a:t>Por lo tanto, se desconoce la naturaleza precisa del idioma de la familia de Jacob en Egipto. </a:t>
            </a:r>
          </a:p>
          <a:p>
            <a:pPr marL="318897" indent="-318897" defTabSz="850391">
              <a:spcBef>
                <a:spcPts val="600"/>
              </a:spcBef>
              <a:defRPr sz="2604">
                <a:effectLst/>
              </a:defRPr>
            </a:pPr>
            <a:r>
              <a:t>Los trastornos que reorganizaron la geografía política de Siria-Palestina durante la transición de la Edad del Bronce Tardía II a la Edad del Hierro I (ca. 1400 a 1200 a. C.) también produjeron cambios en el mapa lingüístico.</a:t>
            </a:r>
          </a:p>
          <a:p>
            <a:pPr marL="318897" indent="-318897" defTabSz="850391">
              <a:spcBef>
                <a:spcPts val="600"/>
              </a:spcBef>
              <a:defRPr sz="2604">
                <a:effectLst/>
              </a:defRPr>
            </a:pPr>
            <a:r>
              <a:t>Es probable que el hebreo emergiera como un idioma distinto durante este período, aunque usaba el mismo alfabeto que varios otros idiomas semíticos del noroeste y tenía una gran cantidad de vocabulario común.</a:t>
            </a:r>
          </a:p>
        </p:txBody>
      </p:sp>
      <p:sp>
        <p:nvSpPr>
          <p:cNvPr id="6669" name="Slide Number Placeholder 3"/>
          <p:cNvSpPr txBox="1">
            <a:spLocks noGrp="1"/>
          </p:cNvSpPr>
          <p:nvPr>
            <p:ph type="sldNum" sz="quarter" idx="2"/>
          </p:nvPr>
        </p:nvSpPr>
        <p:spPr>
          <a:xfrm>
            <a:off x="11293688" y="6432651"/>
            <a:ext cx="288713" cy="28882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6670" name="Rectangle 2"/>
          <p:cNvSpPr txBox="1">
            <a:spLocks noGrp="1"/>
          </p:cNvSpPr>
          <p:nvPr>
            <p:ph type="title"/>
          </p:nvPr>
        </p:nvSpPr>
        <p:spPr>
          <a:prstGeom prst="rect">
            <a:avLst/>
          </a:prstGeom>
        </p:spPr>
        <p:txBody>
          <a:bodyPr/>
          <a:lstStyle>
            <a:lvl1pPr defTabSz="795527">
              <a:defRPr sz="4176" b="1">
                <a:effectLst>
                  <a:outerShdw blurRad="33147" dist="33147" dir="2700000" rotWithShape="0">
                    <a:srgbClr val="000000"/>
                  </a:outerShdw>
                </a:effectLst>
                <a:latin typeface="Cooper Black"/>
                <a:ea typeface="Cooper Black"/>
                <a:cs typeface="Cooper Black"/>
                <a:sym typeface="Cooper Black"/>
              </a:defRPr>
            </a:lvl1pPr>
          </a:lstStyle>
          <a:p>
            <a:r>
              <a:t>El Language de Israel dentro y fuera de Egipto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668">
                                            <p:bg/>
                                          </p:spTgt>
                                        </p:tgtEl>
                                        <p:attrNameLst>
                                          <p:attrName>style.visibility</p:attrName>
                                        </p:attrNameLst>
                                      </p:cBhvr>
                                      <p:to>
                                        <p:strVal val="visible"/>
                                      </p:to>
                                    </p:set>
                                    <p:anim calcmode="lin" valueType="num">
                                      <p:cBhvr>
                                        <p:cTn id="7" dur="500" fill="hold"/>
                                        <p:tgtEl>
                                          <p:spTgt spid="6668">
                                            <p:bg/>
                                          </p:spTgt>
                                        </p:tgtEl>
                                        <p:attrNameLst>
                                          <p:attrName>ppt_w</p:attrName>
                                        </p:attrNameLst>
                                      </p:cBhvr>
                                      <p:tavLst>
                                        <p:tav tm="0">
                                          <p:val>
                                            <p:fltVal val="0"/>
                                          </p:val>
                                        </p:tav>
                                        <p:tav tm="100000">
                                          <p:val>
                                            <p:strVal val="#ppt_w"/>
                                          </p:val>
                                        </p:tav>
                                      </p:tavLst>
                                    </p:anim>
                                    <p:anim calcmode="lin" valueType="num">
                                      <p:cBhvr>
                                        <p:cTn id="8" dur="500" fill="hold"/>
                                        <p:tgtEl>
                                          <p:spTgt spid="666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668">
                                            <p:txEl>
                                              <p:pRg st="0" end="0"/>
                                            </p:txEl>
                                          </p:spTgt>
                                        </p:tgtEl>
                                        <p:attrNameLst>
                                          <p:attrName>style.visibility</p:attrName>
                                        </p:attrNameLst>
                                      </p:cBhvr>
                                      <p:to>
                                        <p:strVal val="visible"/>
                                      </p:to>
                                    </p:set>
                                    <p:anim calcmode="lin" valueType="num">
                                      <p:cBhvr>
                                        <p:cTn id="11" dur="500" fill="hold"/>
                                        <p:tgtEl>
                                          <p:spTgt spid="666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66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668">
                                            <p:txEl>
                                              <p:pRg st="1" end="1"/>
                                            </p:txEl>
                                          </p:spTgt>
                                        </p:tgtEl>
                                        <p:attrNameLst>
                                          <p:attrName>style.visibility</p:attrName>
                                        </p:attrNameLst>
                                      </p:cBhvr>
                                      <p:to>
                                        <p:strVal val="visible"/>
                                      </p:to>
                                    </p:set>
                                    <p:anim calcmode="lin" valueType="num">
                                      <p:cBhvr>
                                        <p:cTn id="17" dur="500" fill="hold"/>
                                        <p:tgtEl>
                                          <p:spTgt spid="666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66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668">
                                            <p:txEl>
                                              <p:pRg st="2" end="2"/>
                                            </p:txEl>
                                          </p:spTgt>
                                        </p:tgtEl>
                                        <p:attrNameLst>
                                          <p:attrName>style.visibility</p:attrName>
                                        </p:attrNameLst>
                                      </p:cBhvr>
                                      <p:to>
                                        <p:strVal val="visible"/>
                                      </p:to>
                                    </p:set>
                                    <p:anim calcmode="lin" valueType="num">
                                      <p:cBhvr>
                                        <p:cTn id="23" dur="500" fill="hold"/>
                                        <p:tgtEl>
                                          <p:spTgt spid="666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66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8" grpId="1" build="p" animBg="1" advAuto="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96" name="Picture 2" descr="Picture 2"/>
          <p:cNvPicPr>
            <a:picLocks noChangeAspect="1"/>
          </p:cNvPicPr>
          <p:nvPr/>
        </p:nvPicPr>
        <p:blipFill>
          <a:blip r:embed="rId2"/>
          <a:stretch>
            <a:fillRect/>
          </a:stretch>
        </p:blipFill>
        <p:spPr>
          <a:xfrm>
            <a:off x="1524000" y="0"/>
            <a:ext cx="4470400" cy="6858000"/>
          </a:xfrm>
          <a:prstGeom prst="rect">
            <a:avLst/>
          </a:prstGeom>
          <a:ln w="12700">
            <a:miter lim="400000"/>
          </a:ln>
        </p:spPr>
      </p:pic>
      <p:sp>
        <p:nvSpPr>
          <p:cNvPr id="7497" name="Rectangle 3"/>
          <p:cNvSpPr txBox="1">
            <a:spLocks noGrp="1"/>
          </p:cNvSpPr>
          <p:nvPr>
            <p:ph type="body" sz="half" idx="1"/>
          </p:nvPr>
        </p:nvSpPr>
        <p:spPr>
          <a:xfrm>
            <a:off x="6400801" y="228600"/>
            <a:ext cx="5181598" cy="5870576"/>
          </a:xfrm>
          <a:prstGeom prst="rect">
            <a:avLst/>
          </a:prstGeom>
        </p:spPr>
        <p:txBody>
          <a:bodyPr lIns="45719" tIns="45720" rIns="45719" bIns="45720" anchor="t">
            <a:normAutofit/>
          </a:bodyPr>
          <a:lstStyle/>
          <a:p>
            <a:pPr>
              <a:buSzTx/>
              <a:buNone/>
              <a:defRPr>
                <a:latin typeface="Impact"/>
                <a:ea typeface="Impact"/>
                <a:cs typeface="Impact"/>
                <a:sym typeface="Impact"/>
              </a:defRPr>
            </a:pPr>
            <a:r>
              <a:rPr dirty="0"/>
              <a:t>Joseph Tribes / Tribus de José</a:t>
            </a:r>
            <a:endParaRPr sz="1000" dirty="0"/>
          </a:p>
          <a:p>
            <a:pPr>
              <a:spcBef>
                <a:spcPts val="600"/>
              </a:spcBef>
              <a:buSzTx/>
              <a:buNone/>
              <a:defRPr sz="2400" i="1">
                <a:latin typeface="Arial Narrow"/>
                <a:ea typeface="Arial Narrow"/>
                <a:cs typeface="Arial Narrow"/>
                <a:sym typeface="Arial Narrow"/>
              </a:defRPr>
            </a:pPr>
            <a:r>
              <a:rPr dirty="0"/>
              <a:t>	</a:t>
            </a:r>
            <a:r>
              <a:rPr dirty="0" err="1">
                <a:solidFill>
                  <a:srgbClr val="C00000"/>
                </a:solidFill>
              </a:rPr>
              <a:t>Cisjordan</a:t>
            </a:r>
            <a:r>
              <a:rPr dirty="0">
                <a:solidFill>
                  <a:srgbClr val="C00000"/>
                </a:solidFill>
              </a:rPr>
              <a:t> </a:t>
            </a:r>
            <a:r>
              <a:rPr sz="2800" b="1" dirty="0">
                <a:solidFill>
                  <a:srgbClr val="C00000"/>
                </a:solidFill>
              </a:rPr>
              <a:t>½ Manasseh</a:t>
            </a:r>
          </a:p>
          <a:p>
            <a:pPr marL="342900" lvl="1" indent="358775">
              <a:spcBef>
                <a:spcPts val="600"/>
              </a:spcBef>
              <a:buSzTx/>
              <a:buNone/>
              <a:defRPr sz="2400" i="1">
                <a:latin typeface="Arial Narrow"/>
                <a:ea typeface="Arial Narrow"/>
                <a:cs typeface="Arial Narrow"/>
                <a:sym typeface="Arial Narrow"/>
              </a:defRPr>
            </a:pPr>
            <a:r>
              <a:rPr dirty="0" err="1"/>
              <a:t>Cisjordania</a:t>
            </a:r>
            <a:r>
              <a:rPr dirty="0"/>
              <a:t> </a:t>
            </a:r>
            <a:r>
              <a:rPr sz="2800" b="1" dirty="0"/>
              <a:t>½ Manasés</a:t>
            </a:r>
          </a:p>
          <a:p>
            <a:pPr>
              <a:spcBef>
                <a:spcPts val="200"/>
              </a:spcBef>
              <a:buSzTx/>
              <a:buNone/>
              <a:defRPr sz="1000" i="1">
                <a:latin typeface="Arial Narrow"/>
                <a:ea typeface="Arial Narrow"/>
                <a:cs typeface="Arial Narrow"/>
                <a:sym typeface="Arial Narrow"/>
              </a:defRPr>
            </a:pPr>
            <a:r>
              <a:rPr dirty="0"/>
              <a:t>	</a:t>
            </a:r>
          </a:p>
          <a:p>
            <a:pPr>
              <a:spcBef>
                <a:spcPts val="600"/>
              </a:spcBef>
              <a:buSzTx/>
              <a:buNone/>
              <a:defRPr sz="2400" i="1">
                <a:latin typeface="Arial Narrow"/>
                <a:ea typeface="Arial Narrow"/>
                <a:cs typeface="Arial Narrow"/>
                <a:sym typeface="Arial Narrow"/>
              </a:defRPr>
            </a:pPr>
            <a:r>
              <a:rPr dirty="0"/>
              <a:t>	</a:t>
            </a:r>
            <a:r>
              <a:rPr sz="2800" b="1" dirty="0">
                <a:solidFill>
                  <a:srgbClr val="C00000"/>
                </a:solidFill>
              </a:rPr>
              <a:t>Ephraim</a:t>
            </a:r>
            <a:r>
              <a:rPr sz="2800" b="1" dirty="0"/>
              <a:t> / Efraín</a:t>
            </a:r>
          </a:p>
        </p:txBody>
      </p:sp>
      <p:sp>
        <p:nvSpPr>
          <p:cNvPr id="7498" name="Line 4"/>
          <p:cNvSpPr/>
          <p:nvPr/>
        </p:nvSpPr>
        <p:spPr>
          <a:xfrm flipH="1">
            <a:off x="3733799" y="1066800"/>
            <a:ext cx="2971802" cy="2133600"/>
          </a:xfrm>
          <a:prstGeom prst="line">
            <a:avLst/>
          </a:prstGeom>
          <a:ln w="57150">
            <a:solidFill>
              <a:srgbClr val="FF3300"/>
            </a:solidFill>
            <a:tailEnd type="triangle"/>
          </a:ln>
        </p:spPr>
        <p:txBody>
          <a:bodyPr lIns="45719" rIns="45719"/>
          <a:lstStyle/>
          <a:p>
            <a:endParaRPr/>
          </a:p>
        </p:txBody>
      </p:sp>
      <p:sp>
        <p:nvSpPr>
          <p:cNvPr id="7499" name="Line 5"/>
          <p:cNvSpPr/>
          <p:nvPr/>
        </p:nvSpPr>
        <p:spPr>
          <a:xfrm flipH="1">
            <a:off x="3810000" y="2119167"/>
            <a:ext cx="2822122" cy="1614633"/>
          </a:xfrm>
          <a:prstGeom prst="line">
            <a:avLst/>
          </a:prstGeom>
          <a:ln w="57150">
            <a:solidFill>
              <a:srgbClr val="FF3300"/>
            </a:solidFill>
            <a:tailEnd type="triangle"/>
          </a:ln>
        </p:spPr>
        <p:txBody>
          <a:bodyPr lIns="45719" rIns="45719"/>
          <a:lstStyle/>
          <a:p>
            <a:endParaRPr/>
          </a:p>
        </p:txBody>
      </p:sp>
      <p:sp>
        <p:nvSpPr>
          <p:cNvPr id="7500" name="Rectangle 7"/>
          <p:cNvSpPr/>
          <p:nvPr/>
        </p:nvSpPr>
        <p:spPr>
          <a:xfrm>
            <a:off x="6477000" y="4722018"/>
            <a:ext cx="838200" cy="381001"/>
          </a:xfrm>
          <a:prstGeom prst="rect">
            <a:avLst/>
          </a:prstGeom>
          <a:solidFill>
            <a:srgbClr val="C5D0B0"/>
          </a:solidFill>
          <a:ln>
            <a:solidFill>
              <a:srgbClr val="000000"/>
            </a:solidFill>
            <a:miter/>
          </a:ln>
        </p:spPr>
        <p:txBody>
          <a:bodyPr lIns="45719" rIns="45719" anchor="ctr"/>
          <a:lstStyle/>
          <a:p>
            <a:pPr defTabSz="914400">
              <a:defRPr>
                <a:latin typeface="Tahoma"/>
                <a:ea typeface="Tahoma"/>
                <a:cs typeface="Tahoma"/>
                <a:sym typeface="Tahoma"/>
              </a:defRPr>
            </a:pPr>
            <a:endParaRPr/>
          </a:p>
        </p:txBody>
      </p:sp>
      <p:sp>
        <p:nvSpPr>
          <p:cNvPr id="7501" name="Rectangle 8"/>
          <p:cNvSpPr/>
          <p:nvPr/>
        </p:nvSpPr>
        <p:spPr>
          <a:xfrm>
            <a:off x="6477000" y="5546580"/>
            <a:ext cx="838200" cy="381001"/>
          </a:xfrm>
          <a:prstGeom prst="rect">
            <a:avLst/>
          </a:prstGeom>
          <a:solidFill>
            <a:schemeClr val="accent6">
              <a:lumMod val="75000"/>
            </a:schemeClr>
          </a:solidFill>
          <a:ln>
            <a:solidFill>
              <a:srgbClr val="000000"/>
            </a:solidFill>
            <a:miter/>
          </a:ln>
        </p:spPr>
        <p:txBody>
          <a:bodyPr lIns="45719" rIns="45719" anchor="ctr"/>
          <a:lstStyle/>
          <a:p>
            <a:pPr defTabSz="914400">
              <a:defRPr>
                <a:latin typeface="Tahoma"/>
                <a:ea typeface="Tahoma"/>
                <a:cs typeface="Tahoma"/>
                <a:sym typeface="Tahoma"/>
              </a:defRPr>
            </a:pPr>
            <a:endParaRPr/>
          </a:p>
        </p:txBody>
      </p:sp>
      <p:sp>
        <p:nvSpPr>
          <p:cNvPr id="7502" name="Text Box 9"/>
          <p:cNvSpPr txBox="1"/>
          <p:nvPr/>
        </p:nvSpPr>
        <p:spPr>
          <a:xfrm>
            <a:off x="7360919" y="4468340"/>
            <a:ext cx="3261361" cy="1737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lnSpc>
                <a:spcPct val="130000"/>
              </a:lnSpc>
              <a:spcBef>
                <a:spcPts val="1200"/>
              </a:spcBef>
              <a:defRPr sz="2000">
                <a:latin typeface="Tahoma"/>
                <a:ea typeface="Tahoma"/>
                <a:cs typeface="Tahoma"/>
                <a:sym typeface="Tahoma"/>
              </a:defRPr>
            </a:pPr>
            <a:r>
              <a:t>Areas of Israelite control Áreas de control Israelita</a:t>
            </a:r>
          </a:p>
          <a:p>
            <a:pPr defTabSz="914400">
              <a:lnSpc>
                <a:spcPct val="130000"/>
              </a:lnSpc>
              <a:spcBef>
                <a:spcPts val="1200"/>
              </a:spcBef>
              <a:defRPr sz="2000">
                <a:latin typeface="Tahoma"/>
                <a:ea typeface="Tahoma"/>
                <a:cs typeface="Tahoma"/>
                <a:sym typeface="Tahoma"/>
              </a:defRPr>
            </a:pPr>
            <a:r>
              <a:t>Areas of Canaanite control Áreas de control Cananeo</a:t>
            </a:r>
          </a:p>
        </p:txBody>
      </p:sp>
      <p:sp>
        <p:nvSpPr>
          <p:cNvPr id="7503" name="Rectangle 11"/>
          <p:cNvSpPr/>
          <p:nvPr/>
        </p:nvSpPr>
        <p:spPr>
          <a:xfrm>
            <a:off x="5562600" y="6324600"/>
            <a:ext cx="457200" cy="533400"/>
          </a:xfrm>
          <a:prstGeom prst="rect">
            <a:avLst/>
          </a:prstGeom>
          <a:solidFill>
            <a:srgbClr val="FFE5F6"/>
          </a:solidFill>
          <a:ln w="12700">
            <a:miter lim="400000"/>
          </a:ln>
        </p:spPr>
        <p:txBody>
          <a:bodyPr lIns="45719" rIns="45719" anchor="ctr"/>
          <a:lstStyle/>
          <a:p>
            <a:pPr defTabSz="914400">
              <a:defRPr>
                <a:latin typeface="Tahoma"/>
                <a:ea typeface="Tahoma"/>
                <a:cs typeface="Tahoma"/>
                <a:sym typeface="Tahoma"/>
              </a:defRPr>
            </a:pPr>
            <a:endParaRPr/>
          </a:p>
        </p:txBody>
      </p:sp>
      <p:sp>
        <p:nvSpPr>
          <p:cNvPr id="7504"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200</a:t>
            </a:fld>
            <a:endParaRPr/>
          </a:p>
        </p:txBody>
      </p:sp>
    </p:spTree>
  </p:cSld>
  <p:clrMapOvr>
    <a:masterClrMapping/>
  </p:clrMapOvr>
  <p:transition spd="med"/>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06" name="Picture 2" descr="Picture 2"/>
          <p:cNvPicPr>
            <a:picLocks noChangeAspect="1"/>
          </p:cNvPicPr>
          <p:nvPr/>
        </p:nvPicPr>
        <p:blipFill>
          <a:blip r:embed="rId2"/>
          <a:stretch>
            <a:fillRect/>
          </a:stretch>
        </p:blipFill>
        <p:spPr>
          <a:xfrm>
            <a:off x="1524000" y="0"/>
            <a:ext cx="4470400" cy="6858000"/>
          </a:xfrm>
          <a:prstGeom prst="rect">
            <a:avLst/>
          </a:prstGeom>
          <a:ln w="12700">
            <a:miter lim="400000"/>
          </a:ln>
        </p:spPr>
      </p:pic>
      <p:sp>
        <p:nvSpPr>
          <p:cNvPr id="7507" name="Rectangle 3"/>
          <p:cNvSpPr txBox="1">
            <a:spLocks noGrp="1"/>
          </p:cNvSpPr>
          <p:nvPr>
            <p:ph type="body" sz="half" idx="1"/>
          </p:nvPr>
        </p:nvSpPr>
        <p:spPr>
          <a:xfrm>
            <a:off x="6439383" y="83915"/>
            <a:ext cx="5474015" cy="5060350"/>
          </a:xfrm>
          <a:prstGeom prst="rect">
            <a:avLst/>
          </a:prstGeom>
        </p:spPr>
        <p:txBody>
          <a:bodyPr lIns="45719" tIns="45720" rIns="45719" bIns="45720" anchor="t">
            <a:normAutofit/>
          </a:bodyPr>
          <a:lstStyle/>
          <a:p>
            <a:pPr>
              <a:buSzTx/>
              <a:buNone/>
              <a:defRPr sz="2800">
                <a:latin typeface="Impact"/>
                <a:ea typeface="Impact"/>
                <a:cs typeface="Impact"/>
                <a:sym typeface="Impact"/>
              </a:defRPr>
            </a:pPr>
            <a:r>
              <a:rPr dirty="0">
                <a:solidFill>
                  <a:srgbClr val="002060"/>
                </a:solidFill>
              </a:rPr>
              <a:t>Remaining Tribes</a:t>
            </a:r>
            <a:r>
              <a:rPr dirty="0"/>
              <a:t> / Las </a:t>
            </a:r>
            <a:r>
              <a:rPr dirty="0" err="1"/>
              <a:t>demás</a:t>
            </a:r>
            <a:r>
              <a:rPr dirty="0"/>
              <a:t> Tribus</a:t>
            </a:r>
          </a:p>
          <a:p>
            <a:pPr>
              <a:buSzTx/>
              <a:buNone/>
              <a:defRPr sz="1000" i="1">
                <a:latin typeface="Arial Narrow"/>
                <a:ea typeface="Arial Narrow"/>
                <a:cs typeface="Arial Narrow"/>
                <a:sym typeface="Arial Narrow"/>
              </a:defRPr>
            </a:pPr>
            <a:endParaRPr/>
          </a:p>
          <a:p>
            <a:pPr>
              <a:spcBef>
                <a:spcPts val="500"/>
              </a:spcBef>
              <a:buSzTx/>
              <a:buNone/>
              <a:defRPr sz="2400" i="1">
                <a:latin typeface="Arial Narrow"/>
                <a:ea typeface="Arial Narrow"/>
                <a:cs typeface="Arial Narrow"/>
                <a:sym typeface="Arial Narrow"/>
              </a:defRPr>
            </a:pPr>
            <a:r>
              <a:rPr dirty="0"/>
              <a:t>	</a:t>
            </a:r>
            <a:r>
              <a:rPr b="1" dirty="0">
                <a:solidFill>
                  <a:srgbClr val="C00000"/>
                </a:solidFill>
              </a:rPr>
              <a:t>Asher</a:t>
            </a:r>
            <a:r>
              <a:rPr b="1" dirty="0"/>
              <a:t> / Aser</a:t>
            </a:r>
          </a:p>
          <a:p>
            <a:pPr>
              <a:spcBef>
                <a:spcPts val="500"/>
              </a:spcBef>
              <a:buSzTx/>
              <a:buNone/>
              <a:defRPr sz="2400" b="1" i="1">
                <a:latin typeface="Arial Narrow"/>
                <a:ea typeface="Arial Narrow"/>
                <a:cs typeface="Arial Narrow"/>
                <a:sym typeface="Arial Narrow"/>
              </a:defRPr>
            </a:pPr>
            <a:r>
              <a:rPr dirty="0"/>
              <a:t>	</a:t>
            </a:r>
            <a:r>
              <a:rPr dirty="0">
                <a:solidFill>
                  <a:srgbClr val="C00000"/>
                </a:solidFill>
              </a:rPr>
              <a:t>Naphtali</a:t>
            </a:r>
            <a:r>
              <a:rPr dirty="0"/>
              <a:t> / Neftalí</a:t>
            </a:r>
            <a:r>
              <a:rPr sz="1000" b="0" dirty="0"/>
              <a:t>	</a:t>
            </a:r>
          </a:p>
          <a:p>
            <a:pPr>
              <a:spcBef>
                <a:spcPts val="500"/>
              </a:spcBef>
              <a:buSzTx/>
              <a:buNone/>
              <a:defRPr sz="2400" i="1">
                <a:latin typeface="Arial Narrow"/>
                <a:ea typeface="Arial Narrow"/>
                <a:cs typeface="Arial Narrow"/>
                <a:sym typeface="Arial Narrow"/>
              </a:defRPr>
            </a:pPr>
            <a:r>
              <a:rPr dirty="0"/>
              <a:t>	</a:t>
            </a:r>
            <a:r>
              <a:rPr b="1" dirty="0">
                <a:solidFill>
                  <a:srgbClr val="C00000"/>
                </a:solidFill>
              </a:rPr>
              <a:t>Zebulun</a:t>
            </a:r>
            <a:r>
              <a:rPr b="1" dirty="0"/>
              <a:t> / Zabulón</a:t>
            </a:r>
            <a:r>
              <a:rPr lang="en-US" b="1" dirty="0"/>
              <a:t> </a:t>
            </a:r>
            <a:endParaRPr b="1" dirty="0"/>
          </a:p>
          <a:p>
            <a:pPr>
              <a:spcBef>
                <a:spcPts val="500"/>
              </a:spcBef>
              <a:buSzTx/>
              <a:buNone/>
              <a:defRPr sz="2400" b="1" i="1">
                <a:latin typeface="Arial Narrow"/>
                <a:ea typeface="Arial Narrow"/>
                <a:cs typeface="Arial Narrow"/>
                <a:sym typeface="Arial Narrow"/>
              </a:defRPr>
            </a:pPr>
            <a:r>
              <a:rPr dirty="0"/>
              <a:t>	</a:t>
            </a:r>
            <a:r>
              <a:rPr dirty="0">
                <a:solidFill>
                  <a:srgbClr val="C00000"/>
                </a:solidFill>
              </a:rPr>
              <a:t>Issachar</a:t>
            </a:r>
            <a:r>
              <a:rPr dirty="0"/>
              <a:t> / </a:t>
            </a:r>
            <a:r>
              <a:rPr dirty="0" err="1"/>
              <a:t>Isacar</a:t>
            </a:r>
            <a:r>
              <a:rPr lang="en-US" dirty="0"/>
              <a:t> </a:t>
            </a:r>
            <a:endParaRPr sz="1000"/>
          </a:p>
          <a:p>
            <a:pPr>
              <a:spcBef>
                <a:spcPts val="500"/>
              </a:spcBef>
              <a:buSzTx/>
              <a:buNone/>
              <a:defRPr sz="2400" i="1">
                <a:latin typeface="Arial Narrow"/>
                <a:ea typeface="Arial Narrow"/>
                <a:cs typeface="Arial Narrow"/>
                <a:sym typeface="Arial Narrow"/>
              </a:defRPr>
            </a:pPr>
            <a:r>
              <a:rPr dirty="0"/>
              <a:t>	</a:t>
            </a:r>
            <a:r>
              <a:rPr b="1" dirty="0">
                <a:solidFill>
                  <a:srgbClr val="C00000"/>
                </a:solidFill>
              </a:rPr>
              <a:t>Danites</a:t>
            </a:r>
            <a:r>
              <a:rPr b="1" dirty="0"/>
              <a:t> (migrated north) / </a:t>
            </a:r>
            <a:r>
              <a:rPr b="1" dirty="0" err="1"/>
              <a:t>Danitas</a:t>
            </a:r>
            <a:r>
              <a:rPr b="1" dirty="0"/>
              <a:t> (</a:t>
            </a:r>
            <a:r>
              <a:rPr b="1" dirty="0" err="1"/>
              <a:t>migraron</a:t>
            </a:r>
            <a:r>
              <a:rPr b="1" dirty="0"/>
              <a:t> al </a:t>
            </a:r>
            <a:r>
              <a:rPr b="1" dirty="0" err="1"/>
              <a:t>norte</a:t>
            </a:r>
            <a:r>
              <a:rPr b="1" dirty="0"/>
              <a:t>)</a:t>
            </a:r>
          </a:p>
          <a:p>
            <a:pPr>
              <a:spcBef>
                <a:spcPts val="500"/>
              </a:spcBef>
              <a:buSzTx/>
              <a:buNone/>
              <a:defRPr sz="2400" b="1" i="1">
                <a:latin typeface="Arial Narrow"/>
                <a:ea typeface="Arial Narrow"/>
                <a:cs typeface="Arial Narrow"/>
                <a:sym typeface="Arial Narrow"/>
              </a:defRPr>
            </a:pPr>
            <a:r>
              <a:rPr dirty="0"/>
              <a:t>	</a:t>
            </a:r>
            <a:r>
              <a:rPr dirty="0">
                <a:solidFill>
                  <a:srgbClr val="C00000"/>
                </a:solidFill>
              </a:rPr>
              <a:t>Benjamin</a:t>
            </a:r>
            <a:r>
              <a:rPr dirty="0"/>
              <a:t> / Benjamín</a:t>
            </a:r>
          </a:p>
          <a:p>
            <a:pPr>
              <a:spcBef>
                <a:spcPts val="500"/>
              </a:spcBef>
              <a:buSzTx/>
              <a:buNone/>
              <a:defRPr sz="2400" b="1" i="1">
                <a:latin typeface="Arial Narrow"/>
                <a:ea typeface="Arial Narrow"/>
                <a:cs typeface="Arial Narrow"/>
                <a:sym typeface="Arial Narrow"/>
              </a:defRPr>
            </a:pPr>
            <a:r>
              <a:rPr dirty="0"/>
              <a:t>	</a:t>
            </a:r>
            <a:r>
              <a:rPr dirty="0">
                <a:solidFill>
                  <a:srgbClr val="C00000"/>
                </a:solidFill>
              </a:rPr>
              <a:t>Simeon</a:t>
            </a:r>
            <a:r>
              <a:rPr dirty="0"/>
              <a:t> (soon absorbed into Judah) / Simeón (pronto </a:t>
            </a:r>
            <a:r>
              <a:rPr dirty="0" err="1"/>
              <a:t>absorbido</a:t>
            </a:r>
            <a:r>
              <a:rPr dirty="0"/>
              <a:t> </a:t>
            </a:r>
            <a:r>
              <a:rPr dirty="0" err="1"/>
              <a:t>por</a:t>
            </a:r>
            <a:r>
              <a:rPr dirty="0"/>
              <a:t> Judá)</a:t>
            </a:r>
          </a:p>
        </p:txBody>
      </p:sp>
      <p:sp>
        <p:nvSpPr>
          <p:cNvPr id="7508" name="Line 4"/>
          <p:cNvSpPr/>
          <p:nvPr/>
        </p:nvSpPr>
        <p:spPr>
          <a:xfrm flipH="1" flipV="1">
            <a:off x="3657600" y="1220469"/>
            <a:ext cx="3098800" cy="1"/>
          </a:xfrm>
          <a:prstGeom prst="line">
            <a:avLst/>
          </a:prstGeom>
          <a:ln w="57150">
            <a:solidFill>
              <a:srgbClr val="FF3300"/>
            </a:solidFill>
            <a:tailEnd type="triangle"/>
          </a:ln>
        </p:spPr>
        <p:txBody>
          <a:bodyPr lIns="45719" rIns="45719"/>
          <a:lstStyle/>
          <a:p>
            <a:endParaRPr/>
          </a:p>
        </p:txBody>
      </p:sp>
      <p:sp>
        <p:nvSpPr>
          <p:cNvPr id="7509" name="Line 5"/>
          <p:cNvSpPr/>
          <p:nvPr/>
        </p:nvSpPr>
        <p:spPr>
          <a:xfrm flipH="1" flipV="1">
            <a:off x="4038600" y="1447800"/>
            <a:ext cx="2717801" cy="152401"/>
          </a:xfrm>
          <a:prstGeom prst="line">
            <a:avLst/>
          </a:prstGeom>
          <a:ln w="57150">
            <a:solidFill>
              <a:srgbClr val="FF3300"/>
            </a:solidFill>
            <a:tailEnd type="triangle"/>
          </a:ln>
        </p:spPr>
        <p:txBody>
          <a:bodyPr lIns="45719" rIns="45719"/>
          <a:lstStyle/>
          <a:p>
            <a:endParaRPr/>
          </a:p>
        </p:txBody>
      </p:sp>
      <p:sp>
        <p:nvSpPr>
          <p:cNvPr id="7510" name="Line 6"/>
          <p:cNvSpPr/>
          <p:nvPr/>
        </p:nvSpPr>
        <p:spPr>
          <a:xfrm flipH="1" flipV="1">
            <a:off x="3657599" y="1904999"/>
            <a:ext cx="3098801" cy="152400"/>
          </a:xfrm>
          <a:prstGeom prst="line">
            <a:avLst/>
          </a:prstGeom>
          <a:ln w="57150">
            <a:solidFill>
              <a:srgbClr val="FF3300"/>
            </a:solidFill>
            <a:tailEnd type="triangle"/>
          </a:ln>
        </p:spPr>
        <p:txBody>
          <a:bodyPr lIns="45719" rIns="45719"/>
          <a:lstStyle/>
          <a:p>
            <a:endParaRPr/>
          </a:p>
        </p:txBody>
      </p:sp>
      <p:sp>
        <p:nvSpPr>
          <p:cNvPr id="7511" name="Rectangle 7"/>
          <p:cNvSpPr/>
          <p:nvPr/>
        </p:nvSpPr>
        <p:spPr>
          <a:xfrm>
            <a:off x="6477000" y="5486400"/>
            <a:ext cx="838200" cy="381000"/>
          </a:xfrm>
          <a:prstGeom prst="rect">
            <a:avLst/>
          </a:prstGeom>
          <a:solidFill>
            <a:srgbClr val="C5D0B0"/>
          </a:solidFill>
          <a:ln>
            <a:solidFill>
              <a:srgbClr val="000000"/>
            </a:solidFill>
            <a:miter/>
          </a:ln>
        </p:spPr>
        <p:txBody>
          <a:bodyPr lIns="45719" rIns="45719" anchor="ctr"/>
          <a:lstStyle/>
          <a:p>
            <a:pPr defTabSz="914400">
              <a:defRPr>
                <a:latin typeface="Tahoma"/>
                <a:ea typeface="Tahoma"/>
                <a:cs typeface="Tahoma"/>
                <a:sym typeface="Tahoma"/>
              </a:defRPr>
            </a:pPr>
            <a:endParaRPr/>
          </a:p>
        </p:txBody>
      </p:sp>
      <p:sp>
        <p:nvSpPr>
          <p:cNvPr id="7512" name="Rectangle 8"/>
          <p:cNvSpPr/>
          <p:nvPr/>
        </p:nvSpPr>
        <p:spPr>
          <a:xfrm>
            <a:off x="6477000" y="6096000"/>
            <a:ext cx="838200" cy="381000"/>
          </a:xfrm>
          <a:prstGeom prst="rect">
            <a:avLst/>
          </a:prstGeom>
          <a:solidFill>
            <a:schemeClr val="accent6">
              <a:lumMod val="75000"/>
            </a:schemeClr>
          </a:solidFill>
          <a:ln>
            <a:solidFill>
              <a:srgbClr val="000000"/>
            </a:solidFill>
            <a:miter/>
          </a:ln>
        </p:spPr>
        <p:txBody>
          <a:bodyPr lIns="45719" rIns="45719" anchor="ctr"/>
          <a:lstStyle/>
          <a:p>
            <a:pPr defTabSz="914400">
              <a:defRPr>
                <a:latin typeface="Tahoma"/>
                <a:ea typeface="Tahoma"/>
                <a:cs typeface="Tahoma"/>
                <a:sym typeface="Tahoma"/>
              </a:defRPr>
            </a:pPr>
            <a:endParaRPr/>
          </a:p>
        </p:txBody>
      </p:sp>
      <p:sp>
        <p:nvSpPr>
          <p:cNvPr id="7513" name="Text Box 9"/>
          <p:cNvSpPr txBox="1"/>
          <p:nvPr/>
        </p:nvSpPr>
        <p:spPr>
          <a:xfrm>
            <a:off x="7360919" y="5410201"/>
            <a:ext cx="3261361" cy="944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lnSpc>
                <a:spcPct val="130000"/>
              </a:lnSpc>
              <a:spcBef>
                <a:spcPts val="1200"/>
              </a:spcBef>
              <a:defRPr sz="2000">
                <a:latin typeface="Tahoma"/>
                <a:ea typeface="Tahoma"/>
                <a:cs typeface="Tahoma"/>
                <a:sym typeface="Tahoma"/>
              </a:defRPr>
            </a:pPr>
            <a:r>
              <a:t>Areas of Israelite control</a:t>
            </a:r>
          </a:p>
          <a:p>
            <a:pPr defTabSz="914400">
              <a:lnSpc>
                <a:spcPct val="130000"/>
              </a:lnSpc>
              <a:spcBef>
                <a:spcPts val="1200"/>
              </a:spcBef>
              <a:defRPr sz="2000">
                <a:latin typeface="Tahoma"/>
                <a:ea typeface="Tahoma"/>
                <a:cs typeface="Tahoma"/>
                <a:sym typeface="Tahoma"/>
              </a:defRPr>
            </a:pPr>
            <a:r>
              <a:t>Areas of Canaanite control</a:t>
            </a:r>
          </a:p>
        </p:txBody>
      </p:sp>
      <p:sp>
        <p:nvSpPr>
          <p:cNvPr id="7514" name="Rectangle 10"/>
          <p:cNvSpPr/>
          <p:nvPr/>
        </p:nvSpPr>
        <p:spPr>
          <a:xfrm>
            <a:off x="5562600" y="6324600"/>
            <a:ext cx="457200" cy="533400"/>
          </a:xfrm>
          <a:prstGeom prst="rect">
            <a:avLst/>
          </a:prstGeom>
          <a:solidFill>
            <a:srgbClr val="FFE5F6"/>
          </a:solidFill>
          <a:ln w="12700">
            <a:miter lim="400000"/>
          </a:ln>
        </p:spPr>
        <p:txBody>
          <a:bodyPr lIns="45719" rIns="45719" anchor="ctr"/>
          <a:lstStyle/>
          <a:p>
            <a:pPr defTabSz="914400">
              <a:defRPr>
                <a:latin typeface="Tahoma"/>
                <a:ea typeface="Tahoma"/>
                <a:cs typeface="Tahoma"/>
                <a:sym typeface="Tahoma"/>
              </a:defRPr>
            </a:pPr>
            <a:endParaRPr/>
          </a:p>
        </p:txBody>
      </p:sp>
      <p:sp>
        <p:nvSpPr>
          <p:cNvPr id="7515" name="Line 11"/>
          <p:cNvSpPr/>
          <p:nvPr/>
        </p:nvSpPr>
        <p:spPr>
          <a:xfrm flipH="1" flipV="1">
            <a:off x="4114799" y="2133600"/>
            <a:ext cx="2641601" cy="381000"/>
          </a:xfrm>
          <a:prstGeom prst="line">
            <a:avLst/>
          </a:prstGeom>
          <a:ln w="57150">
            <a:solidFill>
              <a:srgbClr val="FF3300"/>
            </a:solidFill>
            <a:tailEnd type="triangle"/>
          </a:ln>
        </p:spPr>
        <p:txBody>
          <a:bodyPr lIns="45719" rIns="45719"/>
          <a:lstStyle/>
          <a:p>
            <a:endParaRPr/>
          </a:p>
        </p:txBody>
      </p:sp>
      <p:sp>
        <p:nvSpPr>
          <p:cNvPr id="7516" name="Line 12"/>
          <p:cNvSpPr/>
          <p:nvPr/>
        </p:nvSpPr>
        <p:spPr>
          <a:xfrm flipH="1">
            <a:off x="2285999" y="2971800"/>
            <a:ext cx="4419602" cy="1219200"/>
          </a:xfrm>
          <a:prstGeom prst="line">
            <a:avLst/>
          </a:prstGeom>
          <a:ln w="57150">
            <a:solidFill>
              <a:srgbClr val="FF3300"/>
            </a:solidFill>
            <a:tailEnd type="triangle"/>
          </a:ln>
        </p:spPr>
        <p:txBody>
          <a:bodyPr lIns="45719" rIns="45719"/>
          <a:lstStyle/>
          <a:p>
            <a:endParaRPr/>
          </a:p>
        </p:txBody>
      </p:sp>
      <p:sp>
        <p:nvSpPr>
          <p:cNvPr id="7517" name="Line 13"/>
          <p:cNvSpPr/>
          <p:nvPr/>
        </p:nvSpPr>
        <p:spPr>
          <a:xfrm flipH="1">
            <a:off x="4013199" y="3502024"/>
            <a:ext cx="2743202" cy="827405"/>
          </a:xfrm>
          <a:prstGeom prst="line">
            <a:avLst/>
          </a:prstGeom>
          <a:ln w="57150">
            <a:solidFill>
              <a:srgbClr val="FF3300"/>
            </a:solidFill>
            <a:tailEnd type="triangle"/>
          </a:ln>
        </p:spPr>
        <p:txBody>
          <a:bodyPr lIns="45719" rIns="45719"/>
          <a:lstStyle/>
          <a:p>
            <a:endParaRPr/>
          </a:p>
        </p:txBody>
      </p:sp>
      <p:sp>
        <p:nvSpPr>
          <p:cNvPr id="7518" name="Line 14"/>
          <p:cNvSpPr/>
          <p:nvPr/>
        </p:nvSpPr>
        <p:spPr>
          <a:xfrm flipH="1">
            <a:off x="2514599" y="3881120"/>
            <a:ext cx="4241802" cy="1452881"/>
          </a:xfrm>
          <a:prstGeom prst="line">
            <a:avLst/>
          </a:prstGeom>
          <a:ln w="57150">
            <a:solidFill>
              <a:srgbClr val="FF3300"/>
            </a:solidFill>
            <a:tailEnd type="triangle"/>
          </a:ln>
        </p:spPr>
        <p:txBody>
          <a:bodyPr lIns="45719" rIns="45719"/>
          <a:lstStyle/>
          <a:p>
            <a:endParaRPr/>
          </a:p>
        </p:txBody>
      </p:sp>
      <p:sp>
        <p:nvSpPr>
          <p:cNvPr id="7519" name="Arc 16"/>
          <p:cNvSpPr/>
          <p:nvPr/>
        </p:nvSpPr>
        <p:spPr>
          <a:xfrm flipH="1">
            <a:off x="2285999" y="381000"/>
            <a:ext cx="2286107" cy="37336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277"/>
                  <a:pt x="21600" y="20722"/>
                </a:cubicBezTo>
                <a:cubicBezTo>
                  <a:pt x="21600" y="21015"/>
                  <a:pt x="21593" y="21307"/>
                  <a:pt x="21580" y="21600"/>
                </a:cubicBezTo>
              </a:path>
            </a:pathLst>
          </a:custGeom>
          <a:ln w="57150">
            <a:solidFill>
              <a:srgbClr val="FF3300"/>
            </a:solidFill>
          </a:ln>
        </p:spPr>
        <p:txBody>
          <a:bodyPr lIns="45719" rIns="45719" anchor="ctr"/>
          <a:lstStyle/>
          <a:p>
            <a:pPr defTabSz="914400">
              <a:defRPr>
                <a:latin typeface="Tahoma"/>
                <a:ea typeface="Tahoma"/>
                <a:cs typeface="Tahoma"/>
                <a:sym typeface="Tahoma"/>
              </a:defRPr>
            </a:pPr>
            <a:endParaRPr/>
          </a:p>
        </p:txBody>
      </p:sp>
      <p:sp>
        <p:nvSpPr>
          <p:cNvPr id="7520" name="Line 17"/>
          <p:cNvSpPr/>
          <p:nvPr/>
        </p:nvSpPr>
        <p:spPr>
          <a:xfrm>
            <a:off x="4495800" y="381000"/>
            <a:ext cx="228600" cy="0"/>
          </a:xfrm>
          <a:prstGeom prst="line">
            <a:avLst/>
          </a:prstGeom>
          <a:ln w="57150">
            <a:solidFill>
              <a:srgbClr val="FF3300"/>
            </a:solidFill>
            <a:tailEnd type="triangle"/>
          </a:ln>
        </p:spPr>
        <p:txBody>
          <a:bodyPr lIns="45719" rIns="45719"/>
          <a:lstStyle/>
          <a:p>
            <a:endParaRPr/>
          </a:p>
        </p:txBody>
      </p:sp>
      <p:sp>
        <p:nvSpPr>
          <p:cNvPr id="7521"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201</a:t>
            </a:fld>
            <a:endParaRPr/>
          </a:p>
        </p:txBody>
      </p:sp>
    </p:spTree>
  </p:cSld>
  <p:clrMapOvr>
    <a:masterClrMapping/>
  </p:clrMapOvr>
  <p:transition spd="med"/>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23" name="Picture 5" descr="Picture 5"/>
          <p:cNvPicPr>
            <a:picLocks noChangeAspect="1"/>
          </p:cNvPicPr>
          <p:nvPr/>
        </p:nvPicPr>
        <p:blipFill>
          <a:blip r:embed="rId2"/>
          <a:stretch>
            <a:fillRect/>
          </a:stretch>
        </p:blipFill>
        <p:spPr>
          <a:xfrm>
            <a:off x="5216526" y="1585"/>
            <a:ext cx="5456028" cy="6860279"/>
          </a:xfrm>
          <a:prstGeom prst="rect">
            <a:avLst/>
          </a:prstGeom>
          <a:ln w="12700">
            <a:miter lim="400000"/>
          </a:ln>
        </p:spPr>
      </p:pic>
      <p:sp>
        <p:nvSpPr>
          <p:cNvPr id="7524" name="Text Box 6"/>
          <p:cNvSpPr txBox="1"/>
          <p:nvPr/>
        </p:nvSpPr>
        <p:spPr>
          <a:xfrm>
            <a:off x="299417" y="312676"/>
            <a:ext cx="4627155" cy="550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algn="r" defTabSz="914400">
              <a:spcBef>
                <a:spcPts val="1600"/>
              </a:spcBef>
              <a:defRPr sz="2800">
                <a:latin typeface="Impact"/>
                <a:ea typeface="Impact"/>
                <a:cs typeface="Impact"/>
                <a:sym typeface="Impact"/>
              </a:defRPr>
            </a:pPr>
            <a:r>
              <a:rPr sz="2400" dirty="0">
                <a:solidFill>
                  <a:srgbClr val="002060"/>
                </a:solidFill>
              </a:rPr>
              <a:t>TRIBAL ALLOTMENTS AS THEY WERE INTENDED </a:t>
            </a:r>
            <a:r>
              <a:rPr sz="2400" dirty="0">
                <a:solidFill>
                  <a:srgbClr val="C00000"/>
                </a:solidFill>
              </a:rPr>
              <a:t>/ ASIGNACIONES TRIBALES COMO ERAN PREVISTAS</a:t>
            </a:r>
            <a:r>
              <a:rPr lang="en-US" sz="2400" dirty="0"/>
              <a:t> </a:t>
            </a:r>
            <a:endParaRPr lang="en-US" sz="2400">
              <a:latin typeface="Tahoma"/>
              <a:ea typeface="Tahoma"/>
              <a:cs typeface="Tahoma"/>
            </a:endParaRPr>
          </a:p>
          <a:p>
            <a:pPr algn="r" defTabSz="914400">
              <a:spcBef>
                <a:spcPts val="1600"/>
              </a:spcBef>
              <a:defRPr sz="2800" i="1">
                <a:latin typeface="Arial Narrow"/>
                <a:ea typeface="Arial Narrow"/>
                <a:cs typeface="Arial Narrow"/>
                <a:sym typeface="Arial Narrow"/>
              </a:defRPr>
            </a:pPr>
            <a:r>
              <a:rPr sz="2400" b="1" dirty="0">
                <a:solidFill>
                  <a:srgbClr val="C00000"/>
                </a:solidFill>
              </a:rPr>
              <a:t>Dan (10), of course, migrated to the north / Dan (10)</a:t>
            </a:r>
            <a:r>
              <a:rPr sz="2400" dirty="0"/>
              <a:t>, </a:t>
            </a:r>
            <a:r>
              <a:rPr sz="2400" dirty="0" err="1"/>
              <a:t>por</a:t>
            </a:r>
            <a:r>
              <a:rPr sz="2400" dirty="0"/>
              <a:t> </a:t>
            </a:r>
            <a:r>
              <a:rPr sz="2400" dirty="0" err="1"/>
              <a:t>supuesto</a:t>
            </a:r>
            <a:r>
              <a:rPr sz="2400" dirty="0"/>
              <a:t>, </a:t>
            </a:r>
            <a:r>
              <a:rPr sz="2400" dirty="0" err="1"/>
              <a:t>migró</a:t>
            </a:r>
            <a:r>
              <a:rPr sz="2400" dirty="0"/>
              <a:t> al </a:t>
            </a:r>
            <a:r>
              <a:rPr sz="2400" dirty="0" err="1"/>
              <a:t>norte</a:t>
            </a:r>
            <a:endParaRPr sz="2400" i="0">
              <a:latin typeface="Tahoma"/>
              <a:ea typeface="Tahoma"/>
              <a:cs typeface="Tahoma"/>
            </a:endParaRPr>
          </a:p>
          <a:p>
            <a:pPr algn="r" defTabSz="914400">
              <a:spcBef>
                <a:spcPts val="1600"/>
              </a:spcBef>
              <a:defRPr sz="2800" i="1">
                <a:latin typeface="Arial Narrow"/>
                <a:ea typeface="Arial Narrow"/>
                <a:cs typeface="Arial Narrow"/>
                <a:sym typeface="Arial Narrow"/>
              </a:defRPr>
            </a:pPr>
            <a:r>
              <a:rPr sz="2400" b="1" dirty="0">
                <a:solidFill>
                  <a:srgbClr val="C00000"/>
                </a:solidFill>
              </a:rPr>
              <a:t>Simeon (12) was eventually absorbed into Judah</a:t>
            </a:r>
            <a:r>
              <a:rPr sz="2400" dirty="0"/>
              <a:t> / Simeón (12) </a:t>
            </a:r>
            <a:r>
              <a:rPr sz="2400" dirty="0" err="1"/>
              <a:t>finalmente</a:t>
            </a:r>
            <a:r>
              <a:rPr sz="2400" dirty="0"/>
              <a:t> </a:t>
            </a:r>
            <a:r>
              <a:rPr sz="2400" dirty="0" err="1"/>
              <a:t>fue</a:t>
            </a:r>
            <a:r>
              <a:rPr sz="2400" dirty="0"/>
              <a:t> </a:t>
            </a:r>
            <a:r>
              <a:rPr sz="2400" dirty="0" err="1"/>
              <a:t>absorbido</a:t>
            </a:r>
            <a:r>
              <a:rPr sz="2400" dirty="0"/>
              <a:t> </a:t>
            </a:r>
            <a:r>
              <a:rPr sz="2400" dirty="0" err="1"/>
              <a:t>por</a:t>
            </a:r>
            <a:r>
              <a:rPr sz="2400" dirty="0"/>
              <a:t> Judá</a:t>
            </a:r>
            <a:endParaRPr sz="2400" i="0">
              <a:latin typeface="Tahoma"/>
              <a:ea typeface="Tahoma"/>
              <a:cs typeface="Tahoma"/>
            </a:endParaRPr>
          </a:p>
          <a:p>
            <a:pPr algn="r" defTabSz="914400">
              <a:spcBef>
                <a:spcPts val="1600"/>
              </a:spcBef>
              <a:defRPr sz="2800" i="1">
                <a:latin typeface="Arial Narrow"/>
                <a:ea typeface="Arial Narrow"/>
                <a:cs typeface="Arial Narrow"/>
                <a:sym typeface="Arial Narrow"/>
              </a:defRPr>
            </a:pPr>
            <a:r>
              <a:rPr sz="2400" b="1" dirty="0">
                <a:solidFill>
                  <a:srgbClr val="C00000"/>
                </a:solidFill>
              </a:rPr>
              <a:t>Reuben (8) eventually disappeared (or was absorbed into Gad)</a:t>
            </a:r>
            <a:r>
              <a:rPr lang="en-US" sz="2400" dirty="0"/>
              <a:t> </a:t>
            </a:r>
            <a:r>
              <a:rPr sz="2400" dirty="0"/>
              <a:t> / Rubén (8) </a:t>
            </a:r>
            <a:r>
              <a:rPr sz="2400" dirty="0" err="1"/>
              <a:t>eventualmente</a:t>
            </a:r>
            <a:r>
              <a:rPr sz="2400" dirty="0"/>
              <a:t> </a:t>
            </a:r>
            <a:r>
              <a:rPr sz="2400" dirty="0" err="1"/>
              <a:t>desapareció</a:t>
            </a:r>
            <a:r>
              <a:rPr sz="2400" dirty="0"/>
              <a:t> (o </a:t>
            </a:r>
            <a:r>
              <a:rPr sz="2400" dirty="0" err="1"/>
              <a:t>fue</a:t>
            </a:r>
            <a:r>
              <a:rPr sz="2400" dirty="0"/>
              <a:t> </a:t>
            </a:r>
            <a:r>
              <a:rPr sz="2400" dirty="0" err="1"/>
              <a:t>absorbido</a:t>
            </a:r>
            <a:r>
              <a:rPr sz="2400" dirty="0"/>
              <a:t> </a:t>
            </a:r>
            <a:r>
              <a:rPr sz="2400" dirty="0" err="1"/>
              <a:t>por</a:t>
            </a:r>
            <a:r>
              <a:rPr sz="2400" dirty="0"/>
              <a:t> Gad)</a:t>
            </a:r>
          </a:p>
        </p:txBody>
      </p:sp>
      <p:sp>
        <p:nvSpPr>
          <p:cNvPr id="7525"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202</a:t>
            </a:fld>
            <a:endParaRPr/>
          </a:p>
        </p:txBody>
      </p:sp>
    </p:spTree>
  </p:cSld>
  <p:clrMapOvr>
    <a:masterClrMapping/>
  </p:clrMapOvr>
  <p:transition spd="med"/>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7" name="Rectangle 2"/>
          <p:cNvSpPr txBox="1">
            <a:spLocks noGrp="1"/>
          </p:cNvSpPr>
          <p:nvPr>
            <p:ph type="title"/>
          </p:nvPr>
        </p:nvSpPr>
        <p:spPr>
          <a:xfrm>
            <a:off x="1825625" y="76200"/>
            <a:ext cx="8540750" cy="1143000"/>
          </a:xfrm>
          <a:prstGeom prst="rect">
            <a:avLst/>
          </a:prstGeom>
        </p:spPr>
        <p:txBody>
          <a:bodyPr lIns="45719" tIns="45720" rIns="45719" bIns="45720" anchor="ctr">
            <a:normAutofit/>
          </a:bodyPr>
          <a:lstStyle/>
          <a:p>
            <a:pPr>
              <a:defRPr b="1">
                <a:latin typeface="Eras Bold ITC"/>
                <a:ea typeface="Eras Bold ITC"/>
                <a:cs typeface="Eras Bold ITC"/>
                <a:sym typeface="Eras Bold ITC"/>
              </a:defRPr>
            </a:pPr>
            <a:r>
              <a:rPr dirty="0">
                <a:solidFill>
                  <a:srgbClr val="002060"/>
                </a:solidFill>
              </a:rPr>
              <a:t>Joshua’s Charge</a:t>
            </a:r>
            <a:br>
              <a:rPr dirty="0">
                <a:solidFill>
                  <a:srgbClr val="002060"/>
                </a:solidFill>
              </a:rPr>
            </a:br>
            <a:r>
              <a:rPr sz="2400" b="0" dirty="0">
                <a:solidFill>
                  <a:srgbClr val="002060"/>
                </a:solidFill>
                <a:latin typeface="Arial"/>
                <a:ea typeface="Arial"/>
                <a:cs typeface="Arial"/>
                <a:sym typeface="Arial"/>
              </a:rPr>
              <a:t>(Jos. 23)</a:t>
            </a:r>
          </a:p>
        </p:txBody>
      </p:sp>
      <p:sp>
        <p:nvSpPr>
          <p:cNvPr id="7528" name="Rectangle 3"/>
          <p:cNvSpPr txBox="1">
            <a:spLocks noGrp="1"/>
          </p:cNvSpPr>
          <p:nvPr>
            <p:ph type="body" sz="half" idx="1"/>
          </p:nvPr>
        </p:nvSpPr>
        <p:spPr>
          <a:xfrm>
            <a:off x="1676400" y="1295400"/>
            <a:ext cx="4038600" cy="5181600"/>
          </a:xfrm>
          <a:prstGeom prst="rect">
            <a:avLst/>
          </a:prstGeom>
          <a:solidFill>
            <a:srgbClr val="333300"/>
          </a:solidFill>
          <a:ln w="28575">
            <a:solidFill>
              <a:srgbClr val="000000"/>
            </a:solidFill>
            <a:miter lim="800000"/>
          </a:ln>
        </p:spPr>
        <p:txBody>
          <a:bodyPr/>
          <a:lstStyle/>
          <a:p>
            <a:pPr>
              <a:spcBef>
                <a:spcPts val="500"/>
              </a:spcBef>
              <a:buSzTx/>
              <a:buNone/>
              <a:defRPr sz="2400" b="1">
                <a:solidFill>
                  <a:srgbClr val="FFCC66"/>
                </a:solidFill>
                <a:effectLst>
                  <a:outerShdw blurRad="38100" dist="38100" dir="2700000" rotWithShape="0">
                    <a:srgbClr val="000000"/>
                  </a:outerShdw>
                </a:effectLst>
              </a:defRPr>
            </a:pPr>
            <a:r>
              <a:t>Joshua’s charge to the tribes to complete the conquest was couched in the language of Deuteronomy.</a:t>
            </a:r>
          </a:p>
          <a:p>
            <a:pPr>
              <a:spcBef>
                <a:spcPts val="500"/>
              </a:spcBef>
              <a:buSzTx/>
              <a:buNone/>
              <a:defRPr sz="2400" b="1">
                <a:solidFill>
                  <a:srgbClr val="FFCC66"/>
                </a:solidFill>
                <a:effectLst>
                  <a:outerShdw blurRad="38100" dist="38100" dir="2700000" rotWithShape="0">
                    <a:srgbClr val="000000"/>
                  </a:outerShdw>
                </a:effectLst>
              </a:defRPr>
            </a:pPr>
            <a:r>
              <a:t>His final warning was that Yahweh’s faithfulness to himself meant both blessing for obedience or retribution for covenant violation (23:14-16)!</a:t>
            </a:r>
          </a:p>
        </p:txBody>
      </p:sp>
      <p:sp>
        <p:nvSpPr>
          <p:cNvPr id="7529" name="Rectangle 4"/>
          <p:cNvSpPr txBox="1"/>
          <p:nvPr/>
        </p:nvSpPr>
        <p:spPr>
          <a:xfrm>
            <a:off x="5836920" y="1447800"/>
            <a:ext cx="4785360" cy="533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“Be strong!”</a:t>
            </a:r>
            <a:endParaRPr sz="3200" b="0" i="0">
              <a:latin typeface="Tahoma"/>
              <a:ea typeface="Tahoma"/>
              <a:cs typeface="Tahoma"/>
              <a:sym typeface="Tahoma"/>
            </a:endParaRP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“Be careful to obey”</a:t>
            </a:r>
            <a:endParaRPr sz="3200" b="0" i="0">
              <a:latin typeface="Tahoma"/>
              <a:ea typeface="Tahoma"/>
              <a:cs typeface="Tahoma"/>
              <a:sym typeface="Tahoma"/>
            </a:endParaRP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“Book of the Torah of Moses”</a:t>
            </a:r>
            <a:endParaRPr sz="3200" b="0" i="0">
              <a:latin typeface="Tahoma"/>
              <a:ea typeface="Tahoma"/>
              <a:cs typeface="Tahoma"/>
              <a:sym typeface="Tahoma"/>
            </a:endParaRP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“Not turning aside”</a:t>
            </a:r>
            <a:endParaRPr sz="3200" b="0" i="0">
              <a:latin typeface="Tahoma"/>
              <a:ea typeface="Tahoma"/>
              <a:cs typeface="Tahoma"/>
              <a:sym typeface="Tahoma"/>
            </a:endParaRP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“Not serving other gods”</a:t>
            </a:r>
            <a:endParaRPr sz="3200" b="0" i="0">
              <a:latin typeface="Tahoma"/>
              <a:ea typeface="Tahoma"/>
              <a:cs typeface="Tahoma"/>
              <a:sym typeface="Tahoma"/>
            </a:endParaRP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“Holding fast to Yahweh”</a:t>
            </a:r>
            <a:endParaRPr sz="3200" b="0" i="0">
              <a:latin typeface="Tahoma"/>
              <a:ea typeface="Tahoma"/>
              <a:cs typeface="Tahoma"/>
              <a:sym typeface="Tahoma"/>
            </a:endParaRP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“Yahweh will drive out the nations”</a:t>
            </a:r>
            <a:endParaRPr sz="3200" b="0" i="0">
              <a:latin typeface="Tahoma"/>
              <a:ea typeface="Tahoma"/>
              <a:cs typeface="Tahoma"/>
              <a:sym typeface="Tahoma"/>
            </a:endParaRP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“One will rout a thousand”</a:t>
            </a:r>
            <a:endParaRPr sz="3200" b="0" i="0">
              <a:latin typeface="Tahoma"/>
              <a:ea typeface="Tahoma"/>
              <a:cs typeface="Tahoma"/>
              <a:sym typeface="Tahoma"/>
            </a:endParaRP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“Be careful to love Yahweh”</a:t>
            </a:r>
            <a:endParaRPr sz="3200" b="0" i="0">
              <a:latin typeface="Tahoma"/>
              <a:ea typeface="Tahoma"/>
              <a:cs typeface="Tahoma"/>
              <a:sym typeface="Tahoma"/>
            </a:endParaRP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“These nations will become traps”</a:t>
            </a:r>
            <a:endParaRPr sz="3200" b="0" i="0">
              <a:latin typeface="Tahoma"/>
              <a:ea typeface="Tahoma"/>
              <a:cs typeface="Tahoma"/>
              <a:sym typeface="Tahoma"/>
            </a:endParaRP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“Until you perish from the land”</a:t>
            </a:r>
          </a:p>
        </p:txBody>
      </p:sp>
      <p:sp>
        <p:nvSpPr>
          <p:cNvPr id="7530"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528">
                                            <p:bg/>
                                          </p:spTgt>
                                        </p:tgtEl>
                                        <p:attrNameLst>
                                          <p:attrName>style.visibility</p:attrName>
                                        </p:attrNameLst>
                                      </p:cBhvr>
                                      <p:to>
                                        <p:strVal val="visible"/>
                                      </p:to>
                                    </p:set>
                                    <p:animEffect transition="in" filter="fade">
                                      <p:cBhvr>
                                        <p:cTn id="7" dur="500"/>
                                        <p:tgtEl>
                                          <p:spTgt spid="7528">
                                            <p:bg/>
                                          </p:spTgt>
                                        </p:tgtEl>
                                      </p:cBhvr>
                                    </p:animEffect>
                                  </p:childTnLst>
                                </p:cTn>
                              </p:par>
                              <p:par>
                                <p:cTn id="8" presetID="10" presetClass="entr" presetSubtype="0" fill="hold" grpId="1" nodeType="withEffect">
                                  <p:stCondLst>
                                    <p:cond delay="0"/>
                                  </p:stCondLst>
                                  <p:iterate>
                                    <p:tmAbs val="0"/>
                                  </p:iterate>
                                  <p:childTnLst>
                                    <p:set>
                                      <p:cBhvr>
                                        <p:cTn id="9" fill="hold"/>
                                        <p:tgtEl>
                                          <p:spTgt spid="7528">
                                            <p:txEl>
                                              <p:pRg st="0" end="0"/>
                                            </p:txEl>
                                          </p:spTgt>
                                        </p:tgtEl>
                                        <p:attrNameLst>
                                          <p:attrName>style.visibility</p:attrName>
                                        </p:attrNameLst>
                                      </p:cBhvr>
                                      <p:to>
                                        <p:strVal val="visible"/>
                                      </p:to>
                                    </p:set>
                                    <p:animEffect transition="in" filter="fade">
                                      <p:cBhvr>
                                        <p:cTn id="10" dur="500"/>
                                        <p:tgtEl>
                                          <p:spTgt spid="7528">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7528">
                                            <p:txEl>
                                              <p:pRg st="1" end="1"/>
                                            </p:txEl>
                                          </p:spTgt>
                                        </p:tgtEl>
                                        <p:attrNameLst>
                                          <p:attrName>style.visibility</p:attrName>
                                        </p:attrNameLst>
                                      </p:cBhvr>
                                      <p:to>
                                        <p:strVal val="visible"/>
                                      </p:to>
                                    </p:set>
                                    <p:animEffect transition="in" filter="fade">
                                      <p:cBhvr>
                                        <p:cTn id="14" dur="500"/>
                                        <p:tgtEl>
                                          <p:spTgt spid="752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iterate>
                                    <p:tmAbs val="0"/>
                                  </p:iterate>
                                  <p:childTnLst>
                                    <p:set>
                                      <p:cBhvr>
                                        <p:cTn id="18" fill="hold"/>
                                        <p:tgtEl>
                                          <p:spTgt spid="7529">
                                            <p:bg/>
                                          </p:spTgt>
                                        </p:tgtEl>
                                        <p:attrNameLst>
                                          <p:attrName>style.visibility</p:attrName>
                                        </p:attrNameLst>
                                      </p:cBhvr>
                                      <p:to>
                                        <p:strVal val="visible"/>
                                      </p:to>
                                    </p:set>
                                    <p:anim calcmode="lin" valueType="num">
                                      <p:cBhvr>
                                        <p:cTn id="19" dur="2000" fill="hold"/>
                                        <p:tgtEl>
                                          <p:spTgt spid="7529">
                                            <p:bg/>
                                          </p:spTgt>
                                        </p:tgtEl>
                                        <p:attrNameLst>
                                          <p:attrName>ppt_x</p:attrName>
                                        </p:attrNameLst>
                                      </p:cBhvr>
                                      <p:tavLst>
                                        <p:tav tm="0">
                                          <p:val>
                                            <p:strVal val="#ppt_x"/>
                                          </p:val>
                                        </p:tav>
                                        <p:tav tm="100000">
                                          <p:val>
                                            <p:strVal val="#ppt_x"/>
                                          </p:val>
                                        </p:tav>
                                      </p:tavLst>
                                    </p:anim>
                                    <p:anim calcmode="lin" valueType="num">
                                      <p:cBhvr>
                                        <p:cTn id="20" dur="2000" fill="hold"/>
                                        <p:tgtEl>
                                          <p:spTgt spid="7529">
                                            <p:bg/>
                                          </p:spTgt>
                                        </p:tgtEl>
                                        <p:attrNameLst>
                                          <p:attrName>ppt_y</p:attrName>
                                        </p:attrNameLst>
                                      </p:cBhvr>
                                      <p:tavLst>
                                        <p:tav tm="0">
                                          <p:val>
                                            <p:strVal val="1+#ppt_h/2"/>
                                          </p:val>
                                        </p:tav>
                                        <p:tav tm="100000">
                                          <p:val>
                                            <p:strVal val="#ppt_y"/>
                                          </p:val>
                                        </p:tav>
                                      </p:tavLst>
                                    </p:anim>
                                  </p:childTnLst>
                                </p:cTn>
                              </p:par>
                              <p:par>
                                <p:cTn id="21" presetID="2" presetClass="entr" presetSubtype="4" fill="hold" grpId="2" nodeType="withEffect">
                                  <p:stCondLst>
                                    <p:cond delay="0"/>
                                  </p:stCondLst>
                                  <p:iterate>
                                    <p:tmAbs val="0"/>
                                  </p:iterate>
                                  <p:childTnLst>
                                    <p:set>
                                      <p:cBhvr>
                                        <p:cTn id="22" fill="hold"/>
                                        <p:tgtEl>
                                          <p:spTgt spid="7529">
                                            <p:txEl>
                                              <p:pRg st="0" end="0"/>
                                            </p:txEl>
                                          </p:spTgt>
                                        </p:tgtEl>
                                        <p:attrNameLst>
                                          <p:attrName>style.visibility</p:attrName>
                                        </p:attrNameLst>
                                      </p:cBhvr>
                                      <p:to>
                                        <p:strVal val="visible"/>
                                      </p:to>
                                    </p:set>
                                    <p:anim calcmode="lin" valueType="num">
                                      <p:cBhvr>
                                        <p:cTn id="23" dur="2000" fill="hold"/>
                                        <p:tgtEl>
                                          <p:spTgt spid="7529">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7529">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2" nodeType="afterEffect">
                                  <p:stCondLst>
                                    <p:cond delay="0"/>
                                  </p:stCondLst>
                                  <p:iterate>
                                    <p:tmAbs val="0"/>
                                  </p:iterate>
                                  <p:childTnLst>
                                    <p:set>
                                      <p:cBhvr>
                                        <p:cTn id="27" fill="hold"/>
                                        <p:tgtEl>
                                          <p:spTgt spid="7529">
                                            <p:txEl>
                                              <p:pRg st="1" end="1"/>
                                            </p:txEl>
                                          </p:spTgt>
                                        </p:tgtEl>
                                        <p:attrNameLst>
                                          <p:attrName>style.visibility</p:attrName>
                                        </p:attrNameLst>
                                      </p:cBhvr>
                                      <p:to>
                                        <p:strVal val="visible"/>
                                      </p:to>
                                    </p:set>
                                    <p:anim calcmode="lin" valueType="num">
                                      <p:cBhvr>
                                        <p:cTn id="28" dur="2000" fill="hold"/>
                                        <p:tgtEl>
                                          <p:spTgt spid="7529">
                                            <p:txEl>
                                              <p:pRg st="1" end="1"/>
                                            </p:txEl>
                                          </p:spTgt>
                                        </p:tgtEl>
                                        <p:attrNameLst>
                                          <p:attrName>ppt_x</p:attrName>
                                        </p:attrNameLst>
                                      </p:cBhvr>
                                      <p:tavLst>
                                        <p:tav tm="0">
                                          <p:val>
                                            <p:strVal val="#ppt_x"/>
                                          </p:val>
                                        </p:tav>
                                        <p:tav tm="100000">
                                          <p:val>
                                            <p:strVal val="#ppt_x"/>
                                          </p:val>
                                        </p:tav>
                                      </p:tavLst>
                                    </p:anim>
                                    <p:anim calcmode="lin" valueType="num">
                                      <p:cBhvr>
                                        <p:cTn id="29" dur="2000" fill="hold"/>
                                        <p:tgtEl>
                                          <p:spTgt spid="7529">
                                            <p:txEl>
                                              <p:pRg st="1" end="1"/>
                                            </p:txEl>
                                          </p:spTgt>
                                        </p:tgtEl>
                                        <p:attrNameLst>
                                          <p:attrName>ppt_y</p:attrName>
                                        </p:attrNameLst>
                                      </p:cBhvr>
                                      <p:tavLst>
                                        <p:tav tm="0">
                                          <p:val>
                                            <p:strVal val="1+#ppt_h/2"/>
                                          </p:val>
                                        </p:tav>
                                        <p:tav tm="100000">
                                          <p:val>
                                            <p:strVal val="#ppt_y"/>
                                          </p:val>
                                        </p:tav>
                                      </p:tavLst>
                                    </p:anim>
                                  </p:childTnLst>
                                </p:cTn>
                              </p:par>
                            </p:childTnLst>
                          </p:cTn>
                        </p:par>
                        <p:par>
                          <p:cTn id="30" fill="hold">
                            <p:stCondLst>
                              <p:cond delay="4000"/>
                            </p:stCondLst>
                            <p:childTnLst>
                              <p:par>
                                <p:cTn id="31" presetID="2" presetClass="entr" presetSubtype="4" fill="hold" grpId="2" nodeType="afterEffect">
                                  <p:stCondLst>
                                    <p:cond delay="0"/>
                                  </p:stCondLst>
                                  <p:iterate>
                                    <p:tmAbs val="0"/>
                                  </p:iterate>
                                  <p:childTnLst>
                                    <p:set>
                                      <p:cBhvr>
                                        <p:cTn id="32" fill="hold"/>
                                        <p:tgtEl>
                                          <p:spTgt spid="7529">
                                            <p:txEl>
                                              <p:pRg st="2" end="2"/>
                                            </p:txEl>
                                          </p:spTgt>
                                        </p:tgtEl>
                                        <p:attrNameLst>
                                          <p:attrName>style.visibility</p:attrName>
                                        </p:attrNameLst>
                                      </p:cBhvr>
                                      <p:to>
                                        <p:strVal val="visible"/>
                                      </p:to>
                                    </p:set>
                                    <p:anim calcmode="lin" valueType="num">
                                      <p:cBhvr>
                                        <p:cTn id="33" dur="2000" fill="hold"/>
                                        <p:tgtEl>
                                          <p:spTgt spid="7529">
                                            <p:txEl>
                                              <p:pRg st="2" end="2"/>
                                            </p:txEl>
                                          </p:spTgt>
                                        </p:tgtEl>
                                        <p:attrNameLst>
                                          <p:attrName>ppt_x</p:attrName>
                                        </p:attrNameLst>
                                      </p:cBhvr>
                                      <p:tavLst>
                                        <p:tav tm="0">
                                          <p:val>
                                            <p:strVal val="#ppt_x"/>
                                          </p:val>
                                        </p:tav>
                                        <p:tav tm="100000">
                                          <p:val>
                                            <p:strVal val="#ppt_x"/>
                                          </p:val>
                                        </p:tav>
                                      </p:tavLst>
                                    </p:anim>
                                    <p:anim calcmode="lin" valueType="num">
                                      <p:cBhvr>
                                        <p:cTn id="34" dur="2000" fill="hold"/>
                                        <p:tgtEl>
                                          <p:spTgt spid="7529">
                                            <p:txEl>
                                              <p:pRg st="2" end="2"/>
                                            </p:txEl>
                                          </p:spTgt>
                                        </p:tgtEl>
                                        <p:attrNameLst>
                                          <p:attrName>ppt_y</p:attrName>
                                        </p:attrNameLst>
                                      </p:cBhvr>
                                      <p:tavLst>
                                        <p:tav tm="0">
                                          <p:val>
                                            <p:strVal val="1+#ppt_h/2"/>
                                          </p:val>
                                        </p:tav>
                                        <p:tav tm="100000">
                                          <p:val>
                                            <p:strVal val="#ppt_y"/>
                                          </p:val>
                                        </p:tav>
                                      </p:tavLst>
                                    </p:anim>
                                  </p:childTnLst>
                                </p:cTn>
                              </p:par>
                            </p:childTnLst>
                          </p:cTn>
                        </p:par>
                        <p:par>
                          <p:cTn id="35" fill="hold">
                            <p:stCondLst>
                              <p:cond delay="6000"/>
                            </p:stCondLst>
                            <p:childTnLst>
                              <p:par>
                                <p:cTn id="36" presetID="2" presetClass="entr" presetSubtype="4" fill="hold" grpId="2" nodeType="afterEffect">
                                  <p:stCondLst>
                                    <p:cond delay="0"/>
                                  </p:stCondLst>
                                  <p:iterate>
                                    <p:tmAbs val="0"/>
                                  </p:iterate>
                                  <p:childTnLst>
                                    <p:set>
                                      <p:cBhvr>
                                        <p:cTn id="37" fill="hold"/>
                                        <p:tgtEl>
                                          <p:spTgt spid="7529">
                                            <p:txEl>
                                              <p:pRg st="3" end="3"/>
                                            </p:txEl>
                                          </p:spTgt>
                                        </p:tgtEl>
                                        <p:attrNameLst>
                                          <p:attrName>style.visibility</p:attrName>
                                        </p:attrNameLst>
                                      </p:cBhvr>
                                      <p:to>
                                        <p:strVal val="visible"/>
                                      </p:to>
                                    </p:set>
                                    <p:anim calcmode="lin" valueType="num">
                                      <p:cBhvr>
                                        <p:cTn id="38" dur="2000" fill="hold"/>
                                        <p:tgtEl>
                                          <p:spTgt spid="7529">
                                            <p:txEl>
                                              <p:pRg st="3" end="3"/>
                                            </p:txEl>
                                          </p:spTgt>
                                        </p:tgtEl>
                                        <p:attrNameLst>
                                          <p:attrName>ppt_x</p:attrName>
                                        </p:attrNameLst>
                                      </p:cBhvr>
                                      <p:tavLst>
                                        <p:tav tm="0">
                                          <p:val>
                                            <p:strVal val="#ppt_x"/>
                                          </p:val>
                                        </p:tav>
                                        <p:tav tm="100000">
                                          <p:val>
                                            <p:strVal val="#ppt_x"/>
                                          </p:val>
                                        </p:tav>
                                      </p:tavLst>
                                    </p:anim>
                                    <p:anim calcmode="lin" valueType="num">
                                      <p:cBhvr>
                                        <p:cTn id="39" dur="2000" fill="hold"/>
                                        <p:tgtEl>
                                          <p:spTgt spid="7529">
                                            <p:txEl>
                                              <p:pRg st="3" end="3"/>
                                            </p:txEl>
                                          </p:spTgt>
                                        </p:tgtEl>
                                        <p:attrNameLst>
                                          <p:attrName>ppt_y</p:attrName>
                                        </p:attrNameLst>
                                      </p:cBhvr>
                                      <p:tavLst>
                                        <p:tav tm="0">
                                          <p:val>
                                            <p:strVal val="1+#ppt_h/2"/>
                                          </p:val>
                                        </p:tav>
                                        <p:tav tm="100000">
                                          <p:val>
                                            <p:strVal val="#ppt_y"/>
                                          </p:val>
                                        </p:tav>
                                      </p:tavLst>
                                    </p:anim>
                                  </p:childTnLst>
                                </p:cTn>
                              </p:par>
                            </p:childTnLst>
                          </p:cTn>
                        </p:par>
                        <p:par>
                          <p:cTn id="40" fill="hold">
                            <p:stCondLst>
                              <p:cond delay="8000"/>
                            </p:stCondLst>
                            <p:childTnLst>
                              <p:par>
                                <p:cTn id="41" presetID="2" presetClass="entr" presetSubtype="4" fill="hold" grpId="2" nodeType="afterEffect">
                                  <p:stCondLst>
                                    <p:cond delay="0"/>
                                  </p:stCondLst>
                                  <p:iterate>
                                    <p:tmAbs val="0"/>
                                  </p:iterate>
                                  <p:childTnLst>
                                    <p:set>
                                      <p:cBhvr>
                                        <p:cTn id="42" fill="hold"/>
                                        <p:tgtEl>
                                          <p:spTgt spid="7529">
                                            <p:txEl>
                                              <p:pRg st="4" end="4"/>
                                            </p:txEl>
                                          </p:spTgt>
                                        </p:tgtEl>
                                        <p:attrNameLst>
                                          <p:attrName>style.visibility</p:attrName>
                                        </p:attrNameLst>
                                      </p:cBhvr>
                                      <p:to>
                                        <p:strVal val="visible"/>
                                      </p:to>
                                    </p:set>
                                    <p:anim calcmode="lin" valueType="num">
                                      <p:cBhvr>
                                        <p:cTn id="43" dur="2000" fill="hold"/>
                                        <p:tgtEl>
                                          <p:spTgt spid="7529">
                                            <p:txEl>
                                              <p:pRg st="4" end="4"/>
                                            </p:txEl>
                                          </p:spTgt>
                                        </p:tgtEl>
                                        <p:attrNameLst>
                                          <p:attrName>ppt_x</p:attrName>
                                        </p:attrNameLst>
                                      </p:cBhvr>
                                      <p:tavLst>
                                        <p:tav tm="0">
                                          <p:val>
                                            <p:strVal val="#ppt_x"/>
                                          </p:val>
                                        </p:tav>
                                        <p:tav tm="100000">
                                          <p:val>
                                            <p:strVal val="#ppt_x"/>
                                          </p:val>
                                        </p:tav>
                                      </p:tavLst>
                                    </p:anim>
                                    <p:anim calcmode="lin" valueType="num">
                                      <p:cBhvr>
                                        <p:cTn id="44" dur="2000" fill="hold"/>
                                        <p:tgtEl>
                                          <p:spTgt spid="7529">
                                            <p:txEl>
                                              <p:pRg st="4" end="4"/>
                                            </p:txEl>
                                          </p:spTgt>
                                        </p:tgtEl>
                                        <p:attrNameLst>
                                          <p:attrName>ppt_y</p:attrName>
                                        </p:attrNameLst>
                                      </p:cBhvr>
                                      <p:tavLst>
                                        <p:tav tm="0">
                                          <p:val>
                                            <p:strVal val="1+#ppt_h/2"/>
                                          </p:val>
                                        </p:tav>
                                        <p:tav tm="100000">
                                          <p:val>
                                            <p:strVal val="#ppt_y"/>
                                          </p:val>
                                        </p:tav>
                                      </p:tavLst>
                                    </p:anim>
                                  </p:childTnLst>
                                </p:cTn>
                              </p:par>
                            </p:childTnLst>
                          </p:cTn>
                        </p:par>
                        <p:par>
                          <p:cTn id="45" fill="hold">
                            <p:stCondLst>
                              <p:cond delay="10000"/>
                            </p:stCondLst>
                            <p:childTnLst>
                              <p:par>
                                <p:cTn id="46" presetID="2" presetClass="entr" presetSubtype="4" fill="hold" grpId="2" nodeType="afterEffect">
                                  <p:stCondLst>
                                    <p:cond delay="0"/>
                                  </p:stCondLst>
                                  <p:iterate>
                                    <p:tmAbs val="0"/>
                                  </p:iterate>
                                  <p:childTnLst>
                                    <p:set>
                                      <p:cBhvr>
                                        <p:cTn id="47" fill="hold"/>
                                        <p:tgtEl>
                                          <p:spTgt spid="7529">
                                            <p:txEl>
                                              <p:pRg st="5" end="5"/>
                                            </p:txEl>
                                          </p:spTgt>
                                        </p:tgtEl>
                                        <p:attrNameLst>
                                          <p:attrName>style.visibility</p:attrName>
                                        </p:attrNameLst>
                                      </p:cBhvr>
                                      <p:to>
                                        <p:strVal val="visible"/>
                                      </p:to>
                                    </p:set>
                                    <p:anim calcmode="lin" valueType="num">
                                      <p:cBhvr>
                                        <p:cTn id="48" dur="2000" fill="hold"/>
                                        <p:tgtEl>
                                          <p:spTgt spid="7529">
                                            <p:txEl>
                                              <p:pRg st="5" end="5"/>
                                            </p:txEl>
                                          </p:spTgt>
                                        </p:tgtEl>
                                        <p:attrNameLst>
                                          <p:attrName>ppt_x</p:attrName>
                                        </p:attrNameLst>
                                      </p:cBhvr>
                                      <p:tavLst>
                                        <p:tav tm="0">
                                          <p:val>
                                            <p:strVal val="#ppt_x"/>
                                          </p:val>
                                        </p:tav>
                                        <p:tav tm="100000">
                                          <p:val>
                                            <p:strVal val="#ppt_x"/>
                                          </p:val>
                                        </p:tav>
                                      </p:tavLst>
                                    </p:anim>
                                    <p:anim calcmode="lin" valueType="num">
                                      <p:cBhvr>
                                        <p:cTn id="49" dur="2000" fill="hold"/>
                                        <p:tgtEl>
                                          <p:spTgt spid="7529">
                                            <p:txEl>
                                              <p:pRg st="5" end="5"/>
                                            </p:txEl>
                                          </p:spTgt>
                                        </p:tgtEl>
                                        <p:attrNameLst>
                                          <p:attrName>ppt_y</p:attrName>
                                        </p:attrNameLst>
                                      </p:cBhvr>
                                      <p:tavLst>
                                        <p:tav tm="0">
                                          <p:val>
                                            <p:strVal val="1+#ppt_h/2"/>
                                          </p:val>
                                        </p:tav>
                                        <p:tav tm="100000">
                                          <p:val>
                                            <p:strVal val="#ppt_y"/>
                                          </p:val>
                                        </p:tav>
                                      </p:tavLst>
                                    </p:anim>
                                  </p:childTnLst>
                                </p:cTn>
                              </p:par>
                            </p:childTnLst>
                          </p:cTn>
                        </p:par>
                        <p:par>
                          <p:cTn id="50" fill="hold">
                            <p:stCondLst>
                              <p:cond delay="12000"/>
                            </p:stCondLst>
                            <p:childTnLst>
                              <p:par>
                                <p:cTn id="51" presetID="2" presetClass="entr" presetSubtype="4" fill="hold" grpId="2" nodeType="afterEffect">
                                  <p:stCondLst>
                                    <p:cond delay="0"/>
                                  </p:stCondLst>
                                  <p:iterate>
                                    <p:tmAbs val="0"/>
                                  </p:iterate>
                                  <p:childTnLst>
                                    <p:set>
                                      <p:cBhvr>
                                        <p:cTn id="52" fill="hold"/>
                                        <p:tgtEl>
                                          <p:spTgt spid="7529">
                                            <p:txEl>
                                              <p:pRg st="6" end="6"/>
                                            </p:txEl>
                                          </p:spTgt>
                                        </p:tgtEl>
                                        <p:attrNameLst>
                                          <p:attrName>style.visibility</p:attrName>
                                        </p:attrNameLst>
                                      </p:cBhvr>
                                      <p:to>
                                        <p:strVal val="visible"/>
                                      </p:to>
                                    </p:set>
                                    <p:anim calcmode="lin" valueType="num">
                                      <p:cBhvr>
                                        <p:cTn id="53" dur="2000" fill="hold"/>
                                        <p:tgtEl>
                                          <p:spTgt spid="7529">
                                            <p:txEl>
                                              <p:pRg st="6" end="6"/>
                                            </p:txEl>
                                          </p:spTgt>
                                        </p:tgtEl>
                                        <p:attrNameLst>
                                          <p:attrName>ppt_x</p:attrName>
                                        </p:attrNameLst>
                                      </p:cBhvr>
                                      <p:tavLst>
                                        <p:tav tm="0">
                                          <p:val>
                                            <p:strVal val="#ppt_x"/>
                                          </p:val>
                                        </p:tav>
                                        <p:tav tm="100000">
                                          <p:val>
                                            <p:strVal val="#ppt_x"/>
                                          </p:val>
                                        </p:tav>
                                      </p:tavLst>
                                    </p:anim>
                                    <p:anim calcmode="lin" valueType="num">
                                      <p:cBhvr>
                                        <p:cTn id="54" dur="2000" fill="hold"/>
                                        <p:tgtEl>
                                          <p:spTgt spid="7529">
                                            <p:txEl>
                                              <p:pRg st="6" end="6"/>
                                            </p:txEl>
                                          </p:spTgt>
                                        </p:tgtEl>
                                        <p:attrNameLst>
                                          <p:attrName>ppt_y</p:attrName>
                                        </p:attrNameLst>
                                      </p:cBhvr>
                                      <p:tavLst>
                                        <p:tav tm="0">
                                          <p:val>
                                            <p:strVal val="1+#ppt_h/2"/>
                                          </p:val>
                                        </p:tav>
                                        <p:tav tm="100000">
                                          <p:val>
                                            <p:strVal val="#ppt_y"/>
                                          </p:val>
                                        </p:tav>
                                      </p:tavLst>
                                    </p:anim>
                                  </p:childTnLst>
                                </p:cTn>
                              </p:par>
                            </p:childTnLst>
                          </p:cTn>
                        </p:par>
                        <p:par>
                          <p:cTn id="55" fill="hold">
                            <p:stCondLst>
                              <p:cond delay="14000"/>
                            </p:stCondLst>
                            <p:childTnLst>
                              <p:par>
                                <p:cTn id="56" presetID="2" presetClass="entr" presetSubtype="4" fill="hold" grpId="2" nodeType="afterEffect">
                                  <p:stCondLst>
                                    <p:cond delay="0"/>
                                  </p:stCondLst>
                                  <p:iterate>
                                    <p:tmAbs val="0"/>
                                  </p:iterate>
                                  <p:childTnLst>
                                    <p:set>
                                      <p:cBhvr>
                                        <p:cTn id="57" fill="hold"/>
                                        <p:tgtEl>
                                          <p:spTgt spid="7529">
                                            <p:txEl>
                                              <p:pRg st="7" end="7"/>
                                            </p:txEl>
                                          </p:spTgt>
                                        </p:tgtEl>
                                        <p:attrNameLst>
                                          <p:attrName>style.visibility</p:attrName>
                                        </p:attrNameLst>
                                      </p:cBhvr>
                                      <p:to>
                                        <p:strVal val="visible"/>
                                      </p:to>
                                    </p:set>
                                    <p:anim calcmode="lin" valueType="num">
                                      <p:cBhvr>
                                        <p:cTn id="58" dur="2000" fill="hold"/>
                                        <p:tgtEl>
                                          <p:spTgt spid="7529">
                                            <p:txEl>
                                              <p:pRg st="7" end="7"/>
                                            </p:txEl>
                                          </p:spTgt>
                                        </p:tgtEl>
                                        <p:attrNameLst>
                                          <p:attrName>ppt_x</p:attrName>
                                        </p:attrNameLst>
                                      </p:cBhvr>
                                      <p:tavLst>
                                        <p:tav tm="0">
                                          <p:val>
                                            <p:strVal val="#ppt_x"/>
                                          </p:val>
                                        </p:tav>
                                        <p:tav tm="100000">
                                          <p:val>
                                            <p:strVal val="#ppt_x"/>
                                          </p:val>
                                        </p:tav>
                                      </p:tavLst>
                                    </p:anim>
                                    <p:anim calcmode="lin" valueType="num">
                                      <p:cBhvr>
                                        <p:cTn id="59" dur="2000" fill="hold"/>
                                        <p:tgtEl>
                                          <p:spTgt spid="7529">
                                            <p:txEl>
                                              <p:pRg st="7" end="7"/>
                                            </p:txEl>
                                          </p:spTgt>
                                        </p:tgtEl>
                                        <p:attrNameLst>
                                          <p:attrName>ppt_y</p:attrName>
                                        </p:attrNameLst>
                                      </p:cBhvr>
                                      <p:tavLst>
                                        <p:tav tm="0">
                                          <p:val>
                                            <p:strVal val="1+#ppt_h/2"/>
                                          </p:val>
                                        </p:tav>
                                        <p:tav tm="100000">
                                          <p:val>
                                            <p:strVal val="#ppt_y"/>
                                          </p:val>
                                        </p:tav>
                                      </p:tavLst>
                                    </p:anim>
                                  </p:childTnLst>
                                </p:cTn>
                              </p:par>
                            </p:childTnLst>
                          </p:cTn>
                        </p:par>
                        <p:par>
                          <p:cTn id="60" fill="hold">
                            <p:stCondLst>
                              <p:cond delay="16000"/>
                            </p:stCondLst>
                            <p:childTnLst>
                              <p:par>
                                <p:cTn id="61" presetID="2" presetClass="entr" presetSubtype="4" fill="hold" grpId="2" nodeType="afterEffect">
                                  <p:stCondLst>
                                    <p:cond delay="0"/>
                                  </p:stCondLst>
                                  <p:iterate>
                                    <p:tmAbs val="0"/>
                                  </p:iterate>
                                  <p:childTnLst>
                                    <p:set>
                                      <p:cBhvr>
                                        <p:cTn id="62" fill="hold"/>
                                        <p:tgtEl>
                                          <p:spTgt spid="7529">
                                            <p:txEl>
                                              <p:pRg st="8" end="8"/>
                                            </p:txEl>
                                          </p:spTgt>
                                        </p:tgtEl>
                                        <p:attrNameLst>
                                          <p:attrName>style.visibility</p:attrName>
                                        </p:attrNameLst>
                                      </p:cBhvr>
                                      <p:to>
                                        <p:strVal val="visible"/>
                                      </p:to>
                                    </p:set>
                                    <p:anim calcmode="lin" valueType="num">
                                      <p:cBhvr>
                                        <p:cTn id="63" dur="2000" fill="hold"/>
                                        <p:tgtEl>
                                          <p:spTgt spid="7529">
                                            <p:txEl>
                                              <p:pRg st="8" end="8"/>
                                            </p:txEl>
                                          </p:spTgt>
                                        </p:tgtEl>
                                        <p:attrNameLst>
                                          <p:attrName>ppt_x</p:attrName>
                                        </p:attrNameLst>
                                      </p:cBhvr>
                                      <p:tavLst>
                                        <p:tav tm="0">
                                          <p:val>
                                            <p:strVal val="#ppt_x"/>
                                          </p:val>
                                        </p:tav>
                                        <p:tav tm="100000">
                                          <p:val>
                                            <p:strVal val="#ppt_x"/>
                                          </p:val>
                                        </p:tav>
                                      </p:tavLst>
                                    </p:anim>
                                    <p:anim calcmode="lin" valueType="num">
                                      <p:cBhvr>
                                        <p:cTn id="64" dur="2000" fill="hold"/>
                                        <p:tgtEl>
                                          <p:spTgt spid="7529">
                                            <p:txEl>
                                              <p:pRg st="8" end="8"/>
                                            </p:txEl>
                                          </p:spTgt>
                                        </p:tgtEl>
                                        <p:attrNameLst>
                                          <p:attrName>ppt_y</p:attrName>
                                        </p:attrNameLst>
                                      </p:cBhvr>
                                      <p:tavLst>
                                        <p:tav tm="0">
                                          <p:val>
                                            <p:strVal val="1+#ppt_h/2"/>
                                          </p:val>
                                        </p:tav>
                                        <p:tav tm="100000">
                                          <p:val>
                                            <p:strVal val="#ppt_y"/>
                                          </p:val>
                                        </p:tav>
                                      </p:tavLst>
                                    </p:anim>
                                  </p:childTnLst>
                                </p:cTn>
                              </p:par>
                            </p:childTnLst>
                          </p:cTn>
                        </p:par>
                        <p:par>
                          <p:cTn id="65" fill="hold">
                            <p:stCondLst>
                              <p:cond delay="18000"/>
                            </p:stCondLst>
                            <p:childTnLst>
                              <p:par>
                                <p:cTn id="66" presetID="2" presetClass="entr" presetSubtype="4" fill="hold" grpId="2" nodeType="afterEffect">
                                  <p:stCondLst>
                                    <p:cond delay="0"/>
                                  </p:stCondLst>
                                  <p:iterate>
                                    <p:tmAbs val="0"/>
                                  </p:iterate>
                                  <p:childTnLst>
                                    <p:set>
                                      <p:cBhvr>
                                        <p:cTn id="67" fill="hold"/>
                                        <p:tgtEl>
                                          <p:spTgt spid="7529">
                                            <p:txEl>
                                              <p:pRg st="9" end="9"/>
                                            </p:txEl>
                                          </p:spTgt>
                                        </p:tgtEl>
                                        <p:attrNameLst>
                                          <p:attrName>style.visibility</p:attrName>
                                        </p:attrNameLst>
                                      </p:cBhvr>
                                      <p:to>
                                        <p:strVal val="visible"/>
                                      </p:to>
                                    </p:set>
                                    <p:anim calcmode="lin" valueType="num">
                                      <p:cBhvr>
                                        <p:cTn id="68" dur="2000" fill="hold"/>
                                        <p:tgtEl>
                                          <p:spTgt spid="7529">
                                            <p:txEl>
                                              <p:pRg st="9" end="9"/>
                                            </p:txEl>
                                          </p:spTgt>
                                        </p:tgtEl>
                                        <p:attrNameLst>
                                          <p:attrName>ppt_x</p:attrName>
                                        </p:attrNameLst>
                                      </p:cBhvr>
                                      <p:tavLst>
                                        <p:tav tm="0">
                                          <p:val>
                                            <p:strVal val="#ppt_x"/>
                                          </p:val>
                                        </p:tav>
                                        <p:tav tm="100000">
                                          <p:val>
                                            <p:strVal val="#ppt_x"/>
                                          </p:val>
                                        </p:tav>
                                      </p:tavLst>
                                    </p:anim>
                                    <p:anim calcmode="lin" valueType="num">
                                      <p:cBhvr>
                                        <p:cTn id="69" dur="2000" fill="hold"/>
                                        <p:tgtEl>
                                          <p:spTgt spid="7529">
                                            <p:txEl>
                                              <p:pRg st="9" end="9"/>
                                            </p:txEl>
                                          </p:spTgt>
                                        </p:tgtEl>
                                        <p:attrNameLst>
                                          <p:attrName>ppt_y</p:attrName>
                                        </p:attrNameLst>
                                      </p:cBhvr>
                                      <p:tavLst>
                                        <p:tav tm="0">
                                          <p:val>
                                            <p:strVal val="1+#ppt_h/2"/>
                                          </p:val>
                                        </p:tav>
                                        <p:tav tm="100000">
                                          <p:val>
                                            <p:strVal val="#ppt_y"/>
                                          </p:val>
                                        </p:tav>
                                      </p:tavLst>
                                    </p:anim>
                                  </p:childTnLst>
                                </p:cTn>
                              </p:par>
                            </p:childTnLst>
                          </p:cTn>
                        </p:par>
                        <p:par>
                          <p:cTn id="70" fill="hold">
                            <p:stCondLst>
                              <p:cond delay="20000"/>
                            </p:stCondLst>
                            <p:childTnLst>
                              <p:par>
                                <p:cTn id="71" presetID="2" presetClass="entr" presetSubtype="4" fill="hold" grpId="2" nodeType="afterEffect">
                                  <p:stCondLst>
                                    <p:cond delay="0"/>
                                  </p:stCondLst>
                                  <p:iterate>
                                    <p:tmAbs val="0"/>
                                  </p:iterate>
                                  <p:childTnLst>
                                    <p:set>
                                      <p:cBhvr>
                                        <p:cTn id="72" fill="hold"/>
                                        <p:tgtEl>
                                          <p:spTgt spid="7529">
                                            <p:txEl>
                                              <p:pRg st="10" end="10"/>
                                            </p:txEl>
                                          </p:spTgt>
                                        </p:tgtEl>
                                        <p:attrNameLst>
                                          <p:attrName>style.visibility</p:attrName>
                                        </p:attrNameLst>
                                      </p:cBhvr>
                                      <p:to>
                                        <p:strVal val="visible"/>
                                      </p:to>
                                    </p:set>
                                    <p:anim calcmode="lin" valueType="num">
                                      <p:cBhvr>
                                        <p:cTn id="73" dur="2000" fill="hold"/>
                                        <p:tgtEl>
                                          <p:spTgt spid="7529">
                                            <p:txEl>
                                              <p:pRg st="10" end="10"/>
                                            </p:txEl>
                                          </p:spTgt>
                                        </p:tgtEl>
                                        <p:attrNameLst>
                                          <p:attrName>ppt_x</p:attrName>
                                        </p:attrNameLst>
                                      </p:cBhvr>
                                      <p:tavLst>
                                        <p:tav tm="0">
                                          <p:val>
                                            <p:strVal val="#ppt_x"/>
                                          </p:val>
                                        </p:tav>
                                        <p:tav tm="100000">
                                          <p:val>
                                            <p:strVal val="#ppt_x"/>
                                          </p:val>
                                        </p:tav>
                                      </p:tavLst>
                                    </p:anim>
                                    <p:anim calcmode="lin" valueType="num">
                                      <p:cBhvr>
                                        <p:cTn id="74" dur="2000" fill="hold"/>
                                        <p:tgtEl>
                                          <p:spTgt spid="752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8" grpId="1" build="p" bldLvl="5" animBg="1" advAuto="0"/>
      <p:bldP spid="7529" grpId="2" build="p" animBg="1" advAuto="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2" name="Rectangle 2"/>
          <p:cNvSpPr txBox="1">
            <a:spLocks noGrp="1"/>
          </p:cNvSpPr>
          <p:nvPr>
            <p:ph type="title"/>
          </p:nvPr>
        </p:nvSpPr>
        <p:spPr>
          <a:xfrm>
            <a:off x="1825625" y="76200"/>
            <a:ext cx="8540750" cy="1143000"/>
          </a:xfrm>
          <a:prstGeom prst="rect">
            <a:avLst/>
          </a:prstGeom>
        </p:spPr>
        <p:txBody>
          <a:bodyPr/>
          <a:lstStyle/>
          <a:p>
            <a:pPr>
              <a:defRPr b="1">
                <a:latin typeface="Eras Bold ITC"/>
                <a:ea typeface="Eras Bold ITC"/>
                <a:cs typeface="Eras Bold ITC"/>
                <a:sym typeface="Eras Bold ITC"/>
              </a:defRPr>
            </a:pPr>
            <a:r>
              <a:t>El Encargo de Josué</a:t>
            </a:r>
            <a:br/>
            <a:r>
              <a:rPr sz="2400" b="0">
                <a:latin typeface="Arial"/>
                <a:ea typeface="Arial"/>
                <a:cs typeface="Arial"/>
                <a:sym typeface="Arial"/>
              </a:rPr>
              <a:t>(Jos. 23)</a:t>
            </a:r>
          </a:p>
        </p:txBody>
      </p:sp>
      <p:sp>
        <p:nvSpPr>
          <p:cNvPr id="7533" name="Rectangle 3"/>
          <p:cNvSpPr txBox="1">
            <a:spLocks noGrp="1"/>
          </p:cNvSpPr>
          <p:nvPr>
            <p:ph type="body" sz="half" idx="1"/>
          </p:nvPr>
        </p:nvSpPr>
        <p:spPr>
          <a:xfrm>
            <a:off x="1676400" y="1295400"/>
            <a:ext cx="4038600" cy="5181600"/>
          </a:xfrm>
          <a:prstGeom prst="rect">
            <a:avLst/>
          </a:prstGeom>
          <a:solidFill>
            <a:srgbClr val="333300"/>
          </a:solidFill>
          <a:ln w="28575">
            <a:solidFill>
              <a:srgbClr val="000000"/>
            </a:solidFill>
            <a:miter lim="800000"/>
          </a:ln>
        </p:spPr>
        <p:txBody>
          <a:bodyPr/>
          <a:lstStyle/>
          <a:p>
            <a:pPr>
              <a:spcBef>
                <a:spcPts val="500"/>
              </a:spcBef>
              <a:buSzTx/>
              <a:buNone/>
              <a:defRPr sz="2400" b="1">
                <a:solidFill>
                  <a:srgbClr val="FFCC66"/>
                </a:solidFill>
                <a:effectLst>
                  <a:outerShdw blurRad="38100" dist="38100" dir="2700000" rotWithShape="0">
                    <a:srgbClr val="000000"/>
                  </a:outerShdw>
                </a:effectLst>
              </a:defRPr>
            </a:pPr>
            <a:r>
              <a:t>El encargo de Josué a las tribus de completar la conquista se expresó en el lenguaje de Deuteronomio.</a:t>
            </a:r>
          </a:p>
          <a:p>
            <a:pPr>
              <a:spcBef>
                <a:spcPts val="500"/>
              </a:spcBef>
              <a:buSzTx/>
              <a:buNone/>
              <a:defRPr sz="2400" b="1">
                <a:solidFill>
                  <a:srgbClr val="FFCC66"/>
                </a:solidFill>
                <a:effectLst>
                  <a:outerShdw blurRad="38100" dist="38100" dir="2700000" rotWithShape="0">
                    <a:srgbClr val="000000"/>
                  </a:outerShdw>
                </a:effectLst>
              </a:defRPr>
            </a:pPr>
            <a:r>
              <a:t>¡Su advertencia final fue que la fidelidad de Yahvé hacia sí mismo significaba bendición por la obediencia o retribución por la violación del pacto (23:14-16)!</a:t>
            </a:r>
          </a:p>
        </p:txBody>
      </p:sp>
      <p:sp>
        <p:nvSpPr>
          <p:cNvPr id="7534" name="Rectangle 4"/>
          <p:cNvSpPr txBox="1"/>
          <p:nvPr/>
        </p:nvSpPr>
        <p:spPr>
          <a:xfrm>
            <a:off x="5836920" y="1447800"/>
            <a:ext cx="4785360" cy="533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"¡Sé fuerte!"</a:t>
            </a: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“Ten cuidado de obedecer”</a:t>
            </a: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“Libro de la Torá de Moisés”</a:t>
            </a: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“Sin apartarse”</a:t>
            </a: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“No servir a otros dioses”</a:t>
            </a: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“Aferrándose a Yahvé”</a:t>
            </a: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“Yahvé expulsará a las naciones”</a:t>
            </a: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“Uno derrotará a mil”</a:t>
            </a: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“Ten cuidado de amar a Yahvé”</a:t>
            </a: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“Estas naciones se convertirán en trampas”</a:t>
            </a:r>
          </a:p>
          <a:p>
            <a:pPr marL="342900" indent="-342900" defTabSz="914400">
              <a:spcBef>
                <a:spcPts val="500"/>
              </a:spcBef>
              <a:buClr>
                <a:srgbClr val="009900"/>
              </a:buClr>
              <a:buSzPct val="80000"/>
              <a:buFont typeface="Arial"/>
              <a:buChar char="►"/>
              <a:defRPr sz="2400" b="1" i="1">
                <a:effectLst>
                  <a:outerShdw blurRad="38100" dist="38100" dir="2700000" rotWithShape="0">
                    <a:srgbClr val="FFFFFF"/>
                  </a:outerShdw>
                </a:effectLst>
                <a:latin typeface="Arial Narrow"/>
                <a:ea typeface="Arial Narrow"/>
                <a:cs typeface="Arial Narrow"/>
                <a:sym typeface="Arial Narrow"/>
              </a:defRPr>
            </a:pPr>
            <a:r>
              <a:t>“Hasta que perezcáis de la tierra”</a:t>
            </a:r>
          </a:p>
        </p:txBody>
      </p:sp>
      <p:sp>
        <p:nvSpPr>
          <p:cNvPr id="7535"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533">
                                            <p:bg/>
                                          </p:spTgt>
                                        </p:tgtEl>
                                        <p:attrNameLst>
                                          <p:attrName>style.visibility</p:attrName>
                                        </p:attrNameLst>
                                      </p:cBhvr>
                                      <p:to>
                                        <p:strVal val="visible"/>
                                      </p:to>
                                    </p:set>
                                    <p:animEffect transition="in" filter="fade">
                                      <p:cBhvr>
                                        <p:cTn id="7" dur="500"/>
                                        <p:tgtEl>
                                          <p:spTgt spid="7533">
                                            <p:bg/>
                                          </p:spTgt>
                                        </p:tgtEl>
                                      </p:cBhvr>
                                    </p:animEffect>
                                  </p:childTnLst>
                                </p:cTn>
                              </p:par>
                              <p:par>
                                <p:cTn id="8" presetID="10" presetClass="entr" presetSubtype="0" fill="hold" grpId="1" nodeType="withEffect">
                                  <p:stCondLst>
                                    <p:cond delay="0"/>
                                  </p:stCondLst>
                                  <p:iterate>
                                    <p:tmAbs val="0"/>
                                  </p:iterate>
                                  <p:childTnLst>
                                    <p:set>
                                      <p:cBhvr>
                                        <p:cTn id="9" fill="hold"/>
                                        <p:tgtEl>
                                          <p:spTgt spid="7533">
                                            <p:txEl>
                                              <p:pRg st="0" end="0"/>
                                            </p:txEl>
                                          </p:spTgt>
                                        </p:tgtEl>
                                        <p:attrNameLst>
                                          <p:attrName>style.visibility</p:attrName>
                                        </p:attrNameLst>
                                      </p:cBhvr>
                                      <p:to>
                                        <p:strVal val="visible"/>
                                      </p:to>
                                    </p:set>
                                    <p:animEffect transition="in" filter="fade">
                                      <p:cBhvr>
                                        <p:cTn id="10" dur="500"/>
                                        <p:tgtEl>
                                          <p:spTgt spid="7533">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7533">
                                            <p:txEl>
                                              <p:pRg st="1" end="1"/>
                                            </p:txEl>
                                          </p:spTgt>
                                        </p:tgtEl>
                                        <p:attrNameLst>
                                          <p:attrName>style.visibility</p:attrName>
                                        </p:attrNameLst>
                                      </p:cBhvr>
                                      <p:to>
                                        <p:strVal val="visible"/>
                                      </p:to>
                                    </p:set>
                                    <p:animEffect transition="in" filter="fade">
                                      <p:cBhvr>
                                        <p:cTn id="14" dur="500"/>
                                        <p:tgtEl>
                                          <p:spTgt spid="753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iterate>
                                    <p:tmAbs val="0"/>
                                  </p:iterate>
                                  <p:childTnLst>
                                    <p:set>
                                      <p:cBhvr>
                                        <p:cTn id="18" fill="hold"/>
                                        <p:tgtEl>
                                          <p:spTgt spid="7534">
                                            <p:bg/>
                                          </p:spTgt>
                                        </p:tgtEl>
                                        <p:attrNameLst>
                                          <p:attrName>style.visibility</p:attrName>
                                        </p:attrNameLst>
                                      </p:cBhvr>
                                      <p:to>
                                        <p:strVal val="visible"/>
                                      </p:to>
                                    </p:set>
                                    <p:anim calcmode="lin" valueType="num">
                                      <p:cBhvr>
                                        <p:cTn id="19" dur="2000" fill="hold"/>
                                        <p:tgtEl>
                                          <p:spTgt spid="7534">
                                            <p:bg/>
                                          </p:spTgt>
                                        </p:tgtEl>
                                        <p:attrNameLst>
                                          <p:attrName>ppt_x</p:attrName>
                                        </p:attrNameLst>
                                      </p:cBhvr>
                                      <p:tavLst>
                                        <p:tav tm="0">
                                          <p:val>
                                            <p:strVal val="#ppt_x"/>
                                          </p:val>
                                        </p:tav>
                                        <p:tav tm="100000">
                                          <p:val>
                                            <p:strVal val="#ppt_x"/>
                                          </p:val>
                                        </p:tav>
                                      </p:tavLst>
                                    </p:anim>
                                    <p:anim calcmode="lin" valueType="num">
                                      <p:cBhvr>
                                        <p:cTn id="20" dur="2000" fill="hold"/>
                                        <p:tgtEl>
                                          <p:spTgt spid="7534">
                                            <p:bg/>
                                          </p:spTgt>
                                        </p:tgtEl>
                                        <p:attrNameLst>
                                          <p:attrName>ppt_y</p:attrName>
                                        </p:attrNameLst>
                                      </p:cBhvr>
                                      <p:tavLst>
                                        <p:tav tm="0">
                                          <p:val>
                                            <p:strVal val="1+#ppt_h/2"/>
                                          </p:val>
                                        </p:tav>
                                        <p:tav tm="100000">
                                          <p:val>
                                            <p:strVal val="#ppt_y"/>
                                          </p:val>
                                        </p:tav>
                                      </p:tavLst>
                                    </p:anim>
                                  </p:childTnLst>
                                </p:cTn>
                              </p:par>
                              <p:par>
                                <p:cTn id="21" presetID="2" presetClass="entr" presetSubtype="4" fill="hold" grpId="2" nodeType="withEffect">
                                  <p:stCondLst>
                                    <p:cond delay="0"/>
                                  </p:stCondLst>
                                  <p:iterate>
                                    <p:tmAbs val="0"/>
                                  </p:iterate>
                                  <p:childTnLst>
                                    <p:set>
                                      <p:cBhvr>
                                        <p:cTn id="22" fill="hold"/>
                                        <p:tgtEl>
                                          <p:spTgt spid="7534">
                                            <p:txEl>
                                              <p:pRg st="0" end="0"/>
                                            </p:txEl>
                                          </p:spTgt>
                                        </p:tgtEl>
                                        <p:attrNameLst>
                                          <p:attrName>style.visibility</p:attrName>
                                        </p:attrNameLst>
                                      </p:cBhvr>
                                      <p:to>
                                        <p:strVal val="visible"/>
                                      </p:to>
                                    </p:set>
                                    <p:anim calcmode="lin" valueType="num">
                                      <p:cBhvr>
                                        <p:cTn id="23" dur="2000" fill="hold"/>
                                        <p:tgtEl>
                                          <p:spTgt spid="7534">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7534">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2" nodeType="afterEffect">
                                  <p:stCondLst>
                                    <p:cond delay="0"/>
                                  </p:stCondLst>
                                  <p:iterate>
                                    <p:tmAbs val="0"/>
                                  </p:iterate>
                                  <p:childTnLst>
                                    <p:set>
                                      <p:cBhvr>
                                        <p:cTn id="27" fill="hold"/>
                                        <p:tgtEl>
                                          <p:spTgt spid="7534">
                                            <p:txEl>
                                              <p:pRg st="1" end="1"/>
                                            </p:txEl>
                                          </p:spTgt>
                                        </p:tgtEl>
                                        <p:attrNameLst>
                                          <p:attrName>style.visibility</p:attrName>
                                        </p:attrNameLst>
                                      </p:cBhvr>
                                      <p:to>
                                        <p:strVal val="visible"/>
                                      </p:to>
                                    </p:set>
                                    <p:anim calcmode="lin" valueType="num">
                                      <p:cBhvr>
                                        <p:cTn id="28" dur="2000" fill="hold"/>
                                        <p:tgtEl>
                                          <p:spTgt spid="7534">
                                            <p:txEl>
                                              <p:pRg st="1" end="1"/>
                                            </p:txEl>
                                          </p:spTgt>
                                        </p:tgtEl>
                                        <p:attrNameLst>
                                          <p:attrName>ppt_x</p:attrName>
                                        </p:attrNameLst>
                                      </p:cBhvr>
                                      <p:tavLst>
                                        <p:tav tm="0">
                                          <p:val>
                                            <p:strVal val="#ppt_x"/>
                                          </p:val>
                                        </p:tav>
                                        <p:tav tm="100000">
                                          <p:val>
                                            <p:strVal val="#ppt_x"/>
                                          </p:val>
                                        </p:tav>
                                      </p:tavLst>
                                    </p:anim>
                                    <p:anim calcmode="lin" valueType="num">
                                      <p:cBhvr>
                                        <p:cTn id="29" dur="2000" fill="hold"/>
                                        <p:tgtEl>
                                          <p:spTgt spid="7534">
                                            <p:txEl>
                                              <p:pRg st="1" end="1"/>
                                            </p:txEl>
                                          </p:spTgt>
                                        </p:tgtEl>
                                        <p:attrNameLst>
                                          <p:attrName>ppt_y</p:attrName>
                                        </p:attrNameLst>
                                      </p:cBhvr>
                                      <p:tavLst>
                                        <p:tav tm="0">
                                          <p:val>
                                            <p:strVal val="1+#ppt_h/2"/>
                                          </p:val>
                                        </p:tav>
                                        <p:tav tm="100000">
                                          <p:val>
                                            <p:strVal val="#ppt_y"/>
                                          </p:val>
                                        </p:tav>
                                      </p:tavLst>
                                    </p:anim>
                                  </p:childTnLst>
                                </p:cTn>
                              </p:par>
                            </p:childTnLst>
                          </p:cTn>
                        </p:par>
                        <p:par>
                          <p:cTn id="30" fill="hold">
                            <p:stCondLst>
                              <p:cond delay="4000"/>
                            </p:stCondLst>
                            <p:childTnLst>
                              <p:par>
                                <p:cTn id="31" presetID="2" presetClass="entr" presetSubtype="4" fill="hold" grpId="2" nodeType="afterEffect">
                                  <p:stCondLst>
                                    <p:cond delay="0"/>
                                  </p:stCondLst>
                                  <p:iterate>
                                    <p:tmAbs val="0"/>
                                  </p:iterate>
                                  <p:childTnLst>
                                    <p:set>
                                      <p:cBhvr>
                                        <p:cTn id="32" fill="hold"/>
                                        <p:tgtEl>
                                          <p:spTgt spid="7534">
                                            <p:txEl>
                                              <p:pRg st="2" end="2"/>
                                            </p:txEl>
                                          </p:spTgt>
                                        </p:tgtEl>
                                        <p:attrNameLst>
                                          <p:attrName>style.visibility</p:attrName>
                                        </p:attrNameLst>
                                      </p:cBhvr>
                                      <p:to>
                                        <p:strVal val="visible"/>
                                      </p:to>
                                    </p:set>
                                    <p:anim calcmode="lin" valueType="num">
                                      <p:cBhvr>
                                        <p:cTn id="33" dur="2000" fill="hold"/>
                                        <p:tgtEl>
                                          <p:spTgt spid="7534">
                                            <p:txEl>
                                              <p:pRg st="2" end="2"/>
                                            </p:txEl>
                                          </p:spTgt>
                                        </p:tgtEl>
                                        <p:attrNameLst>
                                          <p:attrName>ppt_x</p:attrName>
                                        </p:attrNameLst>
                                      </p:cBhvr>
                                      <p:tavLst>
                                        <p:tav tm="0">
                                          <p:val>
                                            <p:strVal val="#ppt_x"/>
                                          </p:val>
                                        </p:tav>
                                        <p:tav tm="100000">
                                          <p:val>
                                            <p:strVal val="#ppt_x"/>
                                          </p:val>
                                        </p:tav>
                                      </p:tavLst>
                                    </p:anim>
                                    <p:anim calcmode="lin" valueType="num">
                                      <p:cBhvr>
                                        <p:cTn id="34" dur="2000" fill="hold"/>
                                        <p:tgtEl>
                                          <p:spTgt spid="7534">
                                            <p:txEl>
                                              <p:pRg st="2" end="2"/>
                                            </p:txEl>
                                          </p:spTgt>
                                        </p:tgtEl>
                                        <p:attrNameLst>
                                          <p:attrName>ppt_y</p:attrName>
                                        </p:attrNameLst>
                                      </p:cBhvr>
                                      <p:tavLst>
                                        <p:tav tm="0">
                                          <p:val>
                                            <p:strVal val="1+#ppt_h/2"/>
                                          </p:val>
                                        </p:tav>
                                        <p:tav tm="100000">
                                          <p:val>
                                            <p:strVal val="#ppt_y"/>
                                          </p:val>
                                        </p:tav>
                                      </p:tavLst>
                                    </p:anim>
                                  </p:childTnLst>
                                </p:cTn>
                              </p:par>
                            </p:childTnLst>
                          </p:cTn>
                        </p:par>
                        <p:par>
                          <p:cTn id="35" fill="hold">
                            <p:stCondLst>
                              <p:cond delay="6000"/>
                            </p:stCondLst>
                            <p:childTnLst>
                              <p:par>
                                <p:cTn id="36" presetID="2" presetClass="entr" presetSubtype="4" fill="hold" grpId="2" nodeType="afterEffect">
                                  <p:stCondLst>
                                    <p:cond delay="0"/>
                                  </p:stCondLst>
                                  <p:iterate>
                                    <p:tmAbs val="0"/>
                                  </p:iterate>
                                  <p:childTnLst>
                                    <p:set>
                                      <p:cBhvr>
                                        <p:cTn id="37" fill="hold"/>
                                        <p:tgtEl>
                                          <p:spTgt spid="7534">
                                            <p:txEl>
                                              <p:pRg st="3" end="3"/>
                                            </p:txEl>
                                          </p:spTgt>
                                        </p:tgtEl>
                                        <p:attrNameLst>
                                          <p:attrName>style.visibility</p:attrName>
                                        </p:attrNameLst>
                                      </p:cBhvr>
                                      <p:to>
                                        <p:strVal val="visible"/>
                                      </p:to>
                                    </p:set>
                                    <p:anim calcmode="lin" valueType="num">
                                      <p:cBhvr>
                                        <p:cTn id="38" dur="2000" fill="hold"/>
                                        <p:tgtEl>
                                          <p:spTgt spid="7534">
                                            <p:txEl>
                                              <p:pRg st="3" end="3"/>
                                            </p:txEl>
                                          </p:spTgt>
                                        </p:tgtEl>
                                        <p:attrNameLst>
                                          <p:attrName>ppt_x</p:attrName>
                                        </p:attrNameLst>
                                      </p:cBhvr>
                                      <p:tavLst>
                                        <p:tav tm="0">
                                          <p:val>
                                            <p:strVal val="#ppt_x"/>
                                          </p:val>
                                        </p:tav>
                                        <p:tav tm="100000">
                                          <p:val>
                                            <p:strVal val="#ppt_x"/>
                                          </p:val>
                                        </p:tav>
                                      </p:tavLst>
                                    </p:anim>
                                    <p:anim calcmode="lin" valueType="num">
                                      <p:cBhvr>
                                        <p:cTn id="39" dur="2000" fill="hold"/>
                                        <p:tgtEl>
                                          <p:spTgt spid="7534">
                                            <p:txEl>
                                              <p:pRg st="3" end="3"/>
                                            </p:txEl>
                                          </p:spTgt>
                                        </p:tgtEl>
                                        <p:attrNameLst>
                                          <p:attrName>ppt_y</p:attrName>
                                        </p:attrNameLst>
                                      </p:cBhvr>
                                      <p:tavLst>
                                        <p:tav tm="0">
                                          <p:val>
                                            <p:strVal val="1+#ppt_h/2"/>
                                          </p:val>
                                        </p:tav>
                                        <p:tav tm="100000">
                                          <p:val>
                                            <p:strVal val="#ppt_y"/>
                                          </p:val>
                                        </p:tav>
                                      </p:tavLst>
                                    </p:anim>
                                  </p:childTnLst>
                                </p:cTn>
                              </p:par>
                            </p:childTnLst>
                          </p:cTn>
                        </p:par>
                        <p:par>
                          <p:cTn id="40" fill="hold">
                            <p:stCondLst>
                              <p:cond delay="8000"/>
                            </p:stCondLst>
                            <p:childTnLst>
                              <p:par>
                                <p:cTn id="41" presetID="2" presetClass="entr" presetSubtype="4" fill="hold" grpId="2" nodeType="afterEffect">
                                  <p:stCondLst>
                                    <p:cond delay="0"/>
                                  </p:stCondLst>
                                  <p:iterate>
                                    <p:tmAbs val="0"/>
                                  </p:iterate>
                                  <p:childTnLst>
                                    <p:set>
                                      <p:cBhvr>
                                        <p:cTn id="42" fill="hold"/>
                                        <p:tgtEl>
                                          <p:spTgt spid="7534">
                                            <p:txEl>
                                              <p:pRg st="4" end="4"/>
                                            </p:txEl>
                                          </p:spTgt>
                                        </p:tgtEl>
                                        <p:attrNameLst>
                                          <p:attrName>style.visibility</p:attrName>
                                        </p:attrNameLst>
                                      </p:cBhvr>
                                      <p:to>
                                        <p:strVal val="visible"/>
                                      </p:to>
                                    </p:set>
                                    <p:anim calcmode="lin" valueType="num">
                                      <p:cBhvr>
                                        <p:cTn id="43" dur="2000" fill="hold"/>
                                        <p:tgtEl>
                                          <p:spTgt spid="7534">
                                            <p:txEl>
                                              <p:pRg st="4" end="4"/>
                                            </p:txEl>
                                          </p:spTgt>
                                        </p:tgtEl>
                                        <p:attrNameLst>
                                          <p:attrName>ppt_x</p:attrName>
                                        </p:attrNameLst>
                                      </p:cBhvr>
                                      <p:tavLst>
                                        <p:tav tm="0">
                                          <p:val>
                                            <p:strVal val="#ppt_x"/>
                                          </p:val>
                                        </p:tav>
                                        <p:tav tm="100000">
                                          <p:val>
                                            <p:strVal val="#ppt_x"/>
                                          </p:val>
                                        </p:tav>
                                      </p:tavLst>
                                    </p:anim>
                                    <p:anim calcmode="lin" valueType="num">
                                      <p:cBhvr>
                                        <p:cTn id="44" dur="2000" fill="hold"/>
                                        <p:tgtEl>
                                          <p:spTgt spid="7534">
                                            <p:txEl>
                                              <p:pRg st="4" end="4"/>
                                            </p:txEl>
                                          </p:spTgt>
                                        </p:tgtEl>
                                        <p:attrNameLst>
                                          <p:attrName>ppt_y</p:attrName>
                                        </p:attrNameLst>
                                      </p:cBhvr>
                                      <p:tavLst>
                                        <p:tav tm="0">
                                          <p:val>
                                            <p:strVal val="1+#ppt_h/2"/>
                                          </p:val>
                                        </p:tav>
                                        <p:tav tm="100000">
                                          <p:val>
                                            <p:strVal val="#ppt_y"/>
                                          </p:val>
                                        </p:tav>
                                      </p:tavLst>
                                    </p:anim>
                                  </p:childTnLst>
                                </p:cTn>
                              </p:par>
                            </p:childTnLst>
                          </p:cTn>
                        </p:par>
                        <p:par>
                          <p:cTn id="45" fill="hold">
                            <p:stCondLst>
                              <p:cond delay="10000"/>
                            </p:stCondLst>
                            <p:childTnLst>
                              <p:par>
                                <p:cTn id="46" presetID="2" presetClass="entr" presetSubtype="4" fill="hold" grpId="2" nodeType="afterEffect">
                                  <p:stCondLst>
                                    <p:cond delay="0"/>
                                  </p:stCondLst>
                                  <p:iterate>
                                    <p:tmAbs val="0"/>
                                  </p:iterate>
                                  <p:childTnLst>
                                    <p:set>
                                      <p:cBhvr>
                                        <p:cTn id="47" fill="hold"/>
                                        <p:tgtEl>
                                          <p:spTgt spid="7534">
                                            <p:txEl>
                                              <p:pRg st="5" end="5"/>
                                            </p:txEl>
                                          </p:spTgt>
                                        </p:tgtEl>
                                        <p:attrNameLst>
                                          <p:attrName>style.visibility</p:attrName>
                                        </p:attrNameLst>
                                      </p:cBhvr>
                                      <p:to>
                                        <p:strVal val="visible"/>
                                      </p:to>
                                    </p:set>
                                    <p:anim calcmode="lin" valueType="num">
                                      <p:cBhvr>
                                        <p:cTn id="48" dur="2000" fill="hold"/>
                                        <p:tgtEl>
                                          <p:spTgt spid="7534">
                                            <p:txEl>
                                              <p:pRg st="5" end="5"/>
                                            </p:txEl>
                                          </p:spTgt>
                                        </p:tgtEl>
                                        <p:attrNameLst>
                                          <p:attrName>ppt_x</p:attrName>
                                        </p:attrNameLst>
                                      </p:cBhvr>
                                      <p:tavLst>
                                        <p:tav tm="0">
                                          <p:val>
                                            <p:strVal val="#ppt_x"/>
                                          </p:val>
                                        </p:tav>
                                        <p:tav tm="100000">
                                          <p:val>
                                            <p:strVal val="#ppt_x"/>
                                          </p:val>
                                        </p:tav>
                                      </p:tavLst>
                                    </p:anim>
                                    <p:anim calcmode="lin" valueType="num">
                                      <p:cBhvr>
                                        <p:cTn id="49" dur="2000" fill="hold"/>
                                        <p:tgtEl>
                                          <p:spTgt spid="7534">
                                            <p:txEl>
                                              <p:pRg st="5" end="5"/>
                                            </p:txEl>
                                          </p:spTgt>
                                        </p:tgtEl>
                                        <p:attrNameLst>
                                          <p:attrName>ppt_y</p:attrName>
                                        </p:attrNameLst>
                                      </p:cBhvr>
                                      <p:tavLst>
                                        <p:tav tm="0">
                                          <p:val>
                                            <p:strVal val="1+#ppt_h/2"/>
                                          </p:val>
                                        </p:tav>
                                        <p:tav tm="100000">
                                          <p:val>
                                            <p:strVal val="#ppt_y"/>
                                          </p:val>
                                        </p:tav>
                                      </p:tavLst>
                                    </p:anim>
                                  </p:childTnLst>
                                </p:cTn>
                              </p:par>
                            </p:childTnLst>
                          </p:cTn>
                        </p:par>
                        <p:par>
                          <p:cTn id="50" fill="hold">
                            <p:stCondLst>
                              <p:cond delay="12000"/>
                            </p:stCondLst>
                            <p:childTnLst>
                              <p:par>
                                <p:cTn id="51" presetID="2" presetClass="entr" presetSubtype="4" fill="hold" grpId="2" nodeType="afterEffect">
                                  <p:stCondLst>
                                    <p:cond delay="0"/>
                                  </p:stCondLst>
                                  <p:iterate>
                                    <p:tmAbs val="0"/>
                                  </p:iterate>
                                  <p:childTnLst>
                                    <p:set>
                                      <p:cBhvr>
                                        <p:cTn id="52" fill="hold"/>
                                        <p:tgtEl>
                                          <p:spTgt spid="7534">
                                            <p:txEl>
                                              <p:pRg st="6" end="6"/>
                                            </p:txEl>
                                          </p:spTgt>
                                        </p:tgtEl>
                                        <p:attrNameLst>
                                          <p:attrName>style.visibility</p:attrName>
                                        </p:attrNameLst>
                                      </p:cBhvr>
                                      <p:to>
                                        <p:strVal val="visible"/>
                                      </p:to>
                                    </p:set>
                                    <p:anim calcmode="lin" valueType="num">
                                      <p:cBhvr>
                                        <p:cTn id="53" dur="2000" fill="hold"/>
                                        <p:tgtEl>
                                          <p:spTgt spid="7534">
                                            <p:txEl>
                                              <p:pRg st="6" end="6"/>
                                            </p:txEl>
                                          </p:spTgt>
                                        </p:tgtEl>
                                        <p:attrNameLst>
                                          <p:attrName>ppt_x</p:attrName>
                                        </p:attrNameLst>
                                      </p:cBhvr>
                                      <p:tavLst>
                                        <p:tav tm="0">
                                          <p:val>
                                            <p:strVal val="#ppt_x"/>
                                          </p:val>
                                        </p:tav>
                                        <p:tav tm="100000">
                                          <p:val>
                                            <p:strVal val="#ppt_x"/>
                                          </p:val>
                                        </p:tav>
                                      </p:tavLst>
                                    </p:anim>
                                    <p:anim calcmode="lin" valueType="num">
                                      <p:cBhvr>
                                        <p:cTn id="54" dur="2000" fill="hold"/>
                                        <p:tgtEl>
                                          <p:spTgt spid="7534">
                                            <p:txEl>
                                              <p:pRg st="6" end="6"/>
                                            </p:txEl>
                                          </p:spTgt>
                                        </p:tgtEl>
                                        <p:attrNameLst>
                                          <p:attrName>ppt_y</p:attrName>
                                        </p:attrNameLst>
                                      </p:cBhvr>
                                      <p:tavLst>
                                        <p:tav tm="0">
                                          <p:val>
                                            <p:strVal val="1+#ppt_h/2"/>
                                          </p:val>
                                        </p:tav>
                                        <p:tav tm="100000">
                                          <p:val>
                                            <p:strVal val="#ppt_y"/>
                                          </p:val>
                                        </p:tav>
                                      </p:tavLst>
                                    </p:anim>
                                  </p:childTnLst>
                                </p:cTn>
                              </p:par>
                            </p:childTnLst>
                          </p:cTn>
                        </p:par>
                        <p:par>
                          <p:cTn id="55" fill="hold">
                            <p:stCondLst>
                              <p:cond delay="14000"/>
                            </p:stCondLst>
                            <p:childTnLst>
                              <p:par>
                                <p:cTn id="56" presetID="2" presetClass="entr" presetSubtype="4" fill="hold" grpId="2" nodeType="afterEffect">
                                  <p:stCondLst>
                                    <p:cond delay="0"/>
                                  </p:stCondLst>
                                  <p:iterate>
                                    <p:tmAbs val="0"/>
                                  </p:iterate>
                                  <p:childTnLst>
                                    <p:set>
                                      <p:cBhvr>
                                        <p:cTn id="57" fill="hold"/>
                                        <p:tgtEl>
                                          <p:spTgt spid="7534">
                                            <p:txEl>
                                              <p:pRg st="7" end="7"/>
                                            </p:txEl>
                                          </p:spTgt>
                                        </p:tgtEl>
                                        <p:attrNameLst>
                                          <p:attrName>style.visibility</p:attrName>
                                        </p:attrNameLst>
                                      </p:cBhvr>
                                      <p:to>
                                        <p:strVal val="visible"/>
                                      </p:to>
                                    </p:set>
                                    <p:anim calcmode="lin" valueType="num">
                                      <p:cBhvr>
                                        <p:cTn id="58" dur="2000" fill="hold"/>
                                        <p:tgtEl>
                                          <p:spTgt spid="7534">
                                            <p:txEl>
                                              <p:pRg st="7" end="7"/>
                                            </p:txEl>
                                          </p:spTgt>
                                        </p:tgtEl>
                                        <p:attrNameLst>
                                          <p:attrName>ppt_x</p:attrName>
                                        </p:attrNameLst>
                                      </p:cBhvr>
                                      <p:tavLst>
                                        <p:tav tm="0">
                                          <p:val>
                                            <p:strVal val="#ppt_x"/>
                                          </p:val>
                                        </p:tav>
                                        <p:tav tm="100000">
                                          <p:val>
                                            <p:strVal val="#ppt_x"/>
                                          </p:val>
                                        </p:tav>
                                      </p:tavLst>
                                    </p:anim>
                                    <p:anim calcmode="lin" valueType="num">
                                      <p:cBhvr>
                                        <p:cTn id="59" dur="2000" fill="hold"/>
                                        <p:tgtEl>
                                          <p:spTgt spid="7534">
                                            <p:txEl>
                                              <p:pRg st="7" end="7"/>
                                            </p:txEl>
                                          </p:spTgt>
                                        </p:tgtEl>
                                        <p:attrNameLst>
                                          <p:attrName>ppt_y</p:attrName>
                                        </p:attrNameLst>
                                      </p:cBhvr>
                                      <p:tavLst>
                                        <p:tav tm="0">
                                          <p:val>
                                            <p:strVal val="1+#ppt_h/2"/>
                                          </p:val>
                                        </p:tav>
                                        <p:tav tm="100000">
                                          <p:val>
                                            <p:strVal val="#ppt_y"/>
                                          </p:val>
                                        </p:tav>
                                      </p:tavLst>
                                    </p:anim>
                                  </p:childTnLst>
                                </p:cTn>
                              </p:par>
                            </p:childTnLst>
                          </p:cTn>
                        </p:par>
                        <p:par>
                          <p:cTn id="60" fill="hold">
                            <p:stCondLst>
                              <p:cond delay="16000"/>
                            </p:stCondLst>
                            <p:childTnLst>
                              <p:par>
                                <p:cTn id="61" presetID="2" presetClass="entr" presetSubtype="4" fill="hold" grpId="2" nodeType="afterEffect">
                                  <p:stCondLst>
                                    <p:cond delay="0"/>
                                  </p:stCondLst>
                                  <p:iterate>
                                    <p:tmAbs val="0"/>
                                  </p:iterate>
                                  <p:childTnLst>
                                    <p:set>
                                      <p:cBhvr>
                                        <p:cTn id="62" fill="hold"/>
                                        <p:tgtEl>
                                          <p:spTgt spid="7534">
                                            <p:txEl>
                                              <p:pRg st="8" end="8"/>
                                            </p:txEl>
                                          </p:spTgt>
                                        </p:tgtEl>
                                        <p:attrNameLst>
                                          <p:attrName>style.visibility</p:attrName>
                                        </p:attrNameLst>
                                      </p:cBhvr>
                                      <p:to>
                                        <p:strVal val="visible"/>
                                      </p:to>
                                    </p:set>
                                    <p:anim calcmode="lin" valueType="num">
                                      <p:cBhvr>
                                        <p:cTn id="63" dur="2000" fill="hold"/>
                                        <p:tgtEl>
                                          <p:spTgt spid="7534">
                                            <p:txEl>
                                              <p:pRg st="8" end="8"/>
                                            </p:txEl>
                                          </p:spTgt>
                                        </p:tgtEl>
                                        <p:attrNameLst>
                                          <p:attrName>ppt_x</p:attrName>
                                        </p:attrNameLst>
                                      </p:cBhvr>
                                      <p:tavLst>
                                        <p:tav tm="0">
                                          <p:val>
                                            <p:strVal val="#ppt_x"/>
                                          </p:val>
                                        </p:tav>
                                        <p:tav tm="100000">
                                          <p:val>
                                            <p:strVal val="#ppt_x"/>
                                          </p:val>
                                        </p:tav>
                                      </p:tavLst>
                                    </p:anim>
                                    <p:anim calcmode="lin" valueType="num">
                                      <p:cBhvr>
                                        <p:cTn id="64" dur="2000" fill="hold"/>
                                        <p:tgtEl>
                                          <p:spTgt spid="7534">
                                            <p:txEl>
                                              <p:pRg st="8" end="8"/>
                                            </p:txEl>
                                          </p:spTgt>
                                        </p:tgtEl>
                                        <p:attrNameLst>
                                          <p:attrName>ppt_y</p:attrName>
                                        </p:attrNameLst>
                                      </p:cBhvr>
                                      <p:tavLst>
                                        <p:tav tm="0">
                                          <p:val>
                                            <p:strVal val="1+#ppt_h/2"/>
                                          </p:val>
                                        </p:tav>
                                        <p:tav tm="100000">
                                          <p:val>
                                            <p:strVal val="#ppt_y"/>
                                          </p:val>
                                        </p:tav>
                                      </p:tavLst>
                                    </p:anim>
                                  </p:childTnLst>
                                </p:cTn>
                              </p:par>
                            </p:childTnLst>
                          </p:cTn>
                        </p:par>
                        <p:par>
                          <p:cTn id="65" fill="hold">
                            <p:stCondLst>
                              <p:cond delay="18000"/>
                            </p:stCondLst>
                            <p:childTnLst>
                              <p:par>
                                <p:cTn id="66" presetID="2" presetClass="entr" presetSubtype="4" fill="hold" grpId="2" nodeType="afterEffect">
                                  <p:stCondLst>
                                    <p:cond delay="0"/>
                                  </p:stCondLst>
                                  <p:iterate>
                                    <p:tmAbs val="0"/>
                                  </p:iterate>
                                  <p:childTnLst>
                                    <p:set>
                                      <p:cBhvr>
                                        <p:cTn id="67" fill="hold"/>
                                        <p:tgtEl>
                                          <p:spTgt spid="7534">
                                            <p:txEl>
                                              <p:pRg st="9" end="9"/>
                                            </p:txEl>
                                          </p:spTgt>
                                        </p:tgtEl>
                                        <p:attrNameLst>
                                          <p:attrName>style.visibility</p:attrName>
                                        </p:attrNameLst>
                                      </p:cBhvr>
                                      <p:to>
                                        <p:strVal val="visible"/>
                                      </p:to>
                                    </p:set>
                                    <p:anim calcmode="lin" valueType="num">
                                      <p:cBhvr>
                                        <p:cTn id="68" dur="2000" fill="hold"/>
                                        <p:tgtEl>
                                          <p:spTgt spid="7534">
                                            <p:txEl>
                                              <p:pRg st="9" end="9"/>
                                            </p:txEl>
                                          </p:spTgt>
                                        </p:tgtEl>
                                        <p:attrNameLst>
                                          <p:attrName>ppt_x</p:attrName>
                                        </p:attrNameLst>
                                      </p:cBhvr>
                                      <p:tavLst>
                                        <p:tav tm="0">
                                          <p:val>
                                            <p:strVal val="#ppt_x"/>
                                          </p:val>
                                        </p:tav>
                                        <p:tav tm="100000">
                                          <p:val>
                                            <p:strVal val="#ppt_x"/>
                                          </p:val>
                                        </p:tav>
                                      </p:tavLst>
                                    </p:anim>
                                    <p:anim calcmode="lin" valueType="num">
                                      <p:cBhvr>
                                        <p:cTn id="69" dur="2000" fill="hold"/>
                                        <p:tgtEl>
                                          <p:spTgt spid="7534">
                                            <p:txEl>
                                              <p:pRg st="9" end="9"/>
                                            </p:txEl>
                                          </p:spTgt>
                                        </p:tgtEl>
                                        <p:attrNameLst>
                                          <p:attrName>ppt_y</p:attrName>
                                        </p:attrNameLst>
                                      </p:cBhvr>
                                      <p:tavLst>
                                        <p:tav tm="0">
                                          <p:val>
                                            <p:strVal val="1+#ppt_h/2"/>
                                          </p:val>
                                        </p:tav>
                                        <p:tav tm="100000">
                                          <p:val>
                                            <p:strVal val="#ppt_y"/>
                                          </p:val>
                                        </p:tav>
                                      </p:tavLst>
                                    </p:anim>
                                  </p:childTnLst>
                                </p:cTn>
                              </p:par>
                            </p:childTnLst>
                          </p:cTn>
                        </p:par>
                        <p:par>
                          <p:cTn id="70" fill="hold">
                            <p:stCondLst>
                              <p:cond delay="20000"/>
                            </p:stCondLst>
                            <p:childTnLst>
                              <p:par>
                                <p:cTn id="71" presetID="2" presetClass="entr" presetSubtype="4" fill="hold" grpId="2" nodeType="afterEffect">
                                  <p:stCondLst>
                                    <p:cond delay="0"/>
                                  </p:stCondLst>
                                  <p:iterate>
                                    <p:tmAbs val="0"/>
                                  </p:iterate>
                                  <p:childTnLst>
                                    <p:set>
                                      <p:cBhvr>
                                        <p:cTn id="72" fill="hold"/>
                                        <p:tgtEl>
                                          <p:spTgt spid="7534">
                                            <p:txEl>
                                              <p:pRg st="10" end="10"/>
                                            </p:txEl>
                                          </p:spTgt>
                                        </p:tgtEl>
                                        <p:attrNameLst>
                                          <p:attrName>style.visibility</p:attrName>
                                        </p:attrNameLst>
                                      </p:cBhvr>
                                      <p:to>
                                        <p:strVal val="visible"/>
                                      </p:to>
                                    </p:set>
                                    <p:anim calcmode="lin" valueType="num">
                                      <p:cBhvr>
                                        <p:cTn id="73" dur="2000" fill="hold"/>
                                        <p:tgtEl>
                                          <p:spTgt spid="7534">
                                            <p:txEl>
                                              <p:pRg st="10" end="10"/>
                                            </p:txEl>
                                          </p:spTgt>
                                        </p:tgtEl>
                                        <p:attrNameLst>
                                          <p:attrName>ppt_x</p:attrName>
                                        </p:attrNameLst>
                                      </p:cBhvr>
                                      <p:tavLst>
                                        <p:tav tm="0">
                                          <p:val>
                                            <p:strVal val="#ppt_x"/>
                                          </p:val>
                                        </p:tav>
                                        <p:tav tm="100000">
                                          <p:val>
                                            <p:strVal val="#ppt_x"/>
                                          </p:val>
                                        </p:tav>
                                      </p:tavLst>
                                    </p:anim>
                                    <p:anim calcmode="lin" valueType="num">
                                      <p:cBhvr>
                                        <p:cTn id="74" dur="2000" fill="hold"/>
                                        <p:tgtEl>
                                          <p:spTgt spid="753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3" grpId="1" build="p" bldLvl="5" animBg="1" advAuto="0"/>
      <p:bldP spid="7534" grpId="2" build="p" animBg="1" advAuto="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7" name="Rectangle 2"/>
          <p:cNvSpPr txBox="1">
            <a:spLocks noGrp="1"/>
          </p:cNvSpPr>
          <p:nvPr>
            <p:ph type="title"/>
          </p:nvPr>
        </p:nvSpPr>
        <p:spPr>
          <a:xfrm>
            <a:off x="402167" y="228600"/>
            <a:ext cx="11387667" cy="1143000"/>
          </a:xfrm>
          <a:prstGeom prst="rect">
            <a:avLst/>
          </a:prstGeom>
        </p:spPr>
        <p:txBody>
          <a:bodyPr lIns="45719" tIns="45720" rIns="45719" bIns="45720" anchor="ctr">
            <a:normAutofit/>
          </a:bodyPr>
          <a:lstStyle/>
          <a:p>
            <a:pPr>
              <a:defRPr b="1">
                <a:latin typeface="Eras Bold ITC"/>
                <a:ea typeface="Eras Bold ITC"/>
                <a:cs typeface="Eras Bold ITC"/>
                <a:sym typeface="Eras Bold ITC"/>
              </a:defRPr>
            </a:pPr>
            <a:r>
              <a:rPr dirty="0">
                <a:solidFill>
                  <a:srgbClr val="002060"/>
                </a:solidFill>
              </a:rPr>
              <a:t>Joshua’s Death</a:t>
            </a:r>
            <a:r>
              <a:rPr dirty="0"/>
              <a:t> / Muerte de Josué</a:t>
            </a:r>
            <a:br>
              <a:rPr dirty="0"/>
            </a:br>
            <a:r>
              <a:rPr sz="2400" b="0" dirty="0">
                <a:latin typeface="Arial"/>
                <a:ea typeface="Arial"/>
                <a:cs typeface="Arial"/>
                <a:sym typeface="Arial"/>
              </a:rPr>
              <a:t>(Jos. 24:28-31)</a:t>
            </a:r>
          </a:p>
        </p:txBody>
      </p:sp>
      <p:sp>
        <p:nvSpPr>
          <p:cNvPr id="7538" name="Rectangle 3"/>
          <p:cNvSpPr txBox="1">
            <a:spLocks noGrp="1"/>
          </p:cNvSpPr>
          <p:nvPr>
            <p:ph type="body" idx="1"/>
          </p:nvPr>
        </p:nvSpPr>
        <p:spPr>
          <a:xfrm>
            <a:off x="133565" y="1562100"/>
            <a:ext cx="11948844" cy="5038583"/>
          </a:xfrm>
          <a:prstGeom prst="rect">
            <a:avLst/>
          </a:prstGeom>
        </p:spPr>
        <p:txBody>
          <a:bodyPr lIns="45719" tIns="45720" rIns="45719" bIns="45720" anchor="t">
            <a:normAutofit/>
          </a:bodyPr>
          <a:lstStyle/>
          <a:p>
            <a:pPr marL="325120" indent="-325120" defTabSz="868680">
              <a:buSzTx/>
              <a:buNone/>
              <a:defRPr sz="3040">
                <a:solidFill>
                  <a:srgbClr val="333300"/>
                </a:solidFill>
                <a:effectLst>
                  <a:outerShdw blurRad="36195" dist="36195" dir="2700000" rotWithShape="0">
                    <a:srgbClr val="000000"/>
                  </a:outerShdw>
                </a:effectLst>
              </a:defRPr>
            </a:pPr>
            <a:r>
              <a:rPr sz="3000" b="1" dirty="0">
                <a:solidFill>
                  <a:srgbClr val="002060"/>
                </a:solidFill>
              </a:rPr>
              <a:t>The covenant renewal was Joshua’s final duty.</a:t>
            </a:r>
            <a:r>
              <a:rPr sz="3000" dirty="0"/>
              <a:t> / La </a:t>
            </a:r>
            <a:r>
              <a:rPr sz="3000" dirty="0" err="1"/>
              <a:t>renovación</a:t>
            </a:r>
            <a:r>
              <a:rPr sz="3000" dirty="0"/>
              <a:t> del </a:t>
            </a:r>
            <a:r>
              <a:rPr sz="3000" dirty="0" err="1"/>
              <a:t>pacto</a:t>
            </a:r>
            <a:r>
              <a:rPr sz="3000" dirty="0"/>
              <a:t> </a:t>
            </a:r>
            <a:r>
              <a:rPr sz="3000" dirty="0" err="1"/>
              <a:t>fue</a:t>
            </a:r>
            <a:r>
              <a:rPr sz="3000" dirty="0"/>
              <a:t> </a:t>
            </a:r>
            <a:r>
              <a:rPr sz="3000" dirty="0" err="1"/>
              <a:t>el</a:t>
            </a:r>
            <a:r>
              <a:rPr sz="3000" dirty="0"/>
              <a:t> </a:t>
            </a:r>
            <a:r>
              <a:rPr sz="3000" dirty="0" err="1"/>
              <a:t>deber</a:t>
            </a:r>
            <a:r>
              <a:rPr sz="3000" dirty="0"/>
              <a:t> final de Josué.</a:t>
            </a:r>
            <a:endParaRPr lang="en-US" sz="3000"/>
          </a:p>
          <a:p>
            <a:pPr marL="325120" indent="-325120" defTabSz="868680">
              <a:spcBef>
                <a:spcPts val="600"/>
              </a:spcBef>
              <a:defRPr sz="2660" i="1">
                <a:effectLst/>
                <a:latin typeface="Arial"/>
                <a:ea typeface="Arial"/>
                <a:cs typeface="Arial"/>
                <a:sym typeface="Arial"/>
              </a:defRPr>
            </a:pPr>
            <a:r>
              <a:rPr sz="2650" b="1" dirty="0">
                <a:solidFill>
                  <a:srgbClr val="C00000"/>
                </a:solidFill>
              </a:rPr>
              <a:t>After sending the clans homeward, Joshua died at the age of 110</a:t>
            </a:r>
            <a:r>
              <a:rPr sz="2650" dirty="0"/>
              <a:t>. / </a:t>
            </a:r>
            <a:r>
              <a:rPr sz="2650" dirty="0" err="1"/>
              <a:t>Después</a:t>
            </a:r>
            <a:r>
              <a:rPr sz="2650" dirty="0"/>
              <a:t> de </a:t>
            </a:r>
            <a:r>
              <a:rPr sz="2650" dirty="0" err="1"/>
              <a:t>enviar</a:t>
            </a:r>
            <a:r>
              <a:rPr sz="2650" dirty="0"/>
              <a:t> a </a:t>
            </a:r>
            <a:r>
              <a:rPr sz="2650" dirty="0" err="1"/>
              <a:t>los</a:t>
            </a:r>
            <a:r>
              <a:rPr sz="2650" dirty="0"/>
              <a:t> </a:t>
            </a:r>
            <a:r>
              <a:rPr sz="2650" dirty="0" err="1"/>
              <a:t>clanes</a:t>
            </a:r>
            <a:r>
              <a:rPr sz="2650" dirty="0"/>
              <a:t> a casa, Josué </a:t>
            </a:r>
            <a:r>
              <a:rPr sz="2650" dirty="0" err="1"/>
              <a:t>murió</a:t>
            </a:r>
            <a:r>
              <a:rPr sz="2650" dirty="0"/>
              <a:t> a la </a:t>
            </a:r>
            <a:r>
              <a:rPr sz="2650" dirty="0" err="1"/>
              <a:t>edad</a:t>
            </a:r>
            <a:r>
              <a:rPr sz="2650" dirty="0"/>
              <a:t> de 110 </a:t>
            </a:r>
            <a:r>
              <a:rPr sz="2650" dirty="0" err="1"/>
              <a:t>años</a:t>
            </a:r>
            <a:r>
              <a:rPr sz="2650" dirty="0"/>
              <a:t>.</a:t>
            </a:r>
          </a:p>
          <a:p>
            <a:pPr marL="325120" indent="-325120" defTabSz="868680">
              <a:spcBef>
                <a:spcPts val="600"/>
              </a:spcBef>
              <a:defRPr sz="2660" i="1">
                <a:effectLst/>
                <a:latin typeface="Arial"/>
                <a:ea typeface="Arial"/>
                <a:cs typeface="Arial"/>
                <a:sym typeface="Arial"/>
              </a:defRPr>
            </a:pPr>
            <a:r>
              <a:rPr sz="2650" b="1" dirty="0">
                <a:solidFill>
                  <a:srgbClr val="C00000"/>
                </a:solidFill>
              </a:rPr>
              <a:t>No divine appointment was made for his successor as had happened at the death of Moses.</a:t>
            </a:r>
            <a:r>
              <a:rPr sz="2650" dirty="0"/>
              <a:t> / No se </a:t>
            </a:r>
            <a:r>
              <a:rPr sz="2650" err="1"/>
              <a:t>hizo</a:t>
            </a:r>
            <a:r>
              <a:rPr sz="2650" dirty="0"/>
              <a:t> </a:t>
            </a:r>
            <a:r>
              <a:rPr sz="2650" err="1"/>
              <a:t>ninguna</a:t>
            </a:r>
            <a:r>
              <a:rPr sz="2650" dirty="0"/>
              <a:t> </a:t>
            </a:r>
            <a:r>
              <a:rPr sz="2650" err="1"/>
              <a:t>designación</a:t>
            </a:r>
            <a:r>
              <a:rPr sz="2650" dirty="0"/>
              <a:t> </a:t>
            </a:r>
            <a:r>
              <a:rPr sz="2650" err="1"/>
              <a:t>divina</a:t>
            </a:r>
            <a:r>
              <a:rPr sz="2650" dirty="0"/>
              <a:t> para </a:t>
            </a:r>
            <a:r>
              <a:rPr sz="2650" err="1"/>
              <a:t>su</a:t>
            </a:r>
            <a:r>
              <a:rPr sz="2650" dirty="0"/>
              <a:t> </a:t>
            </a:r>
            <a:r>
              <a:rPr sz="2650" err="1"/>
              <a:t>sucesor</a:t>
            </a:r>
            <a:r>
              <a:rPr sz="2650" dirty="0"/>
              <a:t> </a:t>
            </a:r>
            <a:r>
              <a:rPr sz="2650" err="1"/>
              <a:t>como</a:t>
            </a:r>
            <a:r>
              <a:rPr sz="2650" dirty="0"/>
              <a:t> </a:t>
            </a:r>
            <a:r>
              <a:rPr sz="2650" err="1"/>
              <a:t>sucedió</a:t>
            </a:r>
            <a:r>
              <a:rPr sz="2650" dirty="0"/>
              <a:t> a la </a:t>
            </a:r>
            <a:r>
              <a:rPr sz="2650" err="1"/>
              <a:t>muerte</a:t>
            </a:r>
            <a:r>
              <a:rPr sz="2650" dirty="0"/>
              <a:t> de Moisés.</a:t>
            </a:r>
          </a:p>
          <a:p>
            <a:pPr marL="325120" indent="-325120" defTabSz="868680">
              <a:spcBef>
                <a:spcPts val="600"/>
              </a:spcBef>
              <a:defRPr sz="2660" i="1">
                <a:effectLst/>
                <a:latin typeface="Arial"/>
                <a:ea typeface="Arial"/>
                <a:cs typeface="Arial"/>
                <a:sym typeface="Arial"/>
              </a:defRPr>
            </a:pPr>
            <a:r>
              <a:rPr sz="2650" b="1" dirty="0">
                <a:solidFill>
                  <a:srgbClr val="C00000"/>
                </a:solidFill>
              </a:rPr>
              <a:t>Hence, the Book of Judges opens with the question, “Who will be first to go up and fight for us?” </a:t>
            </a:r>
            <a:r>
              <a:rPr sz="2650" dirty="0"/>
              <a:t>/ Por lo tanto, </a:t>
            </a:r>
            <a:r>
              <a:rPr sz="2650" dirty="0" err="1"/>
              <a:t>el</a:t>
            </a:r>
            <a:r>
              <a:rPr sz="2650" dirty="0"/>
              <a:t> Libro de </a:t>
            </a:r>
            <a:r>
              <a:rPr sz="2650" dirty="0" err="1"/>
              <a:t>los</a:t>
            </a:r>
            <a:r>
              <a:rPr sz="2650" dirty="0"/>
              <a:t> </a:t>
            </a:r>
            <a:r>
              <a:rPr sz="2650" dirty="0" err="1"/>
              <a:t>Jueces</a:t>
            </a:r>
            <a:r>
              <a:rPr sz="2650" dirty="0"/>
              <a:t> </a:t>
            </a:r>
            <a:r>
              <a:rPr sz="2650" dirty="0" err="1"/>
              <a:t>comienza</a:t>
            </a:r>
            <a:r>
              <a:rPr sz="2650" dirty="0"/>
              <a:t> con la </a:t>
            </a:r>
            <a:r>
              <a:rPr sz="2650" dirty="0" err="1"/>
              <a:t>pregunta</a:t>
            </a:r>
            <a:r>
              <a:rPr sz="2650" dirty="0"/>
              <a:t>: "¿</a:t>
            </a:r>
            <a:r>
              <a:rPr sz="2650" dirty="0" err="1"/>
              <a:t>Quién</a:t>
            </a:r>
            <a:r>
              <a:rPr sz="2650" dirty="0"/>
              <a:t> </a:t>
            </a:r>
            <a:r>
              <a:rPr sz="2650" dirty="0" err="1"/>
              <a:t>será</a:t>
            </a:r>
            <a:r>
              <a:rPr sz="2650" dirty="0"/>
              <a:t> </a:t>
            </a:r>
            <a:r>
              <a:rPr sz="2650" dirty="0" err="1"/>
              <a:t>el</a:t>
            </a:r>
            <a:r>
              <a:rPr sz="2650" dirty="0"/>
              <a:t> primero </a:t>
            </a:r>
            <a:r>
              <a:rPr sz="2650" dirty="0" err="1"/>
              <a:t>en</a:t>
            </a:r>
            <a:r>
              <a:rPr sz="2650" dirty="0"/>
              <a:t> </a:t>
            </a:r>
            <a:r>
              <a:rPr sz="2650" dirty="0" err="1"/>
              <a:t>subir</a:t>
            </a:r>
            <a:r>
              <a:rPr sz="2650" dirty="0"/>
              <a:t> y </a:t>
            </a:r>
            <a:r>
              <a:rPr sz="2650" dirty="0" err="1"/>
              <a:t>pelear</a:t>
            </a:r>
            <a:r>
              <a:rPr sz="2650" dirty="0"/>
              <a:t> </a:t>
            </a:r>
            <a:r>
              <a:rPr sz="2650" dirty="0" err="1"/>
              <a:t>por</a:t>
            </a:r>
            <a:r>
              <a:rPr sz="2650" dirty="0"/>
              <a:t> </a:t>
            </a:r>
            <a:r>
              <a:rPr sz="2650" dirty="0" err="1"/>
              <a:t>nosotros</a:t>
            </a:r>
            <a:r>
              <a:rPr sz="2650" dirty="0"/>
              <a:t>?"</a:t>
            </a:r>
          </a:p>
        </p:txBody>
      </p:sp>
      <p:sp>
        <p:nvSpPr>
          <p:cNvPr id="7539" name="Slide Number Placeholder 1"/>
          <p:cNvSpPr txBox="1">
            <a:spLocks noGrp="1"/>
          </p:cNvSpPr>
          <p:nvPr>
            <p:ph type="sldNum" sz="quarter" idx="2"/>
          </p:nvPr>
        </p:nvSpPr>
        <p:spPr>
          <a:xfrm>
            <a:off x="11473799" y="6245225"/>
            <a:ext cx="316035"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538">
                                            <p:bg/>
                                          </p:spTgt>
                                        </p:tgtEl>
                                        <p:attrNameLst>
                                          <p:attrName>style.visibility</p:attrName>
                                        </p:attrNameLst>
                                      </p:cBhvr>
                                      <p:to>
                                        <p:strVal val="visible"/>
                                      </p:to>
                                    </p:set>
                                    <p:anim calcmode="lin" valueType="num">
                                      <p:cBhvr>
                                        <p:cTn id="7" dur="500" fill="hold"/>
                                        <p:tgtEl>
                                          <p:spTgt spid="7538">
                                            <p:bg/>
                                          </p:spTgt>
                                        </p:tgtEl>
                                        <p:attrNameLst>
                                          <p:attrName>ppt_w</p:attrName>
                                        </p:attrNameLst>
                                      </p:cBhvr>
                                      <p:tavLst>
                                        <p:tav tm="0">
                                          <p:val>
                                            <p:fltVal val="0"/>
                                          </p:val>
                                        </p:tav>
                                        <p:tav tm="100000">
                                          <p:val>
                                            <p:strVal val="#ppt_w"/>
                                          </p:val>
                                        </p:tav>
                                      </p:tavLst>
                                    </p:anim>
                                    <p:anim calcmode="lin" valueType="num">
                                      <p:cBhvr>
                                        <p:cTn id="8" dur="500" fill="hold"/>
                                        <p:tgtEl>
                                          <p:spTgt spid="753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538">
                                            <p:txEl>
                                              <p:pRg st="0" end="0"/>
                                            </p:txEl>
                                          </p:spTgt>
                                        </p:tgtEl>
                                        <p:attrNameLst>
                                          <p:attrName>style.visibility</p:attrName>
                                        </p:attrNameLst>
                                      </p:cBhvr>
                                      <p:to>
                                        <p:strVal val="visible"/>
                                      </p:to>
                                    </p:set>
                                    <p:anim calcmode="lin" valueType="num">
                                      <p:cBhvr>
                                        <p:cTn id="11" dur="500" fill="hold"/>
                                        <p:tgtEl>
                                          <p:spTgt spid="753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53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538">
                                            <p:txEl>
                                              <p:pRg st="1" end="1"/>
                                            </p:txEl>
                                          </p:spTgt>
                                        </p:tgtEl>
                                        <p:attrNameLst>
                                          <p:attrName>style.visibility</p:attrName>
                                        </p:attrNameLst>
                                      </p:cBhvr>
                                      <p:to>
                                        <p:strVal val="visible"/>
                                      </p:to>
                                    </p:set>
                                    <p:anim calcmode="lin" valueType="num">
                                      <p:cBhvr>
                                        <p:cTn id="17" dur="500" fill="hold"/>
                                        <p:tgtEl>
                                          <p:spTgt spid="753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53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538">
                                            <p:txEl>
                                              <p:pRg st="2" end="2"/>
                                            </p:txEl>
                                          </p:spTgt>
                                        </p:tgtEl>
                                        <p:attrNameLst>
                                          <p:attrName>style.visibility</p:attrName>
                                        </p:attrNameLst>
                                      </p:cBhvr>
                                      <p:to>
                                        <p:strVal val="visible"/>
                                      </p:to>
                                    </p:set>
                                    <p:anim calcmode="lin" valueType="num">
                                      <p:cBhvr>
                                        <p:cTn id="23" dur="500" fill="hold"/>
                                        <p:tgtEl>
                                          <p:spTgt spid="753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53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538">
                                            <p:txEl>
                                              <p:pRg st="3" end="3"/>
                                            </p:txEl>
                                          </p:spTgt>
                                        </p:tgtEl>
                                        <p:attrNameLst>
                                          <p:attrName>style.visibility</p:attrName>
                                        </p:attrNameLst>
                                      </p:cBhvr>
                                      <p:to>
                                        <p:strVal val="visible"/>
                                      </p:to>
                                    </p:set>
                                    <p:anim calcmode="lin" valueType="num">
                                      <p:cBhvr>
                                        <p:cTn id="29" dur="500" fill="hold"/>
                                        <p:tgtEl>
                                          <p:spTgt spid="753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53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8" grpId="1" build="p" animBg="1" advAuto="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1" name="Title 1"/>
          <p:cNvSpPr txBox="1">
            <a:spLocks noGrp="1"/>
          </p:cNvSpPr>
          <p:nvPr>
            <p:ph type="title"/>
          </p:nvPr>
        </p:nvSpPr>
        <p:spPr>
          <a:xfrm>
            <a:off x="914400" y="882650"/>
            <a:ext cx="10363200" cy="1555750"/>
          </a:xfrm>
          <a:prstGeom prst="rect">
            <a:avLst/>
          </a:prstGeom>
        </p:spPr>
        <p:txBody>
          <a:bodyPr lIns="45719" tIns="45720" rIns="45719" bIns="45720" anchor="ctr">
            <a:normAutofit/>
          </a:bodyPr>
          <a:lstStyle/>
          <a:p>
            <a:pPr defTabSz="676655">
              <a:defRPr sz="3552">
                <a:solidFill>
                  <a:srgbClr val="FF3300"/>
                </a:solidFill>
                <a:effectLst>
                  <a:outerShdw blurRad="28194" dist="28194" dir="2700000" rotWithShape="0">
                    <a:srgbClr val="000000"/>
                  </a:outerShdw>
                </a:effectLst>
                <a:latin typeface="Matura MT Script Capitals"/>
                <a:ea typeface="Matura MT Script Capitals"/>
                <a:cs typeface="Matura MT Script Capitals"/>
                <a:sym typeface="Matura MT Script Capitals"/>
              </a:defRPr>
            </a:pPr>
            <a:r>
              <a:rPr sz="3550" dirty="0"/>
              <a:t>Samuel, the Model for Faithful Prophethood</a:t>
            </a:r>
          </a:p>
          <a:p>
            <a:pPr defTabSz="676655">
              <a:defRPr sz="3552">
                <a:solidFill>
                  <a:srgbClr val="FF3300"/>
                </a:solidFill>
                <a:effectLst>
                  <a:outerShdw blurRad="28194" dist="28194" dir="2700000" rotWithShape="0">
                    <a:srgbClr val="000000"/>
                  </a:outerShdw>
                </a:effectLst>
                <a:latin typeface="Matura MT Script Capitals"/>
                <a:ea typeface="Matura MT Script Capitals"/>
                <a:cs typeface="Matura MT Script Capitals"/>
                <a:sym typeface="Matura MT Script Capitals"/>
              </a:defRPr>
            </a:pPr>
            <a:r>
              <a:rPr sz="3550" dirty="0">
                <a:solidFill>
                  <a:schemeClr val="accent6">
                    <a:lumMod val="40000"/>
                    <a:lumOff val="60000"/>
                  </a:schemeClr>
                </a:solidFill>
              </a:rPr>
              <a:t>Samuel, </a:t>
            </a:r>
            <a:r>
              <a:rPr sz="3550" dirty="0" err="1">
                <a:solidFill>
                  <a:schemeClr val="accent6">
                    <a:lumMod val="40000"/>
                    <a:lumOff val="60000"/>
                  </a:schemeClr>
                </a:solidFill>
              </a:rPr>
              <a:t>el</a:t>
            </a:r>
            <a:r>
              <a:rPr sz="3550" dirty="0">
                <a:solidFill>
                  <a:schemeClr val="accent6">
                    <a:lumMod val="40000"/>
                    <a:lumOff val="60000"/>
                  </a:schemeClr>
                </a:solidFill>
              </a:rPr>
              <a:t> </a:t>
            </a:r>
            <a:r>
              <a:rPr sz="3550" dirty="0" err="1">
                <a:solidFill>
                  <a:schemeClr val="accent6">
                    <a:lumMod val="40000"/>
                    <a:lumOff val="60000"/>
                  </a:schemeClr>
                </a:solidFill>
              </a:rPr>
              <a:t>Modelo</a:t>
            </a:r>
            <a:r>
              <a:rPr sz="3550" dirty="0">
                <a:solidFill>
                  <a:schemeClr val="accent6">
                    <a:lumMod val="40000"/>
                    <a:lumOff val="60000"/>
                  </a:schemeClr>
                </a:solidFill>
              </a:rPr>
              <a:t> del </a:t>
            </a:r>
            <a:r>
              <a:rPr sz="3550" dirty="0" err="1">
                <a:solidFill>
                  <a:schemeClr val="accent6">
                    <a:lumMod val="40000"/>
                    <a:lumOff val="60000"/>
                  </a:schemeClr>
                </a:solidFill>
              </a:rPr>
              <a:t>Ministerio</a:t>
            </a:r>
            <a:r>
              <a:rPr sz="3550" dirty="0">
                <a:solidFill>
                  <a:schemeClr val="accent6">
                    <a:lumMod val="40000"/>
                    <a:lumOff val="60000"/>
                  </a:schemeClr>
                </a:solidFill>
              </a:rPr>
              <a:t> </a:t>
            </a:r>
            <a:r>
              <a:rPr sz="3550" dirty="0" err="1">
                <a:solidFill>
                  <a:schemeClr val="accent6">
                    <a:lumMod val="40000"/>
                    <a:lumOff val="60000"/>
                  </a:schemeClr>
                </a:solidFill>
              </a:rPr>
              <a:t>Profético</a:t>
            </a:r>
            <a:r>
              <a:rPr sz="3550" dirty="0">
                <a:solidFill>
                  <a:schemeClr val="accent6">
                    <a:lumMod val="40000"/>
                    <a:lumOff val="60000"/>
                  </a:schemeClr>
                </a:solidFill>
              </a:rPr>
              <a:t> Fiel</a:t>
            </a:r>
          </a:p>
        </p:txBody>
      </p:sp>
      <p:sp>
        <p:nvSpPr>
          <p:cNvPr id="7542" name="Subtitle 2"/>
          <p:cNvSpPr txBox="1">
            <a:spLocks noGrp="1"/>
          </p:cNvSpPr>
          <p:nvPr>
            <p:ph type="body" sz="half" idx="1"/>
          </p:nvPr>
        </p:nvSpPr>
        <p:spPr>
          <a:xfrm>
            <a:off x="2324100" y="2540000"/>
            <a:ext cx="8534400" cy="3556000"/>
          </a:xfrm>
          <a:prstGeom prst="rect">
            <a:avLst/>
          </a:prstGeom>
        </p:spPr>
        <p:txBody>
          <a:bodyPr lIns="45719" tIns="45720" rIns="45719" bIns="45720" anchor="t">
            <a:normAutofit lnSpcReduction="10000"/>
          </a:bodyPr>
          <a:lstStyle/>
          <a:p>
            <a:pPr algn="r" defTabSz="685800">
              <a:spcBef>
                <a:spcPts val="500"/>
              </a:spcBef>
              <a:defRPr sz="2100" i="1">
                <a:effectLst>
                  <a:outerShdw blurRad="28575" dist="28575" dir="2700000" rotWithShape="0">
                    <a:srgbClr val="000000"/>
                  </a:outerShdw>
                </a:effectLst>
              </a:defRPr>
            </a:pPr>
            <a:r>
              <a:rPr dirty="0">
                <a:solidFill>
                  <a:srgbClr val="FFFF00"/>
                </a:solidFill>
              </a:rPr>
              <a:t>Samuel, the last of the judges, also served as a true prophet-leader. Though only a boy when called by God, he faithfully spoke the Word of God to the Israelite nation, providing spiritual leadership in a world of many threats, both external and internal. He became the pivotal figure in helping the nation make the transition to a monarchy.</a:t>
            </a:r>
          </a:p>
          <a:p>
            <a:pPr algn="r" defTabSz="685800">
              <a:spcBef>
                <a:spcPts val="500"/>
              </a:spcBef>
              <a:defRPr sz="2100" i="1">
                <a:effectLst>
                  <a:outerShdw blurRad="28575" dist="28575" dir="2700000" rotWithShape="0">
                    <a:srgbClr val="000000"/>
                  </a:outerShdw>
                </a:effectLst>
              </a:defRPr>
            </a:pPr>
            <a:r>
              <a:rPr dirty="0"/>
              <a:t>Samuel, </a:t>
            </a:r>
            <a:r>
              <a:rPr dirty="0" err="1"/>
              <a:t>el</a:t>
            </a:r>
            <a:r>
              <a:rPr dirty="0"/>
              <a:t> </a:t>
            </a:r>
            <a:r>
              <a:rPr dirty="0" err="1"/>
              <a:t>último</a:t>
            </a:r>
            <a:r>
              <a:rPr dirty="0"/>
              <a:t> de </a:t>
            </a:r>
            <a:r>
              <a:rPr dirty="0" err="1"/>
              <a:t>los</a:t>
            </a:r>
            <a:r>
              <a:rPr dirty="0"/>
              <a:t> </a:t>
            </a:r>
            <a:r>
              <a:rPr dirty="0" err="1"/>
              <a:t>jueces</a:t>
            </a:r>
            <a:r>
              <a:rPr dirty="0"/>
              <a:t>, </a:t>
            </a:r>
            <a:r>
              <a:rPr dirty="0" err="1"/>
              <a:t>también</a:t>
            </a:r>
            <a:r>
              <a:rPr dirty="0"/>
              <a:t> </a:t>
            </a:r>
            <a:r>
              <a:rPr dirty="0" err="1"/>
              <a:t>sirvió</a:t>
            </a:r>
            <a:r>
              <a:rPr dirty="0"/>
              <a:t> </a:t>
            </a:r>
            <a:r>
              <a:rPr dirty="0" err="1"/>
              <a:t>como</a:t>
            </a:r>
            <a:r>
              <a:rPr dirty="0"/>
              <a:t> un </a:t>
            </a:r>
            <a:r>
              <a:rPr dirty="0" err="1"/>
              <a:t>verdadero</a:t>
            </a:r>
            <a:r>
              <a:rPr dirty="0"/>
              <a:t> </a:t>
            </a:r>
            <a:r>
              <a:rPr dirty="0" err="1"/>
              <a:t>profeta-líder</a:t>
            </a:r>
            <a:r>
              <a:rPr dirty="0"/>
              <a:t>. </a:t>
            </a:r>
            <a:r>
              <a:rPr dirty="0" err="1"/>
              <a:t>Aunque</a:t>
            </a:r>
            <a:r>
              <a:rPr dirty="0"/>
              <a:t> solo era un </a:t>
            </a:r>
            <a:r>
              <a:rPr dirty="0" err="1"/>
              <a:t>niño</a:t>
            </a:r>
            <a:r>
              <a:rPr dirty="0"/>
              <a:t> </a:t>
            </a:r>
            <a:r>
              <a:rPr dirty="0" err="1"/>
              <a:t>cuando</a:t>
            </a:r>
            <a:r>
              <a:rPr dirty="0"/>
              <a:t> Dios lo </a:t>
            </a:r>
            <a:r>
              <a:rPr dirty="0" err="1"/>
              <a:t>llamó</a:t>
            </a:r>
            <a:r>
              <a:rPr dirty="0"/>
              <a:t>, </a:t>
            </a:r>
            <a:r>
              <a:rPr dirty="0" err="1"/>
              <a:t>habló</a:t>
            </a:r>
            <a:r>
              <a:rPr dirty="0"/>
              <a:t> </a:t>
            </a:r>
            <a:r>
              <a:rPr dirty="0" err="1"/>
              <a:t>fielmente</a:t>
            </a:r>
            <a:r>
              <a:rPr dirty="0"/>
              <a:t> la Palabra de Dios a la </a:t>
            </a:r>
            <a:r>
              <a:rPr dirty="0" err="1"/>
              <a:t>nación</a:t>
            </a:r>
            <a:r>
              <a:rPr dirty="0"/>
              <a:t> </a:t>
            </a:r>
            <a:r>
              <a:rPr dirty="0" err="1"/>
              <a:t>Israelita</a:t>
            </a:r>
            <a:r>
              <a:rPr dirty="0"/>
              <a:t>, </a:t>
            </a:r>
            <a:r>
              <a:rPr dirty="0" err="1"/>
              <a:t>brindando</a:t>
            </a:r>
            <a:r>
              <a:rPr dirty="0"/>
              <a:t> </a:t>
            </a:r>
            <a:r>
              <a:rPr dirty="0" err="1"/>
              <a:t>liderazgo</a:t>
            </a:r>
            <a:r>
              <a:rPr dirty="0"/>
              <a:t> </a:t>
            </a:r>
            <a:r>
              <a:rPr dirty="0" err="1"/>
              <a:t>espiritual</a:t>
            </a:r>
            <a:r>
              <a:rPr dirty="0"/>
              <a:t> </a:t>
            </a:r>
            <a:r>
              <a:rPr dirty="0" err="1"/>
              <a:t>en</a:t>
            </a:r>
            <a:r>
              <a:rPr dirty="0"/>
              <a:t> un </a:t>
            </a:r>
            <a:r>
              <a:rPr dirty="0" err="1"/>
              <a:t>mundo</a:t>
            </a:r>
            <a:r>
              <a:rPr dirty="0"/>
              <a:t> de </a:t>
            </a:r>
            <a:r>
              <a:rPr dirty="0" err="1"/>
              <a:t>muchas</a:t>
            </a:r>
            <a:r>
              <a:rPr dirty="0"/>
              <a:t> </a:t>
            </a:r>
            <a:r>
              <a:rPr dirty="0" err="1"/>
              <a:t>amenazas</a:t>
            </a:r>
            <a:r>
              <a:rPr dirty="0"/>
              <a:t>, tanto </a:t>
            </a:r>
            <a:r>
              <a:rPr dirty="0" err="1"/>
              <a:t>externas</a:t>
            </a:r>
            <a:r>
              <a:rPr dirty="0"/>
              <a:t> </a:t>
            </a:r>
            <a:r>
              <a:rPr dirty="0" err="1"/>
              <a:t>como</a:t>
            </a:r>
            <a:r>
              <a:rPr dirty="0"/>
              <a:t> </a:t>
            </a:r>
            <a:r>
              <a:rPr dirty="0" err="1"/>
              <a:t>internas</a:t>
            </a:r>
            <a:r>
              <a:rPr dirty="0"/>
              <a:t>. Se </a:t>
            </a:r>
            <a:r>
              <a:rPr dirty="0" err="1"/>
              <a:t>convirtió</a:t>
            </a:r>
            <a:r>
              <a:rPr dirty="0"/>
              <a:t> </a:t>
            </a:r>
            <a:r>
              <a:rPr dirty="0" err="1"/>
              <a:t>en</a:t>
            </a:r>
            <a:r>
              <a:rPr dirty="0"/>
              <a:t> la </a:t>
            </a:r>
            <a:r>
              <a:rPr dirty="0" err="1"/>
              <a:t>figura</a:t>
            </a:r>
            <a:r>
              <a:rPr dirty="0"/>
              <a:t> fundamental para </a:t>
            </a:r>
            <a:r>
              <a:rPr dirty="0" err="1"/>
              <a:t>ayudar</a:t>
            </a:r>
            <a:r>
              <a:rPr dirty="0"/>
              <a:t> a la </a:t>
            </a:r>
            <a:r>
              <a:rPr dirty="0" err="1"/>
              <a:t>nación</a:t>
            </a:r>
            <a:r>
              <a:rPr dirty="0"/>
              <a:t> a </a:t>
            </a:r>
            <a:r>
              <a:rPr dirty="0" err="1"/>
              <a:t>hacer</a:t>
            </a:r>
            <a:r>
              <a:rPr dirty="0"/>
              <a:t> la </a:t>
            </a:r>
            <a:r>
              <a:rPr dirty="0" err="1"/>
              <a:t>transición</a:t>
            </a:r>
            <a:r>
              <a:rPr dirty="0"/>
              <a:t> a </a:t>
            </a:r>
            <a:r>
              <a:rPr dirty="0" err="1"/>
              <a:t>una</a:t>
            </a:r>
            <a:r>
              <a:rPr dirty="0"/>
              <a:t> </a:t>
            </a:r>
            <a:r>
              <a:rPr dirty="0" err="1"/>
              <a:t>monarquía</a:t>
            </a:r>
            <a:r>
              <a:rPr dirty="0"/>
              <a:t>.</a:t>
            </a:r>
          </a:p>
        </p:txBody>
      </p:sp>
      <p:sp>
        <p:nvSpPr>
          <p:cNvPr id="7543" name="Slide Number Placeholder 3"/>
          <p:cNvSpPr txBox="1">
            <a:spLocks noGrp="1"/>
          </p:cNvSpPr>
          <p:nvPr>
            <p:ph type="sldNum" sz="quarter" idx="2"/>
          </p:nvPr>
        </p:nvSpPr>
        <p:spPr>
          <a:xfrm>
            <a:off x="11266365" y="6248400"/>
            <a:ext cx="316036"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206</a:t>
            </a:fld>
            <a:endParaRPr/>
          </a:p>
        </p:txBody>
      </p:sp>
    </p:spTree>
  </p:cSld>
  <p:clrMapOvr>
    <a:masterClrMapping/>
  </p:clrMapOvr>
  <p:transition spd="med"/>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5"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207</a:t>
            </a:fld>
            <a:endParaRPr/>
          </a:p>
        </p:txBody>
      </p:sp>
      <p:sp>
        <p:nvSpPr>
          <p:cNvPr id="7546" name="Rectangle 2"/>
          <p:cNvSpPr txBox="1">
            <a:spLocks noGrp="1"/>
          </p:cNvSpPr>
          <p:nvPr>
            <p:ph type="title"/>
          </p:nvPr>
        </p:nvSpPr>
        <p:spPr>
          <a:prstGeom prst="rect">
            <a:avLst/>
          </a:prstGeom>
        </p:spPr>
        <p:txBody>
          <a:bodyPr lIns="45719" tIns="45720" rIns="45719" bIns="45720" anchor="ctr">
            <a:normAutofit fontScale="90000"/>
          </a:bodyPr>
          <a:lstStyle/>
          <a:p>
            <a:pPr defTabSz="841247">
              <a:defRPr sz="3680" b="1">
                <a:solidFill>
                  <a:srgbClr val="00FFFF"/>
                </a:solidFill>
                <a:effectLst>
                  <a:outerShdw blurRad="35052" dist="35052" dir="2700000" rotWithShape="0">
                    <a:srgbClr val="000000"/>
                  </a:outerShdw>
                </a:effectLst>
              </a:defRPr>
            </a:pPr>
            <a:r>
              <a:rPr sz="3650" dirty="0">
                <a:solidFill>
                  <a:srgbClr val="FF7300"/>
                </a:solidFill>
              </a:rPr>
              <a:t>Samuel: Judge, Prophet &amp; Priest</a:t>
            </a:r>
          </a:p>
          <a:p>
            <a:pPr defTabSz="841247">
              <a:defRPr sz="3680" b="1">
                <a:solidFill>
                  <a:srgbClr val="00FFFF"/>
                </a:solidFill>
                <a:effectLst>
                  <a:outerShdw blurRad="35052" dist="35052" dir="2700000" rotWithShape="0">
                    <a:srgbClr val="000000"/>
                  </a:outerShdw>
                </a:effectLst>
              </a:defRPr>
            </a:pPr>
            <a:r>
              <a:rPr sz="3650" dirty="0"/>
              <a:t>Samuel: </a:t>
            </a:r>
            <a:r>
              <a:rPr sz="3650" dirty="0" err="1"/>
              <a:t>Juez</a:t>
            </a:r>
            <a:r>
              <a:rPr sz="3650" dirty="0"/>
              <a:t>, Profeta y Sacerdote</a:t>
            </a:r>
          </a:p>
        </p:txBody>
      </p:sp>
      <p:sp>
        <p:nvSpPr>
          <p:cNvPr id="7547" name="Rectangle 3"/>
          <p:cNvSpPr txBox="1">
            <a:spLocks noGrp="1"/>
          </p:cNvSpPr>
          <p:nvPr>
            <p:ph type="body" idx="1"/>
          </p:nvPr>
        </p:nvSpPr>
        <p:spPr>
          <a:xfrm>
            <a:off x="465221" y="1511300"/>
            <a:ext cx="11726779" cy="5257800"/>
          </a:xfrm>
          <a:prstGeom prst="rect">
            <a:avLst/>
          </a:prstGeom>
        </p:spPr>
        <p:txBody>
          <a:bodyPr lIns="45719" tIns="45720" rIns="45719" bIns="45720" anchor="t">
            <a:normAutofit/>
          </a:bodyPr>
          <a:lstStyle/>
          <a:p>
            <a:pPr marL="280670" indent="-280670" defTabSz="749808">
              <a:lnSpc>
                <a:spcPct val="90000"/>
              </a:lnSpc>
              <a:spcBef>
                <a:spcPts val="500"/>
              </a:spcBef>
              <a:buSzTx/>
              <a:buFont typeface="Wingdings"/>
              <a:buNone/>
              <a:defRPr sz="2296" b="1">
                <a:solidFill>
                  <a:srgbClr val="EEC85E"/>
                </a:solidFill>
                <a:effectLst>
                  <a:outerShdw blurRad="31242" dist="31242" dir="2700000" rotWithShape="0">
                    <a:srgbClr val="000000"/>
                  </a:outerShdw>
                </a:effectLst>
              </a:defRPr>
            </a:pPr>
            <a:r>
              <a:rPr sz="2250" dirty="0">
                <a:solidFill>
                  <a:srgbClr val="FF7300"/>
                </a:solidFill>
              </a:rPr>
              <a:t>Samuel is the first major character in the Book of 1 Samuel.</a:t>
            </a:r>
            <a:r>
              <a:rPr sz="2250" dirty="0"/>
              <a:t> / Samuel es </a:t>
            </a:r>
            <a:r>
              <a:rPr sz="2250" dirty="0" err="1"/>
              <a:t>el</a:t>
            </a:r>
            <a:r>
              <a:rPr sz="2250" dirty="0"/>
              <a:t> primer </a:t>
            </a:r>
            <a:r>
              <a:rPr sz="2250" dirty="0" err="1"/>
              <a:t>personaje</a:t>
            </a:r>
            <a:r>
              <a:rPr sz="2250" dirty="0"/>
              <a:t> principal </a:t>
            </a:r>
            <a:r>
              <a:rPr sz="2250" dirty="0" err="1"/>
              <a:t>en</a:t>
            </a:r>
            <a:r>
              <a:rPr sz="2250" dirty="0"/>
              <a:t> </a:t>
            </a:r>
            <a:r>
              <a:rPr sz="2250" dirty="0" err="1"/>
              <a:t>el</a:t>
            </a:r>
            <a:r>
              <a:rPr sz="2250" dirty="0"/>
              <a:t> Libro de 1 Samuel.</a:t>
            </a:r>
            <a:endParaRPr lang="en-US" sz="2250"/>
          </a:p>
          <a:p>
            <a:pPr marL="280670" indent="-280670" defTabSz="749808">
              <a:lnSpc>
                <a:spcPct val="90000"/>
              </a:lnSpc>
              <a:spcBef>
                <a:spcPts val="400"/>
              </a:spcBef>
              <a:defRPr sz="1968" i="1">
                <a:effectLst>
                  <a:outerShdw blurRad="31242" dist="31242" dir="2700000" rotWithShape="0">
                    <a:srgbClr val="000000"/>
                  </a:outerShdw>
                </a:effectLst>
              </a:defRPr>
            </a:pPr>
            <a:r>
              <a:rPr sz="1950" b="1" dirty="0">
                <a:solidFill>
                  <a:srgbClr val="FFFF00"/>
                </a:solidFill>
              </a:rPr>
              <a:t>He often is called “the last judge and the first prophet” (cf. Ac. 3:24; 13:20), though this designation should be qualified in that there were others called prophets before him (cf. Ge. 20:7; Jg. 6:8; cf. 1 Sa. 2:27).</a:t>
            </a:r>
            <a:r>
              <a:rPr sz="1950" dirty="0"/>
              <a:t> </a:t>
            </a:r>
            <a:r>
              <a:rPr sz="1950" dirty="0">
                <a:solidFill>
                  <a:srgbClr val="FFFFFF"/>
                </a:solidFill>
              </a:rPr>
              <a:t>/ A menudo se le llama “</a:t>
            </a:r>
            <a:r>
              <a:rPr sz="1950" dirty="0" err="1">
                <a:solidFill>
                  <a:srgbClr val="FFFFFF"/>
                </a:solidFill>
              </a:rPr>
              <a:t>el</a:t>
            </a:r>
            <a:r>
              <a:rPr sz="1950" dirty="0">
                <a:solidFill>
                  <a:srgbClr val="FFFFFF"/>
                </a:solidFill>
              </a:rPr>
              <a:t> </a:t>
            </a:r>
            <a:r>
              <a:rPr sz="1950" dirty="0" err="1">
                <a:solidFill>
                  <a:srgbClr val="FFFFFF"/>
                </a:solidFill>
              </a:rPr>
              <a:t>último</a:t>
            </a:r>
            <a:r>
              <a:rPr sz="1950" dirty="0">
                <a:solidFill>
                  <a:srgbClr val="FFFFFF"/>
                </a:solidFill>
              </a:rPr>
              <a:t> </a:t>
            </a:r>
            <a:r>
              <a:rPr sz="1950" dirty="0" err="1">
                <a:solidFill>
                  <a:srgbClr val="FFFFFF"/>
                </a:solidFill>
              </a:rPr>
              <a:t>juez</a:t>
            </a:r>
            <a:r>
              <a:rPr sz="1950" dirty="0">
                <a:solidFill>
                  <a:srgbClr val="FFFFFF"/>
                </a:solidFill>
              </a:rPr>
              <a:t> y </a:t>
            </a:r>
            <a:r>
              <a:rPr sz="1950" dirty="0" err="1">
                <a:solidFill>
                  <a:srgbClr val="FFFFFF"/>
                </a:solidFill>
              </a:rPr>
              <a:t>el</a:t>
            </a:r>
            <a:r>
              <a:rPr sz="1950" dirty="0">
                <a:solidFill>
                  <a:srgbClr val="FFFFFF"/>
                </a:solidFill>
              </a:rPr>
              <a:t> primer </a:t>
            </a:r>
            <a:r>
              <a:rPr sz="1950" dirty="0" err="1">
                <a:solidFill>
                  <a:srgbClr val="FFFFFF"/>
                </a:solidFill>
              </a:rPr>
              <a:t>profeta</a:t>
            </a:r>
            <a:r>
              <a:rPr sz="1950" dirty="0">
                <a:solidFill>
                  <a:srgbClr val="FFFFFF"/>
                </a:solidFill>
              </a:rPr>
              <a:t>” (cf. </a:t>
            </a:r>
            <a:r>
              <a:rPr sz="1950" dirty="0" err="1">
                <a:solidFill>
                  <a:srgbClr val="FFFFFF"/>
                </a:solidFill>
              </a:rPr>
              <a:t>Hch</a:t>
            </a:r>
            <a:r>
              <a:rPr sz="1950" dirty="0">
                <a:solidFill>
                  <a:srgbClr val="FFFFFF"/>
                </a:solidFill>
              </a:rPr>
              <a:t> 3, 24; 13, 20), </a:t>
            </a:r>
            <a:r>
              <a:rPr sz="1950" dirty="0" err="1">
                <a:solidFill>
                  <a:srgbClr val="FFFFFF"/>
                </a:solidFill>
              </a:rPr>
              <a:t>aunque</a:t>
            </a:r>
            <a:r>
              <a:rPr sz="1950" dirty="0">
                <a:solidFill>
                  <a:srgbClr val="FFFFFF"/>
                </a:solidFill>
              </a:rPr>
              <a:t> </a:t>
            </a:r>
            <a:r>
              <a:rPr sz="1950" dirty="0" err="1">
                <a:solidFill>
                  <a:srgbClr val="FFFFFF"/>
                </a:solidFill>
              </a:rPr>
              <a:t>esta</a:t>
            </a:r>
            <a:r>
              <a:rPr sz="1950" dirty="0">
                <a:solidFill>
                  <a:srgbClr val="FFFFFF"/>
                </a:solidFill>
              </a:rPr>
              <a:t> </a:t>
            </a:r>
            <a:r>
              <a:rPr sz="1950" dirty="0" err="1">
                <a:solidFill>
                  <a:srgbClr val="FFFFFF"/>
                </a:solidFill>
              </a:rPr>
              <a:t>designación</a:t>
            </a:r>
            <a:r>
              <a:rPr sz="1950" dirty="0">
                <a:solidFill>
                  <a:srgbClr val="FFFFFF"/>
                </a:solidFill>
              </a:rPr>
              <a:t> </a:t>
            </a:r>
            <a:r>
              <a:rPr sz="1950" dirty="0" err="1">
                <a:solidFill>
                  <a:srgbClr val="FFFFFF"/>
                </a:solidFill>
              </a:rPr>
              <a:t>debe</a:t>
            </a:r>
            <a:r>
              <a:rPr sz="1950" dirty="0">
                <a:solidFill>
                  <a:srgbClr val="FFFFFF"/>
                </a:solidFill>
              </a:rPr>
              <a:t> </a:t>
            </a:r>
            <a:r>
              <a:rPr sz="1950" dirty="0" err="1">
                <a:solidFill>
                  <a:srgbClr val="FFFFFF"/>
                </a:solidFill>
              </a:rPr>
              <a:t>matizarse</a:t>
            </a:r>
            <a:r>
              <a:rPr sz="1950" dirty="0">
                <a:solidFill>
                  <a:srgbClr val="FFFFFF"/>
                </a:solidFill>
              </a:rPr>
              <a:t> </a:t>
            </a:r>
            <a:r>
              <a:rPr sz="1950" dirty="0" err="1">
                <a:solidFill>
                  <a:srgbClr val="FFFFFF"/>
                </a:solidFill>
              </a:rPr>
              <a:t>porque</a:t>
            </a:r>
            <a:r>
              <a:rPr sz="1950" dirty="0">
                <a:solidFill>
                  <a:srgbClr val="FFFFFF"/>
                </a:solidFill>
              </a:rPr>
              <a:t> </a:t>
            </a:r>
            <a:r>
              <a:rPr sz="1950" dirty="0" err="1">
                <a:solidFill>
                  <a:srgbClr val="FFFFFF"/>
                </a:solidFill>
              </a:rPr>
              <a:t>hubo</a:t>
            </a:r>
            <a:r>
              <a:rPr sz="1950" dirty="0">
                <a:solidFill>
                  <a:srgbClr val="FFFFFF"/>
                </a:solidFill>
              </a:rPr>
              <a:t> </a:t>
            </a:r>
            <a:r>
              <a:rPr sz="1950" dirty="0" err="1">
                <a:solidFill>
                  <a:srgbClr val="FFFFFF"/>
                </a:solidFill>
              </a:rPr>
              <a:t>otros</a:t>
            </a:r>
            <a:r>
              <a:rPr sz="1950" dirty="0">
                <a:solidFill>
                  <a:srgbClr val="FFFFFF"/>
                </a:solidFill>
              </a:rPr>
              <a:t> </a:t>
            </a:r>
            <a:r>
              <a:rPr sz="1950" dirty="0" err="1">
                <a:solidFill>
                  <a:srgbClr val="FFFFFF"/>
                </a:solidFill>
              </a:rPr>
              <a:t>llamados</a:t>
            </a:r>
            <a:r>
              <a:rPr sz="1950" dirty="0">
                <a:solidFill>
                  <a:srgbClr val="FFFFFF"/>
                </a:solidFill>
              </a:rPr>
              <a:t> </a:t>
            </a:r>
            <a:r>
              <a:rPr sz="1950" dirty="0" err="1">
                <a:solidFill>
                  <a:srgbClr val="FFFFFF"/>
                </a:solidFill>
              </a:rPr>
              <a:t>profetas</a:t>
            </a:r>
            <a:r>
              <a:rPr sz="1950" dirty="0">
                <a:solidFill>
                  <a:srgbClr val="FFFFFF"/>
                </a:solidFill>
              </a:rPr>
              <a:t> antes que </a:t>
            </a:r>
            <a:r>
              <a:rPr sz="1950" dirty="0" err="1">
                <a:solidFill>
                  <a:srgbClr val="FFFFFF"/>
                </a:solidFill>
              </a:rPr>
              <a:t>él</a:t>
            </a:r>
            <a:r>
              <a:rPr sz="1950" dirty="0">
                <a:solidFill>
                  <a:srgbClr val="FFFFFF"/>
                </a:solidFill>
              </a:rPr>
              <a:t> (cf. </a:t>
            </a:r>
            <a:r>
              <a:rPr sz="1950" dirty="0" err="1">
                <a:solidFill>
                  <a:srgbClr val="FFFFFF"/>
                </a:solidFill>
              </a:rPr>
              <a:t>Gé</a:t>
            </a:r>
            <a:r>
              <a:rPr sz="1950" dirty="0">
                <a:solidFill>
                  <a:srgbClr val="FFFFFF"/>
                </a:solidFill>
              </a:rPr>
              <a:t> 20, 7). ; Jue. 6:8; cf. 1 S. 2:27).</a:t>
            </a:r>
          </a:p>
          <a:p>
            <a:pPr marL="280670" indent="-280670" defTabSz="749808">
              <a:lnSpc>
                <a:spcPct val="90000"/>
              </a:lnSpc>
              <a:spcBef>
                <a:spcPts val="400"/>
              </a:spcBef>
              <a:defRPr sz="1968" i="1">
                <a:effectLst>
                  <a:outerShdw blurRad="31242" dist="31242" dir="2700000" rotWithShape="0">
                    <a:srgbClr val="000000"/>
                  </a:outerShdw>
                </a:effectLst>
              </a:defRPr>
            </a:pPr>
            <a:r>
              <a:rPr sz="1950" b="1" dirty="0">
                <a:solidFill>
                  <a:srgbClr val="FFFF00"/>
                </a:solidFill>
              </a:rPr>
              <a:t>In continuity with the Book of Judges, Samuel “judged” Israel his whole life (cf. 1 Sa. 7:6, 15-17; 12:11).</a:t>
            </a:r>
            <a:r>
              <a:rPr sz="1950" dirty="0"/>
              <a:t> </a:t>
            </a:r>
            <a:r>
              <a:rPr sz="1950" dirty="0">
                <a:solidFill>
                  <a:srgbClr val="FFFFFF"/>
                </a:solidFill>
              </a:rPr>
              <a:t>/ En </a:t>
            </a:r>
            <a:r>
              <a:rPr sz="1950" dirty="0" err="1">
                <a:solidFill>
                  <a:srgbClr val="FFFFFF"/>
                </a:solidFill>
              </a:rPr>
              <a:t>continuidad</a:t>
            </a:r>
            <a:r>
              <a:rPr sz="1950" dirty="0">
                <a:solidFill>
                  <a:srgbClr val="FFFFFF"/>
                </a:solidFill>
              </a:rPr>
              <a:t> con </a:t>
            </a:r>
            <a:r>
              <a:rPr sz="1950" dirty="0" err="1">
                <a:solidFill>
                  <a:srgbClr val="FFFFFF"/>
                </a:solidFill>
              </a:rPr>
              <a:t>el</a:t>
            </a:r>
            <a:r>
              <a:rPr sz="1950" dirty="0">
                <a:solidFill>
                  <a:srgbClr val="FFFFFF"/>
                </a:solidFill>
              </a:rPr>
              <a:t> Libro de </a:t>
            </a:r>
            <a:r>
              <a:rPr sz="1950" dirty="0" err="1">
                <a:solidFill>
                  <a:srgbClr val="FFFFFF"/>
                </a:solidFill>
              </a:rPr>
              <a:t>los</a:t>
            </a:r>
            <a:r>
              <a:rPr sz="1950" dirty="0">
                <a:solidFill>
                  <a:srgbClr val="FFFFFF"/>
                </a:solidFill>
              </a:rPr>
              <a:t> </a:t>
            </a:r>
            <a:r>
              <a:rPr sz="1950" dirty="0" err="1">
                <a:solidFill>
                  <a:srgbClr val="FFFFFF"/>
                </a:solidFill>
              </a:rPr>
              <a:t>Jueces</a:t>
            </a:r>
            <a:r>
              <a:rPr sz="1950" dirty="0">
                <a:solidFill>
                  <a:srgbClr val="FFFFFF"/>
                </a:solidFill>
              </a:rPr>
              <a:t>, Samuel “</a:t>
            </a:r>
            <a:r>
              <a:rPr sz="1950" dirty="0" err="1">
                <a:solidFill>
                  <a:srgbClr val="FFFFFF"/>
                </a:solidFill>
              </a:rPr>
              <a:t>juzgó</a:t>
            </a:r>
            <a:r>
              <a:rPr sz="1950" dirty="0">
                <a:solidFill>
                  <a:srgbClr val="FFFFFF"/>
                </a:solidFill>
              </a:rPr>
              <a:t>” a Israel </a:t>
            </a:r>
            <a:r>
              <a:rPr sz="1950" dirty="0" err="1">
                <a:solidFill>
                  <a:srgbClr val="FFFFFF"/>
                </a:solidFill>
              </a:rPr>
              <a:t>toda</a:t>
            </a:r>
            <a:r>
              <a:rPr sz="1950" dirty="0">
                <a:solidFill>
                  <a:srgbClr val="FFFFFF"/>
                </a:solidFill>
              </a:rPr>
              <a:t> </a:t>
            </a:r>
            <a:r>
              <a:rPr sz="1950" dirty="0" err="1">
                <a:solidFill>
                  <a:srgbClr val="FFFFFF"/>
                </a:solidFill>
              </a:rPr>
              <a:t>su</a:t>
            </a:r>
            <a:r>
              <a:rPr sz="1950" dirty="0">
                <a:solidFill>
                  <a:srgbClr val="FFFFFF"/>
                </a:solidFill>
              </a:rPr>
              <a:t> </a:t>
            </a:r>
            <a:r>
              <a:rPr sz="1950" dirty="0" err="1">
                <a:solidFill>
                  <a:srgbClr val="FFFFFF"/>
                </a:solidFill>
              </a:rPr>
              <a:t>vida</a:t>
            </a:r>
            <a:r>
              <a:rPr sz="1950" dirty="0">
                <a:solidFill>
                  <a:srgbClr val="FFFFFF"/>
                </a:solidFill>
              </a:rPr>
              <a:t> (cf. 1 S 7, 6. 15-17; 12, 11).</a:t>
            </a:r>
          </a:p>
          <a:p>
            <a:pPr marL="280670" indent="-280670" defTabSz="749808">
              <a:lnSpc>
                <a:spcPct val="90000"/>
              </a:lnSpc>
              <a:spcBef>
                <a:spcPts val="400"/>
              </a:spcBef>
              <a:defRPr sz="1968" i="1">
                <a:effectLst>
                  <a:outerShdw blurRad="31242" dist="31242" dir="2700000" rotWithShape="0">
                    <a:srgbClr val="000000"/>
                  </a:outerShdw>
                </a:effectLst>
              </a:defRPr>
            </a:pPr>
            <a:r>
              <a:rPr sz="1950" b="1" dirty="0">
                <a:solidFill>
                  <a:srgbClr val="FFFF00"/>
                </a:solidFill>
              </a:rPr>
              <a:t>Further, he was widely recognized by all Israel as a true prophet (1 Sa. 3:20-21; 9:18-19).</a:t>
            </a:r>
            <a:r>
              <a:rPr sz="1950" dirty="0"/>
              <a:t> </a:t>
            </a:r>
            <a:r>
              <a:rPr sz="1950" dirty="0">
                <a:solidFill>
                  <a:srgbClr val="FFFFFF"/>
                </a:solidFill>
              </a:rPr>
              <a:t>/ </a:t>
            </a:r>
            <a:r>
              <a:rPr sz="1950" dirty="0" err="1">
                <a:solidFill>
                  <a:srgbClr val="FFFFFF"/>
                </a:solidFill>
              </a:rPr>
              <a:t>Además</a:t>
            </a:r>
            <a:r>
              <a:rPr sz="1950" dirty="0">
                <a:solidFill>
                  <a:srgbClr val="FFFFFF"/>
                </a:solidFill>
              </a:rPr>
              <a:t>, </a:t>
            </a:r>
            <a:r>
              <a:rPr sz="1950" dirty="0" err="1">
                <a:solidFill>
                  <a:srgbClr val="FFFFFF"/>
                </a:solidFill>
              </a:rPr>
              <a:t>fue</a:t>
            </a:r>
            <a:r>
              <a:rPr sz="1950" dirty="0">
                <a:solidFill>
                  <a:srgbClr val="FFFFFF"/>
                </a:solidFill>
              </a:rPr>
              <a:t> </a:t>
            </a:r>
            <a:r>
              <a:rPr sz="1950" dirty="0" err="1">
                <a:solidFill>
                  <a:srgbClr val="FFFFFF"/>
                </a:solidFill>
              </a:rPr>
              <a:t>ampliamente</a:t>
            </a:r>
            <a:r>
              <a:rPr sz="1950" dirty="0">
                <a:solidFill>
                  <a:srgbClr val="FFFFFF"/>
                </a:solidFill>
              </a:rPr>
              <a:t> </a:t>
            </a:r>
            <a:r>
              <a:rPr sz="1950" dirty="0" err="1">
                <a:solidFill>
                  <a:srgbClr val="FFFFFF"/>
                </a:solidFill>
              </a:rPr>
              <a:t>reconocido</a:t>
            </a:r>
            <a:r>
              <a:rPr sz="1950" dirty="0">
                <a:solidFill>
                  <a:srgbClr val="FFFFFF"/>
                </a:solidFill>
              </a:rPr>
              <a:t> </a:t>
            </a:r>
            <a:r>
              <a:rPr sz="1950" dirty="0" err="1">
                <a:solidFill>
                  <a:srgbClr val="FFFFFF"/>
                </a:solidFill>
              </a:rPr>
              <a:t>por</a:t>
            </a:r>
            <a:r>
              <a:rPr sz="1950" dirty="0">
                <a:solidFill>
                  <a:srgbClr val="FFFFFF"/>
                </a:solidFill>
              </a:rPr>
              <a:t> </a:t>
            </a:r>
            <a:r>
              <a:rPr sz="1950" dirty="0" err="1">
                <a:solidFill>
                  <a:srgbClr val="FFFFFF"/>
                </a:solidFill>
              </a:rPr>
              <a:t>todo</a:t>
            </a:r>
            <a:r>
              <a:rPr sz="1950" dirty="0">
                <a:solidFill>
                  <a:srgbClr val="FFFFFF"/>
                </a:solidFill>
              </a:rPr>
              <a:t> Israel </a:t>
            </a:r>
            <a:r>
              <a:rPr sz="1950" dirty="0" err="1">
                <a:solidFill>
                  <a:srgbClr val="FFFFFF"/>
                </a:solidFill>
              </a:rPr>
              <a:t>como</a:t>
            </a:r>
            <a:r>
              <a:rPr sz="1950" dirty="0">
                <a:solidFill>
                  <a:srgbClr val="FFFFFF"/>
                </a:solidFill>
              </a:rPr>
              <a:t> un </a:t>
            </a:r>
            <a:r>
              <a:rPr sz="1950" dirty="0" err="1">
                <a:solidFill>
                  <a:srgbClr val="FFFFFF"/>
                </a:solidFill>
              </a:rPr>
              <a:t>verdadero</a:t>
            </a:r>
            <a:r>
              <a:rPr sz="1950" dirty="0">
                <a:solidFill>
                  <a:srgbClr val="FFFFFF"/>
                </a:solidFill>
              </a:rPr>
              <a:t> </a:t>
            </a:r>
            <a:r>
              <a:rPr sz="1950" dirty="0" err="1">
                <a:solidFill>
                  <a:srgbClr val="FFFFFF"/>
                </a:solidFill>
              </a:rPr>
              <a:t>profeta</a:t>
            </a:r>
            <a:r>
              <a:rPr sz="1950" dirty="0">
                <a:solidFill>
                  <a:srgbClr val="FFFFFF"/>
                </a:solidFill>
              </a:rPr>
              <a:t> (1 Samuel 3:20-21; 9:18-19).</a:t>
            </a:r>
          </a:p>
          <a:p>
            <a:pPr marL="280670" indent="-280670" defTabSz="749808">
              <a:lnSpc>
                <a:spcPct val="90000"/>
              </a:lnSpc>
              <a:spcBef>
                <a:spcPts val="400"/>
              </a:spcBef>
              <a:defRPr sz="1968" i="1">
                <a:effectLst>
                  <a:outerShdw blurRad="31242" dist="31242" dir="2700000" rotWithShape="0">
                    <a:srgbClr val="000000"/>
                  </a:outerShdw>
                </a:effectLst>
              </a:defRPr>
            </a:pPr>
            <a:r>
              <a:rPr sz="1950" b="1" dirty="0">
                <a:solidFill>
                  <a:srgbClr val="FFFF00"/>
                </a:solidFill>
              </a:rPr>
              <a:t>Finally, Samuel was a Kohathite priest (1 Sa. 2:18; Lv. 6:10;16:2-5; 1 Chr. 6:22-27).</a:t>
            </a:r>
            <a:r>
              <a:rPr sz="1950" dirty="0"/>
              <a:t> </a:t>
            </a:r>
            <a:r>
              <a:rPr sz="1950" dirty="0">
                <a:solidFill>
                  <a:srgbClr val="FFFFFF"/>
                </a:solidFill>
              </a:rPr>
              <a:t>/ </a:t>
            </a:r>
            <a:r>
              <a:rPr sz="1950" dirty="0" err="1">
                <a:solidFill>
                  <a:srgbClr val="FFFFFF"/>
                </a:solidFill>
              </a:rPr>
              <a:t>Finalmente</a:t>
            </a:r>
            <a:r>
              <a:rPr sz="1950" dirty="0">
                <a:solidFill>
                  <a:srgbClr val="FFFFFF"/>
                </a:solidFill>
              </a:rPr>
              <a:t>, Samuel era un </a:t>
            </a:r>
            <a:r>
              <a:rPr sz="1950" dirty="0" err="1">
                <a:solidFill>
                  <a:srgbClr val="FFFFFF"/>
                </a:solidFill>
              </a:rPr>
              <a:t>sacerdote</a:t>
            </a:r>
            <a:r>
              <a:rPr sz="1950" dirty="0">
                <a:solidFill>
                  <a:srgbClr val="FFFFFF"/>
                </a:solidFill>
              </a:rPr>
              <a:t> </a:t>
            </a:r>
            <a:r>
              <a:rPr sz="1950" dirty="0" err="1">
                <a:solidFill>
                  <a:srgbClr val="FFFFFF"/>
                </a:solidFill>
              </a:rPr>
              <a:t>coatita</a:t>
            </a:r>
            <a:r>
              <a:rPr sz="1950" dirty="0">
                <a:solidFill>
                  <a:srgbClr val="FFFFFF"/>
                </a:solidFill>
              </a:rPr>
              <a:t> (1 S. 2:18; Lv. 6:10; 16:2-5; 1 Cr. 6:22-27).</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547">
                                            <p:bg/>
                                          </p:spTgt>
                                        </p:tgtEl>
                                        <p:attrNameLst>
                                          <p:attrName>style.visibility</p:attrName>
                                        </p:attrNameLst>
                                      </p:cBhvr>
                                      <p:to>
                                        <p:strVal val="visible"/>
                                      </p:to>
                                    </p:set>
                                    <p:anim calcmode="lin" valueType="num">
                                      <p:cBhvr>
                                        <p:cTn id="7" dur="500" fill="hold"/>
                                        <p:tgtEl>
                                          <p:spTgt spid="7547">
                                            <p:bg/>
                                          </p:spTgt>
                                        </p:tgtEl>
                                        <p:attrNameLst>
                                          <p:attrName>ppt_w</p:attrName>
                                        </p:attrNameLst>
                                      </p:cBhvr>
                                      <p:tavLst>
                                        <p:tav tm="0">
                                          <p:val>
                                            <p:fltVal val="0"/>
                                          </p:val>
                                        </p:tav>
                                        <p:tav tm="100000">
                                          <p:val>
                                            <p:strVal val="#ppt_w"/>
                                          </p:val>
                                        </p:tav>
                                      </p:tavLst>
                                    </p:anim>
                                    <p:anim calcmode="lin" valueType="num">
                                      <p:cBhvr>
                                        <p:cTn id="8" dur="500" fill="hold"/>
                                        <p:tgtEl>
                                          <p:spTgt spid="754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547">
                                            <p:txEl>
                                              <p:pRg st="0" end="0"/>
                                            </p:txEl>
                                          </p:spTgt>
                                        </p:tgtEl>
                                        <p:attrNameLst>
                                          <p:attrName>style.visibility</p:attrName>
                                        </p:attrNameLst>
                                      </p:cBhvr>
                                      <p:to>
                                        <p:strVal val="visible"/>
                                      </p:to>
                                    </p:set>
                                    <p:anim calcmode="lin" valueType="num">
                                      <p:cBhvr>
                                        <p:cTn id="11" dur="500" fill="hold"/>
                                        <p:tgtEl>
                                          <p:spTgt spid="754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5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547">
                                            <p:txEl>
                                              <p:pRg st="1" end="1"/>
                                            </p:txEl>
                                          </p:spTgt>
                                        </p:tgtEl>
                                        <p:attrNameLst>
                                          <p:attrName>style.visibility</p:attrName>
                                        </p:attrNameLst>
                                      </p:cBhvr>
                                      <p:to>
                                        <p:strVal val="visible"/>
                                      </p:to>
                                    </p:set>
                                    <p:anim calcmode="lin" valueType="num">
                                      <p:cBhvr>
                                        <p:cTn id="17" dur="500" fill="hold"/>
                                        <p:tgtEl>
                                          <p:spTgt spid="754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5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547">
                                            <p:txEl>
                                              <p:pRg st="2" end="2"/>
                                            </p:txEl>
                                          </p:spTgt>
                                        </p:tgtEl>
                                        <p:attrNameLst>
                                          <p:attrName>style.visibility</p:attrName>
                                        </p:attrNameLst>
                                      </p:cBhvr>
                                      <p:to>
                                        <p:strVal val="visible"/>
                                      </p:to>
                                    </p:set>
                                    <p:anim calcmode="lin" valueType="num">
                                      <p:cBhvr>
                                        <p:cTn id="23" dur="500" fill="hold"/>
                                        <p:tgtEl>
                                          <p:spTgt spid="754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5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547">
                                            <p:txEl>
                                              <p:pRg st="3" end="3"/>
                                            </p:txEl>
                                          </p:spTgt>
                                        </p:tgtEl>
                                        <p:attrNameLst>
                                          <p:attrName>style.visibility</p:attrName>
                                        </p:attrNameLst>
                                      </p:cBhvr>
                                      <p:to>
                                        <p:strVal val="visible"/>
                                      </p:to>
                                    </p:set>
                                    <p:anim calcmode="lin" valueType="num">
                                      <p:cBhvr>
                                        <p:cTn id="29" dur="500" fill="hold"/>
                                        <p:tgtEl>
                                          <p:spTgt spid="754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54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7547">
                                            <p:txEl>
                                              <p:pRg st="4" end="4"/>
                                            </p:txEl>
                                          </p:spTgt>
                                        </p:tgtEl>
                                        <p:attrNameLst>
                                          <p:attrName>style.visibility</p:attrName>
                                        </p:attrNameLst>
                                      </p:cBhvr>
                                      <p:to>
                                        <p:strVal val="visible"/>
                                      </p:to>
                                    </p:set>
                                    <p:anim calcmode="lin" valueType="num">
                                      <p:cBhvr>
                                        <p:cTn id="35" dur="500" fill="hold"/>
                                        <p:tgtEl>
                                          <p:spTgt spid="754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54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 grpId="1" build="p" animBg="1" advAuto="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9" name="Rectangle 2"/>
          <p:cNvSpPr txBox="1">
            <a:spLocks noGrp="1"/>
          </p:cNvSpPr>
          <p:nvPr>
            <p:ph type="title"/>
          </p:nvPr>
        </p:nvSpPr>
        <p:spPr>
          <a:xfrm>
            <a:off x="2209800" y="228600"/>
            <a:ext cx="7772400" cy="1736726"/>
          </a:xfrm>
          <a:prstGeom prst="rect">
            <a:avLst/>
          </a:prstGeom>
        </p:spPr>
        <p:txBody>
          <a:bodyPr lIns="45719" tIns="45720" rIns="45719" bIns="45720" anchor="b">
            <a:normAutofit fontScale="90000"/>
          </a:bodyPr>
          <a:lstStyle/>
          <a:p>
            <a:pPr defTabSz="612648">
              <a:defRPr sz="3819" b="1">
                <a:solidFill>
                  <a:srgbClr val="FFFF00"/>
                </a:solidFill>
                <a:effectLst>
                  <a:outerShdw blurRad="25527" dist="25527" dir="2700000" rotWithShape="0">
                    <a:srgbClr val="000000"/>
                  </a:outerShdw>
                </a:effectLst>
                <a:latin typeface="Franklin Gothic Medium"/>
                <a:ea typeface="Franklin Gothic Medium"/>
                <a:cs typeface="Franklin Gothic Medium"/>
                <a:sym typeface="Franklin Gothic Medium"/>
              </a:defRPr>
            </a:pPr>
            <a:r>
              <a:rPr sz="3800" dirty="0">
                <a:solidFill>
                  <a:srgbClr val="FF7300"/>
                </a:solidFill>
              </a:rPr>
              <a:t>WHAT IS A PROPHET?</a:t>
            </a:r>
          </a:p>
          <a:p>
            <a:pPr defTabSz="612648">
              <a:defRPr sz="3819" b="1">
                <a:solidFill>
                  <a:srgbClr val="FFFF00"/>
                </a:solidFill>
                <a:effectLst>
                  <a:outerShdw blurRad="25527" dist="25527" dir="2700000" rotWithShape="0">
                    <a:srgbClr val="000000"/>
                  </a:outerShdw>
                </a:effectLst>
                <a:latin typeface="Franklin Gothic Medium"/>
                <a:ea typeface="Franklin Gothic Medium"/>
                <a:cs typeface="Franklin Gothic Medium"/>
                <a:sym typeface="Franklin Gothic Medium"/>
              </a:defRPr>
            </a:pPr>
            <a:r>
              <a:rPr sz="3800" dirty="0"/>
              <a:t>QUÉ ES UN PROFETA?</a:t>
            </a:r>
            <a:br>
              <a:rPr sz="3800" dirty="0"/>
            </a:br>
            <a:r>
              <a:rPr lang="en-US" sz="3050" dirty="0"/>
              <a:t>(</a:t>
            </a:r>
            <a:r>
              <a:rPr lang="en-US" sz="3600" dirty="0" err="1"/>
              <a:t>נביא</a:t>
            </a:r>
            <a:r>
              <a:rPr lang="en-US" sz="3050" dirty="0"/>
              <a:t>  </a:t>
            </a:r>
            <a:r>
              <a:rPr lang="en-US" sz="3050" i="1" dirty="0" err="1">
                <a:solidFill>
                  <a:srgbClr val="FFFFCC"/>
                </a:solidFill>
              </a:rPr>
              <a:t>nabi</a:t>
            </a:r>
            <a:r>
              <a:rPr sz="3050" i="1" dirty="0">
                <a:solidFill>
                  <a:srgbClr val="FFFFCC"/>
                </a:solidFill>
              </a:rPr>
              <a:t>’</a:t>
            </a:r>
            <a:r>
              <a:rPr sz="3050" dirty="0">
                <a:solidFill>
                  <a:srgbClr val="FFFFCC"/>
                </a:solidFill>
              </a:rPr>
              <a:t> = </a:t>
            </a:r>
            <a:r>
              <a:rPr lang="en-US" sz="3050" dirty="0"/>
              <a:t>prophet</a:t>
            </a:r>
            <a:r>
              <a:rPr sz="3050" dirty="0">
                <a:solidFill>
                  <a:srgbClr val="FFFFCC"/>
                </a:solidFill>
              </a:rPr>
              <a:t>/</a:t>
            </a:r>
            <a:r>
              <a:rPr sz="3050" dirty="0" err="1">
                <a:solidFill>
                  <a:srgbClr val="FFFFCC"/>
                </a:solidFill>
              </a:rPr>
              <a:t>profeta</a:t>
            </a:r>
            <a:r>
              <a:rPr sz="3050" dirty="0">
                <a:solidFill>
                  <a:srgbClr val="FFFFCC"/>
                </a:solidFill>
              </a:rPr>
              <a:t>)</a:t>
            </a:r>
          </a:p>
        </p:txBody>
      </p:sp>
      <p:sp>
        <p:nvSpPr>
          <p:cNvPr id="7550" name="Rectangle 3"/>
          <p:cNvSpPr txBox="1">
            <a:spLocks noGrp="1"/>
          </p:cNvSpPr>
          <p:nvPr>
            <p:ph type="body" sz="half" idx="1"/>
          </p:nvPr>
        </p:nvSpPr>
        <p:spPr>
          <a:xfrm>
            <a:off x="2895600" y="2209800"/>
            <a:ext cx="6553200" cy="4267200"/>
          </a:xfrm>
          <a:prstGeom prst="rect">
            <a:avLst/>
          </a:prstGeom>
        </p:spPr>
        <p:txBody>
          <a:bodyPr lIns="45719" tIns="45720" rIns="45719" bIns="45720" anchor="t">
            <a:normAutofit lnSpcReduction="10000"/>
          </a:bodyPr>
          <a:lstStyle/>
          <a:p>
            <a:pPr defTabSz="813816">
              <a:defRPr sz="3559" b="1" i="1">
                <a:solidFill>
                  <a:srgbClr val="FFFF99"/>
                </a:solidFill>
                <a:effectLst>
                  <a:outerShdw blurRad="33909" dist="33909" dir="2700000" rotWithShape="0">
                    <a:srgbClr val="000000"/>
                  </a:outerShdw>
                </a:effectLst>
                <a:latin typeface="Times New Roman"/>
                <a:ea typeface="Times New Roman"/>
                <a:cs typeface="Times New Roman"/>
                <a:sym typeface="Times New Roman"/>
              </a:defRPr>
            </a:pPr>
            <a:r>
              <a:rPr sz="3550" dirty="0">
                <a:solidFill>
                  <a:srgbClr val="FF7300"/>
                </a:solidFill>
              </a:rPr>
              <a:t>Medium of direct communication between God and humans</a:t>
            </a:r>
          </a:p>
          <a:p>
            <a:pPr defTabSz="813816">
              <a:defRPr sz="3559" b="1" i="1">
                <a:solidFill>
                  <a:srgbClr val="FFFF99"/>
                </a:solidFill>
                <a:effectLst>
                  <a:outerShdw blurRad="33909" dist="33909" dir="2700000" rotWithShape="0">
                    <a:srgbClr val="000000"/>
                  </a:outerShdw>
                </a:effectLst>
                <a:latin typeface="Times New Roman"/>
                <a:ea typeface="Times New Roman"/>
                <a:cs typeface="Times New Roman"/>
                <a:sym typeface="Times New Roman"/>
              </a:defRPr>
            </a:pPr>
            <a:r>
              <a:rPr sz="3550" dirty="0"/>
              <a:t>Medio de </a:t>
            </a:r>
            <a:r>
              <a:rPr sz="3550" dirty="0" err="1"/>
              <a:t>comunicación</a:t>
            </a:r>
            <a:r>
              <a:rPr sz="3550" dirty="0"/>
              <a:t> </a:t>
            </a:r>
            <a:r>
              <a:rPr sz="3550" dirty="0" err="1"/>
              <a:t>directa</a:t>
            </a:r>
            <a:r>
              <a:rPr sz="3550" dirty="0"/>
              <a:t> entre Dios y </a:t>
            </a:r>
            <a:r>
              <a:rPr sz="3550" dirty="0" err="1"/>
              <a:t>los</a:t>
            </a:r>
            <a:r>
              <a:rPr sz="3550" dirty="0"/>
              <a:t> </a:t>
            </a:r>
            <a:r>
              <a:rPr sz="3550" dirty="0" err="1"/>
              <a:t>humanos</a:t>
            </a:r>
            <a:r>
              <a:rPr sz="3550" dirty="0"/>
              <a:t>.</a:t>
            </a:r>
          </a:p>
          <a:p>
            <a:pPr algn="l" defTabSz="813816">
              <a:defRPr sz="3559" b="1">
                <a:effectLst>
                  <a:outerShdw blurRad="33909" dist="33909" dir="2700000" rotWithShape="0">
                    <a:srgbClr val="000000"/>
                  </a:outerShdw>
                </a:effectLst>
                <a:latin typeface="Franklin Gothic Medium"/>
                <a:ea typeface="Franklin Gothic Medium"/>
                <a:cs typeface="Franklin Gothic Medium"/>
                <a:sym typeface="Franklin Gothic Medium"/>
              </a:defRPr>
            </a:pPr>
            <a:r>
              <a:rPr sz="3550" dirty="0">
                <a:solidFill>
                  <a:srgbClr val="FF7300"/>
                </a:solidFill>
              </a:rPr>
              <a:t>KEY TEXTS</a:t>
            </a:r>
            <a:r>
              <a:rPr sz="3550" dirty="0"/>
              <a:t> </a:t>
            </a:r>
            <a:r>
              <a:rPr sz="3550" dirty="0">
                <a:solidFill>
                  <a:srgbClr val="FFFF00"/>
                </a:solidFill>
              </a:rPr>
              <a:t>/ TEXTOS CLAVE:</a:t>
            </a:r>
          </a:p>
          <a:p>
            <a:pPr algn="l" defTabSz="813816">
              <a:spcBef>
                <a:spcPts val="500"/>
              </a:spcBef>
              <a:defRPr sz="2492" b="1">
                <a:effectLst>
                  <a:outerShdw blurRad="33909" dist="33909" dir="2700000" rotWithShape="0">
                    <a:srgbClr val="000000"/>
                  </a:outerShdw>
                </a:effectLst>
                <a:latin typeface="Arial Narrow"/>
                <a:ea typeface="Arial Narrow"/>
                <a:cs typeface="Arial Narrow"/>
                <a:sym typeface="Arial Narrow"/>
              </a:defRPr>
            </a:pPr>
            <a:r>
              <a:rPr sz="2450" dirty="0"/>
              <a:t>	Ge. 20:7		Dt. 13:1-5</a:t>
            </a:r>
          </a:p>
          <a:p>
            <a:pPr algn="l" defTabSz="813816">
              <a:spcBef>
                <a:spcPts val="500"/>
              </a:spcBef>
              <a:defRPr sz="2492" b="1">
                <a:effectLst>
                  <a:outerShdw blurRad="33909" dist="33909" dir="2700000" rotWithShape="0">
                    <a:srgbClr val="000000"/>
                  </a:outerShdw>
                </a:effectLst>
                <a:latin typeface="Arial Narrow"/>
                <a:ea typeface="Arial Narrow"/>
                <a:cs typeface="Arial Narrow"/>
                <a:sym typeface="Arial Narrow"/>
              </a:defRPr>
            </a:pPr>
            <a:r>
              <a:rPr sz="2450" dirty="0"/>
              <a:t>	Ex. 7:1		Dt. 18:20-22</a:t>
            </a:r>
          </a:p>
          <a:p>
            <a:pPr algn="l" defTabSz="813816">
              <a:spcBef>
                <a:spcPts val="500"/>
              </a:spcBef>
              <a:defRPr sz="2492" b="1">
                <a:effectLst>
                  <a:outerShdw blurRad="33909" dist="33909" dir="2700000" rotWithShape="0">
                    <a:srgbClr val="000000"/>
                  </a:outerShdw>
                </a:effectLst>
                <a:latin typeface="Arial Narrow"/>
                <a:ea typeface="Arial Narrow"/>
                <a:cs typeface="Arial Narrow"/>
                <a:sym typeface="Arial Narrow"/>
              </a:defRPr>
            </a:pPr>
            <a:r>
              <a:rPr sz="2450" dirty="0"/>
              <a:t>	Nu. 12:1-8</a:t>
            </a:r>
          </a:p>
        </p:txBody>
      </p:sp>
      <p:sp>
        <p:nvSpPr>
          <p:cNvPr id="7551"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208</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550">
                                            <p:bg/>
                                          </p:spTgt>
                                        </p:tgtEl>
                                        <p:attrNameLst>
                                          <p:attrName>style.visibility</p:attrName>
                                        </p:attrNameLst>
                                      </p:cBhvr>
                                      <p:to>
                                        <p:strVal val="visible"/>
                                      </p:to>
                                    </p:set>
                                    <p:anim calcmode="lin" valueType="num">
                                      <p:cBhvr>
                                        <p:cTn id="7" dur="500" fill="hold"/>
                                        <p:tgtEl>
                                          <p:spTgt spid="7550">
                                            <p:bg/>
                                          </p:spTgt>
                                        </p:tgtEl>
                                        <p:attrNameLst>
                                          <p:attrName>ppt_w</p:attrName>
                                        </p:attrNameLst>
                                      </p:cBhvr>
                                      <p:tavLst>
                                        <p:tav tm="0">
                                          <p:val>
                                            <p:fltVal val="0"/>
                                          </p:val>
                                        </p:tav>
                                        <p:tav tm="100000">
                                          <p:val>
                                            <p:strVal val="#ppt_w"/>
                                          </p:val>
                                        </p:tav>
                                      </p:tavLst>
                                    </p:anim>
                                    <p:anim calcmode="lin" valueType="num">
                                      <p:cBhvr>
                                        <p:cTn id="8" dur="500" fill="hold"/>
                                        <p:tgtEl>
                                          <p:spTgt spid="755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550">
                                            <p:txEl>
                                              <p:pRg st="0" end="0"/>
                                            </p:txEl>
                                          </p:spTgt>
                                        </p:tgtEl>
                                        <p:attrNameLst>
                                          <p:attrName>style.visibility</p:attrName>
                                        </p:attrNameLst>
                                      </p:cBhvr>
                                      <p:to>
                                        <p:strVal val="visible"/>
                                      </p:to>
                                    </p:set>
                                    <p:anim calcmode="lin" valueType="num">
                                      <p:cBhvr>
                                        <p:cTn id="11" dur="500" fill="hold"/>
                                        <p:tgtEl>
                                          <p:spTgt spid="755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55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550">
                                            <p:txEl>
                                              <p:pRg st="1" end="1"/>
                                            </p:txEl>
                                          </p:spTgt>
                                        </p:tgtEl>
                                        <p:attrNameLst>
                                          <p:attrName>style.visibility</p:attrName>
                                        </p:attrNameLst>
                                      </p:cBhvr>
                                      <p:to>
                                        <p:strVal val="visible"/>
                                      </p:to>
                                    </p:set>
                                    <p:anim calcmode="lin" valueType="num">
                                      <p:cBhvr>
                                        <p:cTn id="17" dur="500" fill="hold"/>
                                        <p:tgtEl>
                                          <p:spTgt spid="755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550">
                                            <p:txEl>
                                              <p:pRg st="1" end="1"/>
                                            </p:txEl>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3" presetClass="entr" presetSubtype="16" fill="hold" grpId="1" nodeType="afterEffect">
                                  <p:stCondLst>
                                    <p:cond delay="0"/>
                                  </p:stCondLst>
                                  <p:iterate>
                                    <p:tmAbs val="0"/>
                                  </p:iterate>
                                  <p:childTnLst>
                                    <p:set>
                                      <p:cBhvr>
                                        <p:cTn id="21" fill="hold"/>
                                        <p:tgtEl>
                                          <p:spTgt spid="7550">
                                            <p:txEl>
                                              <p:pRg st="2" end="2"/>
                                            </p:txEl>
                                          </p:spTgt>
                                        </p:tgtEl>
                                        <p:attrNameLst>
                                          <p:attrName>style.visibility</p:attrName>
                                        </p:attrNameLst>
                                      </p:cBhvr>
                                      <p:to>
                                        <p:strVal val="visible"/>
                                      </p:to>
                                    </p:set>
                                    <p:anim calcmode="lin" valueType="num">
                                      <p:cBhvr>
                                        <p:cTn id="22" dur="500" fill="hold"/>
                                        <p:tgtEl>
                                          <p:spTgt spid="7550">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7550">
                                            <p:txEl>
                                              <p:pRg st="2" end="2"/>
                                            </p:txEl>
                                          </p:spTgt>
                                        </p:tgtEl>
                                        <p:attrNameLst>
                                          <p:attrName>ppt_h</p:attrName>
                                        </p:attrNameLst>
                                      </p:cBhvr>
                                      <p:tavLst>
                                        <p:tav tm="0">
                                          <p:val>
                                            <p:fltVal val="0"/>
                                          </p:val>
                                        </p:tav>
                                        <p:tav tm="100000">
                                          <p:val>
                                            <p:strVal val="#ppt_h"/>
                                          </p:val>
                                        </p:tav>
                                      </p:tavLst>
                                    </p:anim>
                                  </p:childTnLst>
                                </p:cTn>
                              </p:par>
                            </p:childTnLst>
                          </p:cTn>
                        </p:par>
                        <p:par>
                          <p:cTn id="24" fill="hold">
                            <p:stCondLst>
                              <p:cond delay="1000"/>
                            </p:stCondLst>
                            <p:childTnLst>
                              <p:par>
                                <p:cTn id="25" presetID="23" presetClass="entr" presetSubtype="16" fill="hold" grpId="1" nodeType="afterEffect">
                                  <p:stCondLst>
                                    <p:cond delay="0"/>
                                  </p:stCondLst>
                                  <p:iterate>
                                    <p:tmAbs val="0"/>
                                  </p:iterate>
                                  <p:childTnLst>
                                    <p:set>
                                      <p:cBhvr>
                                        <p:cTn id="26" fill="hold"/>
                                        <p:tgtEl>
                                          <p:spTgt spid="7550">
                                            <p:txEl>
                                              <p:pRg st="3" end="3"/>
                                            </p:txEl>
                                          </p:spTgt>
                                        </p:tgtEl>
                                        <p:attrNameLst>
                                          <p:attrName>style.visibility</p:attrName>
                                        </p:attrNameLst>
                                      </p:cBhvr>
                                      <p:to>
                                        <p:strVal val="visible"/>
                                      </p:to>
                                    </p:set>
                                    <p:anim calcmode="lin" valueType="num">
                                      <p:cBhvr>
                                        <p:cTn id="27" dur="500" fill="hold"/>
                                        <p:tgtEl>
                                          <p:spTgt spid="7550">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7550">
                                            <p:txEl>
                                              <p:pRg st="3" end="3"/>
                                            </p:txEl>
                                          </p:spTgt>
                                        </p:tgtEl>
                                        <p:attrNameLst>
                                          <p:attrName>ppt_h</p:attrName>
                                        </p:attrNameLst>
                                      </p:cBhvr>
                                      <p:tavLst>
                                        <p:tav tm="0">
                                          <p:val>
                                            <p:fltVal val="0"/>
                                          </p:val>
                                        </p:tav>
                                        <p:tav tm="100000">
                                          <p:val>
                                            <p:strVal val="#ppt_h"/>
                                          </p:val>
                                        </p:tav>
                                      </p:tavLst>
                                    </p:anim>
                                  </p:childTnLst>
                                </p:cTn>
                              </p:par>
                            </p:childTnLst>
                          </p:cTn>
                        </p:par>
                        <p:par>
                          <p:cTn id="29" fill="hold">
                            <p:stCondLst>
                              <p:cond delay="1500"/>
                            </p:stCondLst>
                            <p:childTnLst>
                              <p:par>
                                <p:cTn id="30" presetID="23" presetClass="entr" presetSubtype="16" fill="hold" grpId="1" nodeType="afterEffect">
                                  <p:stCondLst>
                                    <p:cond delay="0"/>
                                  </p:stCondLst>
                                  <p:iterate>
                                    <p:tmAbs val="0"/>
                                  </p:iterate>
                                  <p:childTnLst>
                                    <p:set>
                                      <p:cBhvr>
                                        <p:cTn id="31" fill="hold"/>
                                        <p:tgtEl>
                                          <p:spTgt spid="7550">
                                            <p:txEl>
                                              <p:pRg st="4" end="4"/>
                                            </p:txEl>
                                          </p:spTgt>
                                        </p:tgtEl>
                                        <p:attrNameLst>
                                          <p:attrName>style.visibility</p:attrName>
                                        </p:attrNameLst>
                                      </p:cBhvr>
                                      <p:to>
                                        <p:strVal val="visible"/>
                                      </p:to>
                                    </p:set>
                                    <p:anim calcmode="lin" valueType="num">
                                      <p:cBhvr>
                                        <p:cTn id="32" dur="500" fill="hold"/>
                                        <p:tgtEl>
                                          <p:spTgt spid="7550">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7550">
                                            <p:txEl>
                                              <p:pRg st="4" end="4"/>
                                            </p:txEl>
                                          </p:spTgt>
                                        </p:tgtEl>
                                        <p:attrNameLst>
                                          <p:attrName>ppt_h</p:attrName>
                                        </p:attrNameLst>
                                      </p:cBhvr>
                                      <p:tavLst>
                                        <p:tav tm="0">
                                          <p:val>
                                            <p:fltVal val="0"/>
                                          </p:val>
                                        </p:tav>
                                        <p:tav tm="100000">
                                          <p:val>
                                            <p:strVal val="#ppt_h"/>
                                          </p:val>
                                        </p:tav>
                                      </p:tavLst>
                                    </p:anim>
                                  </p:childTnLst>
                                </p:cTn>
                              </p:par>
                            </p:childTnLst>
                          </p:cTn>
                        </p:par>
                        <p:par>
                          <p:cTn id="34" fill="hold">
                            <p:stCondLst>
                              <p:cond delay="2000"/>
                            </p:stCondLst>
                            <p:childTnLst>
                              <p:par>
                                <p:cTn id="35" presetID="23" presetClass="entr" presetSubtype="16" fill="hold" grpId="1" nodeType="afterEffect">
                                  <p:stCondLst>
                                    <p:cond delay="0"/>
                                  </p:stCondLst>
                                  <p:iterate>
                                    <p:tmAbs val="0"/>
                                  </p:iterate>
                                  <p:childTnLst>
                                    <p:set>
                                      <p:cBhvr>
                                        <p:cTn id="36" fill="hold"/>
                                        <p:tgtEl>
                                          <p:spTgt spid="7550">
                                            <p:txEl>
                                              <p:pRg st="5" end="5"/>
                                            </p:txEl>
                                          </p:spTgt>
                                        </p:tgtEl>
                                        <p:attrNameLst>
                                          <p:attrName>style.visibility</p:attrName>
                                        </p:attrNameLst>
                                      </p:cBhvr>
                                      <p:to>
                                        <p:strVal val="visible"/>
                                      </p:to>
                                    </p:set>
                                    <p:anim calcmode="lin" valueType="num">
                                      <p:cBhvr>
                                        <p:cTn id="37" dur="500" fill="hold"/>
                                        <p:tgtEl>
                                          <p:spTgt spid="7550">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7550">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0" grpId="1" build="p" animBg="1" advAuto="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3" name="Rectangle 2"/>
          <p:cNvSpPr txBox="1">
            <a:spLocks noGrp="1"/>
          </p:cNvSpPr>
          <p:nvPr>
            <p:ph type="title"/>
          </p:nvPr>
        </p:nvSpPr>
        <p:spPr>
          <a:prstGeom prst="rect">
            <a:avLst/>
          </a:prstGeom>
        </p:spPr>
        <p:txBody>
          <a:bodyPr lIns="45719" tIns="45720" rIns="45719" bIns="45720" anchor="ctr">
            <a:normAutofit/>
          </a:bodyPr>
          <a:lstStyle/>
          <a:p>
            <a:pPr defTabSz="768095">
              <a:defRPr sz="3359">
                <a:effectLst>
                  <a:outerShdw blurRad="32004" dist="32004" dir="2700000" rotWithShape="0">
                    <a:srgbClr val="000000"/>
                  </a:outerShdw>
                </a:effectLst>
                <a:latin typeface="Lucida Bright"/>
                <a:ea typeface="Lucida Bright"/>
                <a:cs typeface="Lucida Bright"/>
                <a:sym typeface="Lucida Bright"/>
              </a:defRPr>
            </a:pPr>
            <a:r>
              <a:rPr sz="3350" dirty="0">
                <a:solidFill>
                  <a:srgbClr val="FF7300"/>
                </a:solidFill>
              </a:rPr>
              <a:t>PROPHETS IN THE ANCIENT NEAR EAST</a:t>
            </a:r>
          </a:p>
          <a:p>
            <a:pPr defTabSz="768095">
              <a:defRPr sz="3359">
                <a:effectLst>
                  <a:outerShdw blurRad="32004" dist="32004" dir="2700000" rotWithShape="0">
                    <a:srgbClr val="000000"/>
                  </a:outerShdw>
                </a:effectLst>
                <a:latin typeface="Lucida Bright"/>
                <a:ea typeface="Lucida Bright"/>
                <a:cs typeface="Lucida Bright"/>
                <a:sym typeface="Lucida Bright"/>
              </a:defRPr>
            </a:pPr>
            <a:r>
              <a:rPr sz="3350" dirty="0"/>
              <a:t>PROFETAS EN EL ANTIGUO ORIENTE PRÓXIMO</a:t>
            </a:r>
            <a:r>
              <a:rPr lang="en-US" sz="3350" dirty="0"/>
              <a:t> </a:t>
            </a:r>
            <a:endParaRPr sz="3350" dirty="0"/>
          </a:p>
        </p:txBody>
      </p:sp>
      <p:sp>
        <p:nvSpPr>
          <p:cNvPr id="7554" name="Rectangle 3"/>
          <p:cNvSpPr txBox="1">
            <a:spLocks noGrp="1"/>
          </p:cNvSpPr>
          <p:nvPr>
            <p:ph type="body" idx="1"/>
          </p:nvPr>
        </p:nvSpPr>
        <p:spPr>
          <a:xfrm>
            <a:off x="914398" y="1600200"/>
            <a:ext cx="10475497" cy="5029200"/>
          </a:xfrm>
          <a:prstGeom prst="rect">
            <a:avLst/>
          </a:prstGeom>
        </p:spPr>
        <p:txBody>
          <a:bodyPr lIns="45719" tIns="45720" rIns="45719" bIns="45720" anchor="t">
            <a:normAutofit fontScale="92500" lnSpcReduction="10000"/>
          </a:bodyPr>
          <a:lstStyle/>
          <a:p>
            <a:pPr marL="318770" indent="-318770" defTabSz="850391">
              <a:lnSpc>
                <a:spcPct val="90000"/>
              </a:lnSpc>
              <a:spcBef>
                <a:spcPts val="600"/>
              </a:spcBef>
              <a:buSzTx/>
              <a:buFont typeface="Wingdings"/>
              <a:buNone/>
              <a:defRPr sz="2604">
                <a:solidFill>
                  <a:srgbClr val="FFFF99"/>
                </a:solidFill>
                <a:effectLst>
                  <a:outerShdw blurRad="35433" dist="35433" dir="2700000" rotWithShape="0">
                    <a:srgbClr val="000000"/>
                  </a:outerShdw>
                </a:effectLst>
                <a:latin typeface="Lucida Bright"/>
                <a:ea typeface="Lucida Bright"/>
                <a:cs typeface="Lucida Bright"/>
                <a:sym typeface="Lucida Bright"/>
              </a:defRPr>
            </a:pPr>
            <a:r>
              <a:rPr sz="2600" dirty="0">
                <a:solidFill>
                  <a:srgbClr val="FF7300"/>
                </a:solidFill>
              </a:rPr>
              <a:t>Widespread phenomenon (Canaan, Syria, Anatolia, Mesopotamia and Egypt)</a:t>
            </a:r>
            <a:r>
              <a:rPr sz="2600" dirty="0"/>
              <a:t> / </a:t>
            </a:r>
            <a:r>
              <a:rPr sz="2600" dirty="0" err="1"/>
              <a:t>Fenómeno</a:t>
            </a:r>
            <a:r>
              <a:rPr sz="2600" dirty="0"/>
              <a:t> </a:t>
            </a:r>
            <a:r>
              <a:rPr sz="2600" dirty="0" err="1"/>
              <a:t>generalizado</a:t>
            </a:r>
            <a:r>
              <a:rPr sz="2600" dirty="0"/>
              <a:t> (</a:t>
            </a:r>
            <a:r>
              <a:rPr sz="2600" dirty="0" err="1"/>
              <a:t>Canaán</a:t>
            </a:r>
            <a:r>
              <a:rPr sz="2600" dirty="0"/>
              <a:t>, Siria, Anatolia, Mesopotamia y </a:t>
            </a:r>
            <a:r>
              <a:rPr sz="2600" dirty="0" err="1"/>
              <a:t>Egipto</a:t>
            </a:r>
            <a:r>
              <a:rPr sz="2600" dirty="0"/>
              <a:t>)</a:t>
            </a:r>
            <a:endParaRPr lang="en-US" sz="2600" dirty="0"/>
          </a:p>
          <a:p>
            <a:pPr marL="318770" indent="-318770" defTabSz="850391">
              <a:lnSpc>
                <a:spcPct val="90000"/>
              </a:lnSpc>
              <a:spcBef>
                <a:spcPts val="600"/>
              </a:spcBef>
              <a:defRPr sz="2604">
                <a:solidFill>
                  <a:srgbClr val="FFFF99"/>
                </a:solidFill>
                <a:effectLst>
                  <a:outerShdw blurRad="35433" dist="35433" dir="2700000" rotWithShape="0">
                    <a:srgbClr val="000000"/>
                  </a:outerShdw>
                </a:effectLst>
                <a:latin typeface="Lucida Bright"/>
                <a:ea typeface="Lucida Bright"/>
                <a:cs typeface="Lucida Bright"/>
                <a:sym typeface="Lucida Bright"/>
              </a:defRPr>
            </a:pPr>
            <a:r>
              <a:rPr sz="2600" dirty="0">
                <a:solidFill>
                  <a:srgbClr val="FF7300"/>
                </a:solidFill>
              </a:rPr>
              <a:t>Balaam ben Beor, a biblical example</a:t>
            </a:r>
            <a:r>
              <a:rPr sz="2600" dirty="0"/>
              <a:t> / Balaam ben Beor, un </a:t>
            </a:r>
            <a:r>
              <a:rPr sz="2600" dirty="0" err="1"/>
              <a:t>ejemplo</a:t>
            </a:r>
            <a:r>
              <a:rPr sz="2600" dirty="0"/>
              <a:t> </a:t>
            </a:r>
            <a:r>
              <a:rPr sz="2600" dirty="0" err="1"/>
              <a:t>bíblico</a:t>
            </a:r>
            <a:endParaRPr sz="2600"/>
          </a:p>
          <a:p>
            <a:pPr marL="1062355" lvl="2" indent="-212090" defTabSz="850391">
              <a:lnSpc>
                <a:spcPct val="90000"/>
              </a:lnSpc>
              <a:spcBef>
                <a:spcPts val="400"/>
              </a:spcBef>
              <a:buClr>
                <a:srgbClr val="FFFFCC"/>
              </a:buClr>
              <a:buChar char="➢"/>
              <a:defRPr sz="1860" b="1" i="1">
                <a:effectLst>
                  <a:outerShdw blurRad="35433" dist="35433" dir="2700000" rotWithShape="0">
                    <a:srgbClr val="000000"/>
                  </a:outerShdw>
                </a:effectLst>
                <a:latin typeface="Arial Narrow"/>
                <a:ea typeface="Arial Narrow"/>
                <a:cs typeface="Arial Narrow"/>
                <a:sym typeface="Arial Narrow"/>
              </a:defRPr>
            </a:pPr>
            <a:r>
              <a:rPr sz="1850" dirty="0">
                <a:solidFill>
                  <a:srgbClr val="FFFF00"/>
                </a:solidFill>
              </a:rPr>
              <a:t>Agreed to prophesy for a “fee” (Nu. 22:7, 16)</a:t>
            </a:r>
            <a:r>
              <a:rPr sz="1850" dirty="0"/>
              <a:t> / </a:t>
            </a:r>
            <a:r>
              <a:rPr sz="1850" dirty="0" err="1"/>
              <a:t>Aceptó</a:t>
            </a:r>
            <a:r>
              <a:rPr sz="1850" dirty="0"/>
              <a:t> </a:t>
            </a:r>
            <a:r>
              <a:rPr sz="1850" dirty="0" err="1"/>
              <a:t>profetizar</a:t>
            </a:r>
            <a:r>
              <a:rPr sz="1850" dirty="0"/>
              <a:t> </a:t>
            </a:r>
            <a:r>
              <a:rPr sz="1850" dirty="0" err="1"/>
              <a:t>por</a:t>
            </a:r>
            <a:r>
              <a:rPr sz="1850" dirty="0"/>
              <a:t> un “</a:t>
            </a:r>
            <a:r>
              <a:rPr sz="1850" dirty="0" err="1"/>
              <a:t>honorario</a:t>
            </a:r>
            <a:r>
              <a:rPr sz="1850" dirty="0"/>
              <a:t>” (</a:t>
            </a:r>
            <a:r>
              <a:rPr sz="1850" dirty="0" err="1"/>
              <a:t>Núm</a:t>
            </a:r>
            <a:r>
              <a:rPr sz="1850" dirty="0"/>
              <a:t>. 22:7, 16)</a:t>
            </a:r>
          </a:p>
          <a:p>
            <a:pPr marL="1062355" lvl="2" indent="-212090" defTabSz="850391">
              <a:lnSpc>
                <a:spcPct val="90000"/>
              </a:lnSpc>
              <a:spcBef>
                <a:spcPts val="400"/>
              </a:spcBef>
              <a:buClr>
                <a:srgbClr val="FFFFCC"/>
              </a:buClr>
              <a:buChar char="➢"/>
              <a:defRPr sz="1860" b="1" i="1">
                <a:effectLst>
                  <a:outerShdw blurRad="35433" dist="35433" dir="2700000" rotWithShape="0">
                    <a:srgbClr val="000000"/>
                  </a:outerShdw>
                </a:effectLst>
                <a:latin typeface="Arial Narrow"/>
                <a:ea typeface="Arial Narrow"/>
                <a:cs typeface="Arial Narrow"/>
                <a:sym typeface="Arial Narrow"/>
              </a:defRPr>
            </a:pPr>
            <a:r>
              <a:rPr sz="1850" dirty="0">
                <a:solidFill>
                  <a:srgbClr val="FFFF00"/>
                </a:solidFill>
              </a:rPr>
              <a:t>Resorted to sorcery (Nu. 24:1)</a:t>
            </a:r>
            <a:r>
              <a:rPr sz="1850" dirty="0"/>
              <a:t> / </a:t>
            </a:r>
            <a:r>
              <a:rPr sz="1850" dirty="0" err="1"/>
              <a:t>Recurrió</a:t>
            </a:r>
            <a:r>
              <a:rPr sz="1850" dirty="0"/>
              <a:t> a la </a:t>
            </a:r>
            <a:r>
              <a:rPr sz="1850" dirty="0" err="1"/>
              <a:t>hechicería</a:t>
            </a:r>
            <a:r>
              <a:rPr sz="1850" dirty="0"/>
              <a:t> (</a:t>
            </a:r>
            <a:r>
              <a:rPr sz="1850" dirty="0" err="1"/>
              <a:t>Núm</a:t>
            </a:r>
            <a:r>
              <a:rPr sz="1850" dirty="0"/>
              <a:t>. 24:1)</a:t>
            </a:r>
          </a:p>
          <a:p>
            <a:pPr marL="318770" indent="-318770" defTabSz="850391">
              <a:lnSpc>
                <a:spcPct val="90000"/>
              </a:lnSpc>
              <a:spcBef>
                <a:spcPts val="600"/>
              </a:spcBef>
              <a:defRPr sz="2604">
                <a:solidFill>
                  <a:srgbClr val="FFFF99"/>
                </a:solidFill>
                <a:effectLst>
                  <a:outerShdw blurRad="35433" dist="35433" dir="2700000" rotWithShape="0">
                    <a:srgbClr val="000000"/>
                  </a:outerShdw>
                </a:effectLst>
                <a:latin typeface="Lucida Bright"/>
                <a:ea typeface="Lucida Bright"/>
                <a:cs typeface="Lucida Bright"/>
                <a:sym typeface="Lucida Bright"/>
              </a:defRPr>
            </a:pPr>
            <a:r>
              <a:rPr sz="2600" dirty="0">
                <a:solidFill>
                  <a:srgbClr val="FF7300"/>
                </a:solidFill>
              </a:rPr>
              <a:t>Prophets of Ba’al, other examples</a:t>
            </a:r>
            <a:r>
              <a:rPr sz="2600" dirty="0"/>
              <a:t> / </a:t>
            </a:r>
            <a:r>
              <a:rPr sz="2600" dirty="0" err="1"/>
              <a:t>Profetas</a:t>
            </a:r>
            <a:r>
              <a:rPr sz="2600" dirty="0"/>
              <a:t> de Baal, </a:t>
            </a:r>
            <a:r>
              <a:rPr sz="2600" dirty="0" err="1"/>
              <a:t>otros</a:t>
            </a:r>
            <a:r>
              <a:rPr sz="2600" dirty="0"/>
              <a:t> </a:t>
            </a:r>
            <a:r>
              <a:rPr sz="2600" dirty="0" err="1"/>
              <a:t>ejemplos</a:t>
            </a:r>
            <a:endParaRPr sz="2600"/>
          </a:p>
          <a:p>
            <a:pPr marL="1062355" lvl="2" indent="-212090" defTabSz="850391">
              <a:lnSpc>
                <a:spcPct val="90000"/>
              </a:lnSpc>
              <a:spcBef>
                <a:spcPts val="400"/>
              </a:spcBef>
              <a:buClr>
                <a:srgbClr val="FFFFCC"/>
              </a:buClr>
              <a:buChar char="➢"/>
              <a:defRPr sz="1860" b="1" i="1">
                <a:effectLst>
                  <a:outerShdw blurRad="35433" dist="35433" dir="2700000" rotWithShape="0">
                    <a:srgbClr val="000000"/>
                  </a:outerShdw>
                </a:effectLst>
                <a:latin typeface="Arial Narrow"/>
                <a:ea typeface="Arial Narrow"/>
                <a:cs typeface="Arial Narrow"/>
                <a:sym typeface="Arial Narrow"/>
              </a:defRPr>
            </a:pPr>
            <a:r>
              <a:rPr sz="1850" dirty="0">
                <a:solidFill>
                  <a:srgbClr val="FFFF00"/>
                </a:solidFill>
              </a:rPr>
              <a:t>Raving and self-mutilation (1 Kg. 18:29)</a:t>
            </a:r>
            <a:r>
              <a:rPr lang="en-US" sz="1850" dirty="0"/>
              <a:t> </a:t>
            </a:r>
            <a:r>
              <a:rPr sz="1850" dirty="0"/>
              <a:t> / </a:t>
            </a:r>
            <a:r>
              <a:rPr sz="1850" dirty="0" err="1"/>
              <a:t>Delirar</a:t>
            </a:r>
            <a:r>
              <a:rPr sz="1850" dirty="0"/>
              <a:t> y </a:t>
            </a:r>
            <a:r>
              <a:rPr sz="1850" dirty="0" err="1"/>
              <a:t>automutilarse</a:t>
            </a:r>
            <a:r>
              <a:rPr sz="1850" dirty="0"/>
              <a:t> (1 Rey. 18:29)</a:t>
            </a:r>
          </a:p>
          <a:p>
            <a:pPr marL="318770" indent="-318770" defTabSz="850391">
              <a:lnSpc>
                <a:spcPct val="90000"/>
              </a:lnSpc>
              <a:spcBef>
                <a:spcPts val="600"/>
              </a:spcBef>
              <a:defRPr sz="2604">
                <a:solidFill>
                  <a:srgbClr val="FFFF99"/>
                </a:solidFill>
                <a:effectLst>
                  <a:outerShdw blurRad="35433" dist="35433" dir="2700000" rotWithShape="0">
                    <a:srgbClr val="000000"/>
                  </a:outerShdw>
                </a:effectLst>
                <a:latin typeface="Lucida Bright"/>
                <a:ea typeface="Lucida Bright"/>
                <a:cs typeface="Lucida Bright"/>
                <a:sym typeface="Lucida Bright"/>
              </a:defRPr>
            </a:pPr>
            <a:r>
              <a:rPr sz="2600" dirty="0">
                <a:solidFill>
                  <a:srgbClr val="FF7300"/>
                </a:solidFill>
              </a:rPr>
              <a:t>ANE prophecies often took the form of transcendental ecstasy</a:t>
            </a:r>
            <a:r>
              <a:rPr sz="2600" dirty="0"/>
              <a:t> / Las </a:t>
            </a:r>
            <a:r>
              <a:rPr sz="2600" dirty="0" err="1"/>
              <a:t>profecías</a:t>
            </a:r>
            <a:r>
              <a:rPr sz="2600" dirty="0"/>
              <a:t> del ACO a menudo </a:t>
            </a:r>
            <a:r>
              <a:rPr sz="2600" dirty="0" err="1"/>
              <a:t>tomaban</a:t>
            </a:r>
            <a:r>
              <a:rPr sz="2600" dirty="0"/>
              <a:t> la forma de </a:t>
            </a:r>
            <a:r>
              <a:rPr sz="2600" dirty="0" err="1"/>
              <a:t>éxtasis</a:t>
            </a:r>
            <a:r>
              <a:rPr sz="2600" dirty="0"/>
              <a:t> </a:t>
            </a:r>
            <a:r>
              <a:rPr sz="2600" dirty="0" err="1"/>
              <a:t>trascendental</a:t>
            </a:r>
            <a:r>
              <a:rPr sz="2600" dirty="0"/>
              <a:t>.</a:t>
            </a:r>
          </a:p>
          <a:p>
            <a:pPr marL="1062355" lvl="2" indent="-212090" defTabSz="850391">
              <a:lnSpc>
                <a:spcPct val="90000"/>
              </a:lnSpc>
              <a:spcBef>
                <a:spcPts val="400"/>
              </a:spcBef>
              <a:buClr>
                <a:srgbClr val="FFFFCC"/>
              </a:buClr>
              <a:buChar char="➢"/>
              <a:defRPr sz="1860" b="1" i="1">
                <a:effectLst>
                  <a:outerShdw blurRad="35433" dist="35433" dir="2700000" rotWithShape="0">
                    <a:srgbClr val="000000"/>
                  </a:outerShdw>
                </a:effectLst>
                <a:latin typeface="Arial Narrow"/>
                <a:ea typeface="Arial Narrow"/>
                <a:cs typeface="Arial Narrow"/>
                <a:sym typeface="Arial Narrow"/>
              </a:defRPr>
            </a:pPr>
            <a:r>
              <a:rPr sz="1850" dirty="0">
                <a:solidFill>
                  <a:srgbClr val="FFFF00"/>
                </a:solidFill>
              </a:rPr>
              <a:t>Fits or violent trances </a:t>
            </a:r>
            <a:r>
              <a:rPr sz="1850" dirty="0"/>
              <a:t>/ </a:t>
            </a:r>
            <a:r>
              <a:rPr sz="1850" dirty="0" err="1"/>
              <a:t>Ataques</a:t>
            </a:r>
            <a:r>
              <a:rPr sz="1850" dirty="0"/>
              <a:t> o trances </a:t>
            </a:r>
            <a:r>
              <a:rPr sz="1850" dirty="0" err="1"/>
              <a:t>violentos</a:t>
            </a:r>
            <a:endParaRPr sz="1850"/>
          </a:p>
          <a:p>
            <a:pPr marL="1062355" lvl="2" indent="-212090" defTabSz="850391">
              <a:lnSpc>
                <a:spcPct val="90000"/>
              </a:lnSpc>
              <a:spcBef>
                <a:spcPts val="400"/>
              </a:spcBef>
              <a:buClr>
                <a:srgbClr val="FFFFCC"/>
              </a:buClr>
              <a:buChar char="➢"/>
              <a:defRPr sz="1860" b="1" i="1">
                <a:effectLst>
                  <a:outerShdw blurRad="35433" dist="35433" dir="2700000" rotWithShape="0">
                    <a:srgbClr val="000000"/>
                  </a:outerShdw>
                </a:effectLst>
                <a:latin typeface="Arial Narrow"/>
                <a:ea typeface="Arial Narrow"/>
                <a:cs typeface="Arial Narrow"/>
                <a:sym typeface="Arial Narrow"/>
              </a:defRPr>
            </a:pPr>
            <a:r>
              <a:rPr sz="1850" dirty="0">
                <a:solidFill>
                  <a:srgbClr val="FFFF00"/>
                </a:solidFill>
              </a:rPr>
              <a:t>Leaping, wild dancing </a:t>
            </a:r>
            <a:r>
              <a:rPr sz="1850" dirty="0"/>
              <a:t>/ </a:t>
            </a:r>
            <a:r>
              <a:rPr sz="1850" dirty="0" err="1"/>
              <a:t>Saltando</a:t>
            </a:r>
            <a:r>
              <a:rPr sz="1850" dirty="0"/>
              <a:t>, </a:t>
            </a:r>
            <a:r>
              <a:rPr sz="1850" dirty="0" err="1"/>
              <a:t>bailando</a:t>
            </a:r>
            <a:r>
              <a:rPr sz="1850" dirty="0"/>
              <a:t> </a:t>
            </a:r>
            <a:r>
              <a:rPr sz="1850" dirty="0" err="1"/>
              <a:t>salvaje</a:t>
            </a:r>
            <a:endParaRPr sz="1850"/>
          </a:p>
          <a:p>
            <a:pPr marL="1062355" lvl="2" indent="-212090" defTabSz="850391">
              <a:lnSpc>
                <a:spcPct val="90000"/>
              </a:lnSpc>
              <a:spcBef>
                <a:spcPts val="400"/>
              </a:spcBef>
              <a:buClr>
                <a:srgbClr val="FFFFCC"/>
              </a:buClr>
              <a:buChar char="➢"/>
              <a:defRPr sz="1860" b="1" i="1">
                <a:effectLst>
                  <a:outerShdw blurRad="35433" dist="35433" dir="2700000" rotWithShape="0">
                    <a:srgbClr val="000000"/>
                  </a:outerShdw>
                </a:effectLst>
                <a:latin typeface="Arial Narrow"/>
                <a:ea typeface="Arial Narrow"/>
                <a:cs typeface="Arial Narrow"/>
                <a:sym typeface="Arial Narrow"/>
              </a:defRPr>
            </a:pPr>
            <a:r>
              <a:rPr sz="1850" dirty="0">
                <a:solidFill>
                  <a:srgbClr val="FFFF00"/>
                </a:solidFill>
              </a:rPr>
              <a:t>Contortions, constriction of muscles</a:t>
            </a:r>
            <a:r>
              <a:rPr sz="1850" dirty="0"/>
              <a:t> / </a:t>
            </a:r>
            <a:r>
              <a:rPr sz="1850" dirty="0" err="1"/>
              <a:t>Contorsiones</a:t>
            </a:r>
            <a:r>
              <a:rPr sz="1850" dirty="0"/>
              <a:t>, </a:t>
            </a:r>
            <a:r>
              <a:rPr sz="1850" dirty="0" err="1"/>
              <a:t>constricción</a:t>
            </a:r>
            <a:r>
              <a:rPr sz="1850" dirty="0"/>
              <a:t> de </a:t>
            </a:r>
            <a:r>
              <a:rPr sz="1850" dirty="0" err="1"/>
              <a:t>los</a:t>
            </a:r>
            <a:r>
              <a:rPr sz="1850" dirty="0"/>
              <a:t> </a:t>
            </a:r>
            <a:r>
              <a:rPr sz="1850" dirty="0" err="1"/>
              <a:t>músculos</a:t>
            </a:r>
            <a:r>
              <a:rPr sz="1850" dirty="0"/>
              <a:t>.</a:t>
            </a:r>
          </a:p>
          <a:p>
            <a:pPr marL="1062355" lvl="2" indent="-212090" defTabSz="850391">
              <a:lnSpc>
                <a:spcPct val="90000"/>
              </a:lnSpc>
              <a:spcBef>
                <a:spcPts val="400"/>
              </a:spcBef>
              <a:buClr>
                <a:srgbClr val="FFFFCC"/>
              </a:buClr>
              <a:buChar char="➢"/>
              <a:defRPr sz="1860" b="1" i="1">
                <a:effectLst>
                  <a:outerShdw blurRad="35433" dist="35433" dir="2700000" rotWithShape="0">
                    <a:srgbClr val="000000"/>
                  </a:outerShdw>
                </a:effectLst>
                <a:latin typeface="Arial Narrow"/>
                <a:ea typeface="Arial Narrow"/>
                <a:cs typeface="Arial Narrow"/>
                <a:sym typeface="Arial Narrow"/>
              </a:defRPr>
            </a:pPr>
            <a:r>
              <a:rPr sz="1850" dirty="0">
                <a:solidFill>
                  <a:srgbClr val="FFFF00"/>
                </a:solidFill>
              </a:rPr>
              <a:t>Unintelligible utterances</a:t>
            </a:r>
            <a:r>
              <a:rPr sz="1850" dirty="0"/>
              <a:t> / </a:t>
            </a:r>
            <a:r>
              <a:rPr sz="1850" dirty="0" err="1"/>
              <a:t>Expresiones</a:t>
            </a:r>
            <a:r>
              <a:rPr sz="1850" dirty="0"/>
              <a:t> </a:t>
            </a:r>
            <a:r>
              <a:rPr sz="1850" dirty="0" err="1"/>
              <a:t>ininteligibles</a:t>
            </a:r>
            <a:endParaRPr sz="1850"/>
          </a:p>
        </p:txBody>
      </p:sp>
      <p:sp>
        <p:nvSpPr>
          <p:cNvPr id="7555"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209</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554">
                                            <p:bg/>
                                          </p:spTgt>
                                        </p:tgtEl>
                                        <p:attrNameLst>
                                          <p:attrName>style.visibility</p:attrName>
                                        </p:attrNameLst>
                                      </p:cBhvr>
                                      <p:to>
                                        <p:strVal val="visible"/>
                                      </p:to>
                                    </p:set>
                                    <p:anim calcmode="lin" valueType="num">
                                      <p:cBhvr>
                                        <p:cTn id="7" dur="500" fill="hold"/>
                                        <p:tgtEl>
                                          <p:spTgt spid="7554">
                                            <p:bg/>
                                          </p:spTgt>
                                        </p:tgtEl>
                                        <p:attrNameLst>
                                          <p:attrName>ppt_w</p:attrName>
                                        </p:attrNameLst>
                                      </p:cBhvr>
                                      <p:tavLst>
                                        <p:tav tm="0">
                                          <p:val>
                                            <p:fltVal val="0"/>
                                          </p:val>
                                        </p:tav>
                                        <p:tav tm="100000">
                                          <p:val>
                                            <p:strVal val="#ppt_w"/>
                                          </p:val>
                                        </p:tav>
                                      </p:tavLst>
                                    </p:anim>
                                    <p:anim calcmode="lin" valueType="num">
                                      <p:cBhvr>
                                        <p:cTn id="8" dur="500" fill="hold"/>
                                        <p:tgtEl>
                                          <p:spTgt spid="755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554">
                                            <p:txEl>
                                              <p:pRg st="0" end="0"/>
                                            </p:txEl>
                                          </p:spTgt>
                                        </p:tgtEl>
                                        <p:attrNameLst>
                                          <p:attrName>style.visibility</p:attrName>
                                        </p:attrNameLst>
                                      </p:cBhvr>
                                      <p:to>
                                        <p:strVal val="visible"/>
                                      </p:to>
                                    </p:set>
                                    <p:anim calcmode="lin" valueType="num">
                                      <p:cBhvr>
                                        <p:cTn id="11" dur="500" fill="hold"/>
                                        <p:tgtEl>
                                          <p:spTgt spid="755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55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554">
                                            <p:txEl>
                                              <p:pRg st="1" end="1"/>
                                            </p:txEl>
                                          </p:spTgt>
                                        </p:tgtEl>
                                        <p:attrNameLst>
                                          <p:attrName>style.visibility</p:attrName>
                                        </p:attrNameLst>
                                      </p:cBhvr>
                                      <p:to>
                                        <p:strVal val="visible"/>
                                      </p:to>
                                    </p:set>
                                    <p:anim calcmode="lin" valueType="num">
                                      <p:cBhvr>
                                        <p:cTn id="17" dur="500" fill="hold"/>
                                        <p:tgtEl>
                                          <p:spTgt spid="755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554">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1" nodeType="withEffect">
                                  <p:stCondLst>
                                    <p:cond delay="0"/>
                                  </p:stCondLst>
                                  <p:iterate>
                                    <p:tmAbs val="0"/>
                                  </p:iterate>
                                  <p:childTnLst>
                                    <p:set>
                                      <p:cBhvr>
                                        <p:cTn id="20" fill="hold"/>
                                        <p:tgtEl>
                                          <p:spTgt spid="7554">
                                            <p:txEl>
                                              <p:pRg st="2" end="2"/>
                                            </p:txEl>
                                          </p:spTgt>
                                        </p:tgtEl>
                                        <p:attrNameLst>
                                          <p:attrName>style.visibility</p:attrName>
                                        </p:attrNameLst>
                                      </p:cBhvr>
                                      <p:to>
                                        <p:strVal val="visible"/>
                                      </p:to>
                                    </p:set>
                                    <p:anim calcmode="lin" valueType="num">
                                      <p:cBhvr>
                                        <p:cTn id="21" dur="500" fill="hold"/>
                                        <p:tgtEl>
                                          <p:spTgt spid="755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554">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7554">
                                            <p:txEl>
                                              <p:pRg st="3" end="3"/>
                                            </p:txEl>
                                          </p:spTgt>
                                        </p:tgtEl>
                                        <p:attrNameLst>
                                          <p:attrName>style.visibility</p:attrName>
                                        </p:attrNameLst>
                                      </p:cBhvr>
                                      <p:to>
                                        <p:strVal val="visible"/>
                                      </p:to>
                                    </p:set>
                                    <p:anim calcmode="lin" valueType="num">
                                      <p:cBhvr>
                                        <p:cTn id="25" dur="500" fill="hold"/>
                                        <p:tgtEl>
                                          <p:spTgt spid="755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55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7554">
                                            <p:txEl>
                                              <p:pRg st="4" end="4"/>
                                            </p:txEl>
                                          </p:spTgt>
                                        </p:tgtEl>
                                        <p:attrNameLst>
                                          <p:attrName>style.visibility</p:attrName>
                                        </p:attrNameLst>
                                      </p:cBhvr>
                                      <p:to>
                                        <p:strVal val="visible"/>
                                      </p:to>
                                    </p:set>
                                    <p:anim calcmode="lin" valueType="num">
                                      <p:cBhvr>
                                        <p:cTn id="31" dur="500" fill="hold"/>
                                        <p:tgtEl>
                                          <p:spTgt spid="755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554">
                                            <p:txEl>
                                              <p:pRg st="4" end="4"/>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7554">
                                            <p:txEl>
                                              <p:pRg st="5" end="5"/>
                                            </p:txEl>
                                          </p:spTgt>
                                        </p:tgtEl>
                                        <p:attrNameLst>
                                          <p:attrName>style.visibility</p:attrName>
                                        </p:attrNameLst>
                                      </p:cBhvr>
                                      <p:to>
                                        <p:strVal val="visible"/>
                                      </p:to>
                                    </p:set>
                                    <p:anim calcmode="lin" valueType="num">
                                      <p:cBhvr>
                                        <p:cTn id="35" dur="500" fill="hold"/>
                                        <p:tgtEl>
                                          <p:spTgt spid="7554">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755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7554">
                                            <p:txEl>
                                              <p:pRg st="6" end="6"/>
                                            </p:txEl>
                                          </p:spTgt>
                                        </p:tgtEl>
                                        <p:attrNameLst>
                                          <p:attrName>style.visibility</p:attrName>
                                        </p:attrNameLst>
                                      </p:cBhvr>
                                      <p:to>
                                        <p:strVal val="visible"/>
                                      </p:to>
                                    </p:set>
                                    <p:anim calcmode="lin" valueType="num">
                                      <p:cBhvr>
                                        <p:cTn id="41" dur="500" fill="hold"/>
                                        <p:tgtEl>
                                          <p:spTgt spid="7554">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7554">
                                            <p:txEl>
                                              <p:pRg st="6" end="6"/>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7554">
                                            <p:txEl>
                                              <p:pRg st="7" end="7"/>
                                            </p:txEl>
                                          </p:spTgt>
                                        </p:tgtEl>
                                        <p:attrNameLst>
                                          <p:attrName>style.visibility</p:attrName>
                                        </p:attrNameLst>
                                      </p:cBhvr>
                                      <p:to>
                                        <p:strVal val="visible"/>
                                      </p:to>
                                    </p:set>
                                    <p:anim calcmode="lin" valueType="num">
                                      <p:cBhvr>
                                        <p:cTn id="45" dur="500" fill="hold"/>
                                        <p:tgtEl>
                                          <p:spTgt spid="7554">
                                            <p:txEl>
                                              <p:pRg st="7" end="7"/>
                                            </p:txEl>
                                          </p:spTgt>
                                        </p:tgtEl>
                                        <p:attrNameLst>
                                          <p:attrName>ppt_w</p:attrName>
                                        </p:attrNameLst>
                                      </p:cBhvr>
                                      <p:tavLst>
                                        <p:tav tm="0">
                                          <p:val>
                                            <p:fltVal val="0"/>
                                          </p:val>
                                        </p:tav>
                                        <p:tav tm="100000">
                                          <p:val>
                                            <p:strVal val="#ppt_w"/>
                                          </p:val>
                                        </p:tav>
                                      </p:tavLst>
                                    </p:anim>
                                    <p:anim calcmode="lin" valueType="num">
                                      <p:cBhvr>
                                        <p:cTn id="46" dur="500" fill="hold"/>
                                        <p:tgtEl>
                                          <p:spTgt spid="7554">
                                            <p:txEl>
                                              <p:pRg st="7" end="7"/>
                                            </p:txEl>
                                          </p:spTgt>
                                        </p:tgtEl>
                                        <p:attrNameLst>
                                          <p:attrName>ppt_h</p:attrName>
                                        </p:attrNameLst>
                                      </p:cBhvr>
                                      <p:tavLst>
                                        <p:tav tm="0">
                                          <p:val>
                                            <p:fltVal val="0"/>
                                          </p:val>
                                        </p:tav>
                                        <p:tav tm="100000">
                                          <p:val>
                                            <p:strVal val="#ppt_h"/>
                                          </p:val>
                                        </p:tav>
                                      </p:tavLst>
                                    </p:anim>
                                  </p:childTnLst>
                                </p:cTn>
                              </p:par>
                              <p:par>
                                <p:cTn id="47" presetID="23" presetClass="entr" presetSubtype="16" fill="hold" grpId="1" nodeType="withEffect">
                                  <p:stCondLst>
                                    <p:cond delay="0"/>
                                  </p:stCondLst>
                                  <p:iterate>
                                    <p:tmAbs val="0"/>
                                  </p:iterate>
                                  <p:childTnLst>
                                    <p:set>
                                      <p:cBhvr>
                                        <p:cTn id="48" fill="hold"/>
                                        <p:tgtEl>
                                          <p:spTgt spid="7554">
                                            <p:txEl>
                                              <p:pRg st="8" end="8"/>
                                            </p:txEl>
                                          </p:spTgt>
                                        </p:tgtEl>
                                        <p:attrNameLst>
                                          <p:attrName>style.visibility</p:attrName>
                                        </p:attrNameLst>
                                      </p:cBhvr>
                                      <p:to>
                                        <p:strVal val="visible"/>
                                      </p:to>
                                    </p:set>
                                    <p:anim calcmode="lin" valueType="num">
                                      <p:cBhvr>
                                        <p:cTn id="49" dur="500" fill="hold"/>
                                        <p:tgtEl>
                                          <p:spTgt spid="7554">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7554">
                                            <p:txEl>
                                              <p:pRg st="8" end="8"/>
                                            </p:txEl>
                                          </p:spTgt>
                                        </p:tgtEl>
                                        <p:attrNameLst>
                                          <p:attrName>ppt_h</p:attrName>
                                        </p:attrNameLst>
                                      </p:cBhvr>
                                      <p:tavLst>
                                        <p:tav tm="0">
                                          <p:val>
                                            <p:fltVal val="0"/>
                                          </p:val>
                                        </p:tav>
                                        <p:tav tm="100000">
                                          <p:val>
                                            <p:strVal val="#ppt_h"/>
                                          </p:val>
                                        </p:tav>
                                      </p:tavLst>
                                    </p:anim>
                                  </p:childTnLst>
                                </p:cTn>
                              </p:par>
                              <p:par>
                                <p:cTn id="51" presetID="23" presetClass="entr" presetSubtype="16" fill="hold" grpId="1" nodeType="withEffect">
                                  <p:stCondLst>
                                    <p:cond delay="0"/>
                                  </p:stCondLst>
                                  <p:iterate>
                                    <p:tmAbs val="0"/>
                                  </p:iterate>
                                  <p:childTnLst>
                                    <p:set>
                                      <p:cBhvr>
                                        <p:cTn id="52" fill="hold"/>
                                        <p:tgtEl>
                                          <p:spTgt spid="7554">
                                            <p:txEl>
                                              <p:pRg st="9" end="9"/>
                                            </p:txEl>
                                          </p:spTgt>
                                        </p:tgtEl>
                                        <p:attrNameLst>
                                          <p:attrName>style.visibility</p:attrName>
                                        </p:attrNameLst>
                                      </p:cBhvr>
                                      <p:to>
                                        <p:strVal val="visible"/>
                                      </p:to>
                                    </p:set>
                                    <p:anim calcmode="lin" valueType="num">
                                      <p:cBhvr>
                                        <p:cTn id="53" dur="500" fill="hold"/>
                                        <p:tgtEl>
                                          <p:spTgt spid="7554">
                                            <p:txEl>
                                              <p:pRg st="9" end="9"/>
                                            </p:txEl>
                                          </p:spTgt>
                                        </p:tgtEl>
                                        <p:attrNameLst>
                                          <p:attrName>ppt_w</p:attrName>
                                        </p:attrNameLst>
                                      </p:cBhvr>
                                      <p:tavLst>
                                        <p:tav tm="0">
                                          <p:val>
                                            <p:fltVal val="0"/>
                                          </p:val>
                                        </p:tav>
                                        <p:tav tm="100000">
                                          <p:val>
                                            <p:strVal val="#ppt_w"/>
                                          </p:val>
                                        </p:tav>
                                      </p:tavLst>
                                    </p:anim>
                                    <p:anim calcmode="lin" valueType="num">
                                      <p:cBhvr>
                                        <p:cTn id="54" dur="500" fill="hold"/>
                                        <p:tgtEl>
                                          <p:spTgt spid="7554">
                                            <p:txEl>
                                              <p:pRg st="9" end="9"/>
                                            </p:txEl>
                                          </p:spTgt>
                                        </p:tgtEl>
                                        <p:attrNameLst>
                                          <p:attrName>ppt_h</p:attrName>
                                        </p:attrNameLst>
                                      </p:cBhvr>
                                      <p:tavLst>
                                        <p:tav tm="0">
                                          <p:val>
                                            <p:fltVal val="0"/>
                                          </p:val>
                                        </p:tav>
                                        <p:tav tm="100000">
                                          <p:val>
                                            <p:strVal val="#ppt_h"/>
                                          </p:val>
                                        </p:tav>
                                      </p:tavLst>
                                    </p:anim>
                                  </p:childTnLst>
                                </p:cTn>
                              </p:par>
                              <p:par>
                                <p:cTn id="55" presetID="23" presetClass="entr" presetSubtype="16" fill="hold" grpId="1" nodeType="withEffect">
                                  <p:stCondLst>
                                    <p:cond delay="0"/>
                                  </p:stCondLst>
                                  <p:iterate>
                                    <p:tmAbs val="0"/>
                                  </p:iterate>
                                  <p:childTnLst>
                                    <p:set>
                                      <p:cBhvr>
                                        <p:cTn id="56" fill="hold"/>
                                        <p:tgtEl>
                                          <p:spTgt spid="7554">
                                            <p:txEl>
                                              <p:pRg st="10" end="10"/>
                                            </p:txEl>
                                          </p:spTgt>
                                        </p:tgtEl>
                                        <p:attrNameLst>
                                          <p:attrName>style.visibility</p:attrName>
                                        </p:attrNameLst>
                                      </p:cBhvr>
                                      <p:to>
                                        <p:strVal val="visible"/>
                                      </p:to>
                                    </p:set>
                                    <p:anim calcmode="lin" valueType="num">
                                      <p:cBhvr>
                                        <p:cTn id="57" dur="500" fill="hold"/>
                                        <p:tgtEl>
                                          <p:spTgt spid="7554">
                                            <p:txEl>
                                              <p:pRg st="10" end="10"/>
                                            </p:txEl>
                                          </p:spTgt>
                                        </p:tgtEl>
                                        <p:attrNameLst>
                                          <p:attrName>ppt_w</p:attrName>
                                        </p:attrNameLst>
                                      </p:cBhvr>
                                      <p:tavLst>
                                        <p:tav tm="0">
                                          <p:val>
                                            <p:fltVal val="0"/>
                                          </p:val>
                                        </p:tav>
                                        <p:tav tm="100000">
                                          <p:val>
                                            <p:strVal val="#ppt_w"/>
                                          </p:val>
                                        </p:tav>
                                      </p:tavLst>
                                    </p:anim>
                                    <p:anim calcmode="lin" valueType="num">
                                      <p:cBhvr>
                                        <p:cTn id="58" dur="500" fill="hold"/>
                                        <p:tgtEl>
                                          <p:spTgt spid="7554">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4" grpId="1" build="p"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2D0B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E579F-6894-DA7D-D56B-59A4C81AE3CC}"/>
              </a:ext>
            </a:extLst>
          </p:cNvPr>
          <p:cNvSpPr>
            <a:spLocks noGrp="1"/>
          </p:cNvSpPr>
          <p:nvPr>
            <p:ph type="title"/>
          </p:nvPr>
        </p:nvSpPr>
        <p:spPr>
          <a:xfrm>
            <a:off x="609600" y="108286"/>
            <a:ext cx="10972800" cy="1371600"/>
          </a:xfrm>
        </p:spPr>
        <p:txBody>
          <a:bodyPr/>
          <a:lstStyle/>
          <a:p>
            <a:r>
              <a:rPr lang="en-US" sz="4800" dirty="0">
                <a:latin typeface="Cooper Black" panose="0208090404030B020404" pitchFamily="18" charset="0"/>
              </a:rPr>
              <a:t>The Emergence of Bible Hebrew</a:t>
            </a:r>
          </a:p>
        </p:txBody>
      </p:sp>
      <p:sp>
        <p:nvSpPr>
          <p:cNvPr id="3" name="Content Placeholder 2">
            <a:extLst>
              <a:ext uri="{FF2B5EF4-FFF2-40B4-BE49-F238E27FC236}">
                <a16:creationId xmlns:a16="http://schemas.microsoft.com/office/drawing/2014/main" id="{4A6816C2-CB5A-3C3B-25DE-1896E40F8AB6}"/>
              </a:ext>
            </a:extLst>
          </p:cNvPr>
          <p:cNvSpPr>
            <a:spLocks noGrp="1"/>
          </p:cNvSpPr>
          <p:nvPr>
            <p:ph idx="1"/>
          </p:nvPr>
        </p:nvSpPr>
        <p:spPr>
          <a:xfrm>
            <a:off x="609600" y="1515981"/>
            <a:ext cx="10972800" cy="4997113"/>
          </a:xfrm>
        </p:spPr>
        <p:txBody>
          <a:bodyPr/>
          <a:lstStyle/>
          <a:p>
            <a:pPr marL="0" indent="0">
              <a:buNone/>
            </a:pPr>
            <a:r>
              <a:rPr kumimoji="0" lang="en-US" altLang="en-US" sz="3200" b="1" i="0" u="none" strike="noStrike" kern="1200" cap="none" spc="0" normalizeH="0" baseline="0" noProof="0" dirty="0">
                <a:ln>
                  <a:noFill/>
                </a:ln>
                <a:solidFill>
                  <a:srgbClr val="A50021"/>
                </a:solidFill>
                <a:effectLst>
                  <a:outerShdw blurRad="38100" dist="38100" dir="2700000" algn="tl">
                    <a:srgbClr val="000000"/>
                  </a:outerShdw>
                </a:effectLst>
                <a:uLnTx/>
                <a:uFillTx/>
                <a:latin typeface="Tahoma"/>
                <a:ea typeface="+mn-ea"/>
                <a:cs typeface="Arial"/>
              </a:rPr>
              <a:t>Biblical Hebrew emerged out of a mix of ancient Near Eastern Semitic Languages with close links to Ugaritic, Phoenician, </a:t>
            </a:r>
            <a:r>
              <a:rPr kumimoji="0" lang="en-US" altLang="en-US" sz="3200" b="1" i="0" u="none" strike="noStrike" kern="1200" cap="none" spc="0" normalizeH="0" baseline="0" noProof="0" dirty="0" err="1">
                <a:ln>
                  <a:noFill/>
                </a:ln>
                <a:solidFill>
                  <a:srgbClr val="A50021"/>
                </a:solidFill>
                <a:effectLst>
                  <a:outerShdw blurRad="38100" dist="38100" dir="2700000" algn="tl">
                    <a:srgbClr val="000000"/>
                  </a:outerShdw>
                </a:effectLst>
                <a:uLnTx/>
                <a:uFillTx/>
                <a:latin typeface="Tahoma"/>
                <a:ea typeface="+mn-ea"/>
                <a:cs typeface="Arial"/>
              </a:rPr>
              <a:t>Moabitish</a:t>
            </a:r>
            <a:r>
              <a:rPr kumimoji="0" lang="en-US" altLang="en-US" sz="3200" b="1" i="0" u="none" strike="noStrike" kern="1200" cap="none" spc="0" normalizeH="0" baseline="0" noProof="0" dirty="0">
                <a:ln>
                  <a:noFill/>
                </a:ln>
                <a:solidFill>
                  <a:srgbClr val="A50021"/>
                </a:solidFill>
                <a:effectLst>
                  <a:outerShdw blurRad="38100" dist="38100" dir="2700000" algn="tl">
                    <a:srgbClr val="000000"/>
                  </a:outerShdw>
                </a:effectLst>
                <a:uLnTx/>
                <a:uFillTx/>
                <a:latin typeface="Tahoma"/>
                <a:ea typeface="+mn-ea"/>
                <a:cs typeface="Arial"/>
              </a:rPr>
              <a:t>, and </a:t>
            </a:r>
            <a:r>
              <a:rPr kumimoji="0" lang="en-US" altLang="en-US" sz="3200" b="1" i="0" u="none" strike="noStrike" kern="1200" cap="none" spc="0" normalizeH="0" baseline="0" noProof="0" dirty="0" err="1">
                <a:ln>
                  <a:noFill/>
                </a:ln>
                <a:solidFill>
                  <a:srgbClr val="A50021"/>
                </a:solidFill>
                <a:effectLst>
                  <a:outerShdw blurRad="38100" dist="38100" dir="2700000" algn="tl">
                    <a:srgbClr val="000000"/>
                  </a:outerShdw>
                </a:effectLst>
                <a:uLnTx/>
                <a:uFillTx/>
                <a:latin typeface="Tahoma"/>
                <a:ea typeface="+mn-ea"/>
                <a:cs typeface="Arial"/>
              </a:rPr>
              <a:t>Edomitish</a:t>
            </a:r>
            <a:r>
              <a:rPr kumimoji="0" lang="en-US" altLang="en-US" sz="3200" b="1" i="0" u="none" strike="noStrike" kern="1200" cap="none" spc="0" normalizeH="0" baseline="0" noProof="0" dirty="0">
                <a:ln>
                  <a:noFill/>
                </a:ln>
                <a:solidFill>
                  <a:srgbClr val="A50021"/>
                </a:solidFill>
                <a:effectLst>
                  <a:outerShdw blurRad="38100" dist="38100" dir="2700000" algn="tl">
                    <a:srgbClr val="000000"/>
                  </a:outerShdw>
                </a:effectLst>
                <a:uLnTx/>
                <a:uFillTx/>
                <a:latin typeface="Tahoma"/>
                <a:ea typeface="+mn-ea"/>
                <a:cs typeface="Arial"/>
              </a:rPr>
              <a:t>. </a:t>
            </a:r>
          </a:p>
          <a:p>
            <a:r>
              <a:rPr lang="en-US" sz="2800" i="1" dirty="0">
                <a:effectLst/>
              </a:rPr>
              <a:t>The alphabets were consonantal and essentially the same, and there were many words common to all these languages.</a:t>
            </a:r>
          </a:p>
          <a:p>
            <a:r>
              <a:rPr lang="en-US" sz="2800" i="1" dirty="0">
                <a:effectLst/>
              </a:rPr>
              <a:t>It was naturally an oral language before it was a written language.</a:t>
            </a:r>
          </a:p>
          <a:p>
            <a:r>
              <a:rPr lang="en-US" sz="2800" i="1" dirty="0">
                <a:effectLst/>
              </a:rPr>
              <a:t>Occasionally, “loan words” from other languages are to be found in the biblical text (e.g., Aramaic).</a:t>
            </a:r>
          </a:p>
        </p:txBody>
      </p:sp>
      <p:sp>
        <p:nvSpPr>
          <p:cNvPr id="4" name="Slide Number Placeholder 3">
            <a:extLst>
              <a:ext uri="{FF2B5EF4-FFF2-40B4-BE49-F238E27FC236}">
                <a16:creationId xmlns:a16="http://schemas.microsoft.com/office/drawing/2014/main" id="{9453A977-B786-FB83-D0A6-B13E72B2D6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A93FE-E06E-48E0-B38F-7105DC4AA467}"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262463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 name="Rectangle 2"/>
          <p:cNvSpPr txBox="1">
            <a:spLocks noGrp="1"/>
          </p:cNvSpPr>
          <p:nvPr>
            <p:ph type="title"/>
          </p:nvPr>
        </p:nvSpPr>
        <p:spPr>
          <a:xfrm>
            <a:off x="58233" y="-78489"/>
            <a:ext cx="8229601" cy="1143001"/>
          </a:xfrm>
          <a:prstGeom prst="rect">
            <a:avLst/>
          </a:prstGeom>
        </p:spPr>
        <p:txBody>
          <a:bodyPr lIns="45719" tIns="45720" rIns="45719" bIns="45720" anchor="ctr">
            <a:noAutofit/>
          </a:bodyPr>
          <a:lstStyle>
            <a:lvl1pPr defTabSz="758951">
              <a:defRPr sz="3652">
                <a:effectLst>
                  <a:outerShdw blurRad="31623" dist="31623" dir="2700000" rotWithShape="0">
                    <a:srgbClr val="000000"/>
                  </a:outerShdw>
                </a:effectLst>
                <a:latin typeface="Lucida Bright"/>
                <a:ea typeface="Lucida Bright"/>
                <a:cs typeface="Lucida Bright"/>
                <a:sym typeface="Lucida Bright"/>
              </a:defRPr>
            </a:lvl1pPr>
          </a:lstStyle>
          <a:p>
            <a:r>
              <a:rPr sz="3650" dirty="0">
                <a:solidFill>
                  <a:srgbClr val="FF7300"/>
                </a:solidFill>
              </a:rPr>
              <a:t>Balaam Inscription</a:t>
            </a:r>
            <a:r>
              <a:rPr sz="3650" dirty="0"/>
              <a:t> / </a:t>
            </a:r>
            <a:r>
              <a:rPr sz="3650" dirty="0" err="1"/>
              <a:t>Inscripción</a:t>
            </a:r>
            <a:r>
              <a:rPr sz="3650" dirty="0"/>
              <a:t> de Balaam</a:t>
            </a:r>
          </a:p>
        </p:txBody>
      </p:sp>
      <p:sp>
        <p:nvSpPr>
          <p:cNvPr id="7558" name="Rectangle 3"/>
          <p:cNvSpPr txBox="1">
            <a:spLocks noGrp="1"/>
          </p:cNvSpPr>
          <p:nvPr>
            <p:ph type="body" sz="half" idx="1"/>
          </p:nvPr>
        </p:nvSpPr>
        <p:spPr>
          <a:xfrm>
            <a:off x="6477000" y="895435"/>
            <a:ext cx="5505025" cy="5657765"/>
          </a:xfrm>
          <a:prstGeom prst="rect">
            <a:avLst/>
          </a:prstGeom>
        </p:spPr>
        <p:txBody>
          <a:bodyPr lIns="45719" tIns="45720" rIns="45719" bIns="45720" anchor="t">
            <a:normAutofit/>
          </a:bodyPr>
          <a:lstStyle/>
          <a:p>
            <a:pPr marL="297815" indent="-297815" defTabSz="795527">
              <a:lnSpc>
                <a:spcPct val="90000"/>
              </a:lnSpc>
              <a:spcBef>
                <a:spcPts val="400"/>
              </a:spcBef>
              <a:buSzTx/>
              <a:buFont typeface="Wingdings"/>
              <a:buNone/>
              <a:defRPr sz="1740" b="1">
                <a:effectLst>
                  <a:outerShdw blurRad="33147" dist="33147" dir="2700000" rotWithShape="0">
                    <a:srgbClr val="000000"/>
                  </a:outerShdw>
                </a:effectLst>
                <a:latin typeface="Franklin Gothic Medium"/>
                <a:ea typeface="Franklin Gothic Medium"/>
                <a:cs typeface="Franklin Gothic Medium"/>
                <a:sym typeface="Franklin Gothic Medium"/>
              </a:defRPr>
            </a:pPr>
            <a:r>
              <a:rPr sz="1700" dirty="0">
                <a:solidFill>
                  <a:srgbClr val="FF7300"/>
                </a:solidFill>
              </a:rPr>
              <a:t>A reference to “Balaam, son of Beor” was discovered at Deir </a:t>
            </a:r>
            <a:r>
              <a:rPr sz="1700" dirty="0" err="1">
                <a:solidFill>
                  <a:srgbClr val="FF7300"/>
                </a:solidFill>
              </a:rPr>
              <a:t>Alla</a:t>
            </a:r>
            <a:r>
              <a:rPr sz="1700" dirty="0">
                <a:solidFill>
                  <a:srgbClr val="FF7300"/>
                </a:solidFill>
              </a:rPr>
              <a:t> (biblical Succoth) in the </a:t>
            </a:r>
            <a:r>
              <a:rPr sz="1700" dirty="0" err="1">
                <a:solidFill>
                  <a:srgbClr val="FF7300"/>
                </a:solidFill>
              </a:rPr>
              <a:t>transjordan</a:t>
            </a:r>
            <a:r>
              <a:rPr sz="1700" dirty="0">
                <a:solidFill>
                  <a:srgbClr val="FF7300"/>
                </a:solidFill>
              </a:rPr>
              <a:t> in 1967 (probably from the mid-8</a:t>
            </a:r>
            <a:r>
              <a:rPr sz="1700" baseline="29701" dirty="0">
                <a:solidFill>
                  <a:srgbClr val="FF7300"/>
                </a:solidFill>
              </a:rPr>
              <a:t>th</a:t>
            </a:r>
            <a:r>
              <a:rPr sz="1700" dirty="0">
                <a:solidFill>
                  <a:srgbClr val="FF7300"/>
                </a:solidFill>
              </a:rPr>
              <a:t> century BC). It appears on a plastered wall and reads in part:</a:t>
            </a:r>
            <a:r>
              <a:rPr sz="1700" dirty="0"/>
              <a:t> / Una </a:t>
            </a:r>
            <a:r>
              <a:rPr sz="1700" dirty="0" err="1"/>
              <a:t>referencia</a:t>
            </a:r>
            <a:r>
              <a:rPr sz="1700" dirty="0"/>
              <a:t> a “Balaam, </a:t>
            </a:r>
            <a:r>
              <a:rPr sz="1700" dirty="0" err="1"/>
              <a:t>hijo</a:t>
            </a:r>
            <a:r>
              <a:rPr sz="1700" dirty="0"/>
              <a:t> de Beor” </a:t>
            </a:r>
            <a:r>
              <a:rPr sz="1700" dirty="0" err="1"/>
              <a:t>fue</a:t>
            </a:r>
            <a:r>
              <a:rPr sz="1700" dirty="0"/>
              <a:t> </a:t>
            </a:r>
            <a:r>
              <a:rPr sz="1700" dirty="0" err="1"/>
              <a:t>descubierta</a:t>
            </a:r>
            <a:r>
              <a:rPr sz="1700" dirty="0"/>
              <a:t> </a:t>
            </a:r>
            <a:r>
              <a:rPr sz="1700" dirty="0" err="1"/>
              <a:t>en</a:t>
            </a:r>
            <a:r>
              <a:rPr sz="1700" dirty="0"/>
              <a:t> Deir </a:t>
            </a:r>
            <a:r>
              <a:rPr sz="1700" dirty="0" err="1"/>
              <a:t>Alla</a:t>
            </a:r>
            <a:r>
              <a:rPr sz="1700" dirty="0"/>
              <a:t> (</a:t>
            </a:r>
            <a:r>
              <a:rPr sz="1700" dirty="0" err="1"/>
              <a:t>Sucot</a:t>
            </a:r>
            <a:r>
              <a:rPr sz="1700" dirty="0"/>
              <a:t> </a:t>
            </a:r>
            <a:r>
              <a:rPr sz="1700" dirty="0" err="1"/>
              <a:t>bíblica</a:t>
            </a:r>
            <a:r>
              <a:rPr sz="1700" dirty="0"/>
              <a:t>) </a:t>
            </a:r>
            <a:r>
              <a:rPr sz="1700" dirty="0" err="1"/>
              <a:t>en</a:t>
            </a:r>
            <a:r>
              <a:rPr sz="1700" dirty="0"/>
              <a:t> </a:t>
            </a:r>
            <a:r>
              <a:rPr sz="1700" dirty="0" err="1"/>
              <a:t>Transjordania</a:t>
            </a:r>
            <a:r>
              <a:rPr sz="1700" dirty="0"/>
              <a:t> </a:t>
            </a:r>
            <a:r>
              <a:rPr sz="1700" dirty="0" err="1"/>
              <a:t>en</a:t>
            </a:r>
            <a:r>
              <a:rPr sz="1700" dirty="0"/>
              <a:t> 1967 (</a:t>
            </a:r>
            <a:r>
              <a:rPr sz="1700" dirty="0" err="1"/>
              <a:t>probablemente</a:t>
            </a:r>
            <a:r>
              <a:rPr sz="1700" dirty="0"/>
              <a:t> de </a:t>
            </a:r>
            <a:r>
              <a:rPr sz="1700" dirty="0" err="1"/>
              <a:t>mediados</a:t>
            </a:r>
            <a:r>
              <a:rPr sz="1700" dirty="0"/>
              <a:t> del </a:t>
            </a:r>
            <a:r>
              <a:rPr sz="1700" dirty="0" err="1"/>
              <a:t>siglo</a:t>
            </a:r>
            <a:r>
              <a:rPr sz="1700" dirty="0"/>
              <a:t> VIII a. C.). </a:t>
            </a:r>
            <a:r>
              <a:rPr sz="1700" dirty="0" err="1"/>
              <a:t>Aparece</a:t>
            </a:r>
            <a:r>
              <a:rPr sz="1700" dirty="0"/>
              <a:t> </a:t>
            </a:r>
            <a:r>
              <a:rPr sz="1700" dirty="0" err="1"/>
              <a:t>en</a:t>
            </a:r>
            <a:r>
              <a:rPr sz="1700" dirty="0"/>
              <a:t> </a:t>
            </a:r>
            <a:r>
              <a:rPr sz="1700" dirty="0" err="1"/>
              <a:t>una</a:t>
            </a:r>
            <a:r>
              <a:rPr sz="1700" dirty="0"/>
              <a:t> pared </a:t>
            </a:r>
            <a:r>
              <a:rPr sz="1700" dirty="0" err="1"/>
              <a:t>enyesada</a:t>
            </a:r>
            <a:r>
              <a:rPr sz="1700" dirty="0"/>
              <a:t> y dice </a:t>
            </a:r>
            <a:r>
              <a:rPr sz="1700" dirty="0" err="1"/>
              <a:t>en</a:t>
            </a:r>
            <a:r>
              <a:rPr sz="1700" dirty="0"/>
              <a:t> </a:t>
            </a:r>
            <a:r>
              <a:rPr sz="1700" dirty="0" err="1"/>
              <a:t>parte</a:t>
            </a:r>
            <a:r>
              <a:rPr sz="1700" dirty="0"/>
              <a:t>:</a:t>
            </a:r>
            <a:endParaRPr lang="en-US" sz="1700"/>
          </a:p>
          <a:p>
            <a:pPr marL="298322" indent="-298322" defTabSz="795527">
              <a:lnSpc>
                <a:spcPct val="90000"/>
              </a:lnSpc>
              <a:spcBef>
                <a:spcPts val="600"/>
              </a:spcBef>
              <a:buSzTx/>
              <a:buFont typeface="Wingdings"/>
              <a:buNone/>
              <a:defRPr sz="1740" b="1">
                <a:effectLst>
                  <a:outerShdw blurRad="33147" dist="33147" dir="2700000" rotWithShape="0">
                    <a:srgbClr val="000000"/>
                  </a:outerShdw>
                </a:effectLst>
                <a:latin typeface="Franklin Gothic Medium"/>
                <a:ea typeface="Franklin Gothic Medium"/>
                <a:cs typeface="Franklin Gothic Medium"/>
                <a:sym typeface="Franklin Gothic Medium"/>
              </a:defRPr>
            </a:pPr>
            <a:endParaRPr/>
          </a:p>
          <a:p>
            <a:pPr marL="297815" indent="-297815" defTabSz="795527">
              <a:lnSpc>
                <a:spcPct val="90000"/>
              </a:lnSpc>
              <a:spcBef>
                <a:spcPts val="400"/>
              </a:spcBef>
              <a:buSzTx/>
              <a:buFont typeface="Wingdings"/>
              <a:buNone/>
              <a:defRPr sz="1740" i="1">
                <a:effectLst>
                  <a:outerShdw blurRad="33147" dist="33147" dir="2700000" rotWithShape="0">
                    <a:srgbClr val="000000"/>
                  </a:outerShdw>
                </a:effectLst>
                <a:latin typeface="Arial Narrow"/>
                <a:ea typeface="Arial Narrow"/>
                <a:cs typeface="Arial Narrow"/>
                <a:sym typeface="Arial Narrow"/>
              </a:defRPr>
            </a:pPr>
            <a:r>
              <a:rPr sz="1700" dirty="0">
                <a:solidFill>
                  <a:srgbClr val="FFFF00"/>
                </a:solidFill>
              </a:rPr>
              <a:t>“Inscription of [Ba]</a:t>
            </a:r>
            <a:r>
              <a:rPr sz="1700" dirty="0" err="1">
                <a:solidFill>
                  <a:srgbClr val="FFFF00"/>
                </a:solidFill>
              </a:rPr>
              <a:t>laam</a:t>
            </a:r>
            <a:r>
              <a:rPr sz="1700" dirty="0">
                <a:solidFill>
                  <a:srgbClr val="FFFF00"/>
                </a:solidFill>
              </a:rPr>
              <a:t> [son of Beo]r, the man who was a seer of the gods. Lo, the gods came to him at night and [spoke to] him.</a:t>
            </a:r>
          </a:p>
          <a:p>
            <a:pPr marL="297815" indent="-297815" defTabSz="795527">
              <a:lnSpc>
                <a:spcPct val="90000"/>
              </a:lnSpc>
              <a:spcBef>
                <a:spcPts val="400"/>
              </a:spcBef>
              <a:buSzTx/>
              <a:buFont typeface="Wingdings"/>
              <a:buNone/>
              <a:defRPr sz="1740" i="1">
                <a:effectLst>
                  <a:outerShdw blurRad="33147" dist="33147" dir="2700000" rotWithShape="0">
                    <a:srgbClr val="000000"/>
                  </a:outerShdw>
                </a:effectLst>
                <a:latin typeface="Arial Narrow"/>
                <a:ea typeface="Arial Narrow"/>
                <a:cs typeface="Arial Narrow"/>
                <a:sym typeface="Arial Narrow"/>
              </a:defRPr>
            </a:pPr>
            <a:r>
              <a:rPr sz="1700" dirty="0">
                <a:solidFill>
                  <a:srgbClr val="FFFF00"/>
                </a:solidFill>
              </a:rPr>
              <a:t>“…And the </a:t>
            </a:r>
            <a:r>
              <a:rPr sz="1700" dirty="0" err="1">
                <a:solidFill>
                  <a:srgbClr val="FFFF00"/>
                </a:solidFill>
              </a:rPr>
              <a:t>Mighties</a:t>
            </a:r>
            <a:r>
              <a:rPr sz="1700" dirty="0">
                <a:solidFill>
                  <a:srgbClr val="FFFF00"/>
                </a:solidFill>
              </a:rPr>
              <a:t> [</a:t>
            </a:r>
            <a:r>
              <a:rPr sz="1700" dirty="0" err="1">
                <a:solidFill>
                  <a:srgbClr val="FFFF00"/>
                </a:solidFill>
              </a:rPr>
              <a:t>Shaddayin</a:t>
            </a:r>
            <a:r>
              <a:rPr sz="1700" dirty="0">
                <a:solidFill>
                  <a:srgbClr val="FFFF00"/>
                </a:solidFill>
              </a:rPr>
              <a:t>, plural of Shadday] have fixed a date, and they said to Sha[ma]</a:t>
            </a:r>
            <a:r>
              <a:rPr sz="1700" dirty="0" err="1">
                <a:solidFill>
                  <a:srgbClr val="FFFF00"/>
                </a:solidFill>
              </a:rPr>
              <a:t>sh</a:t>
            </a:r>
            <a:r>
              <a:rPr sz="1700" dirty="0">
                <a:solidFill>
                  <a:srgbClr val="FFFF00"/>
                </a:solidFill>
              </a:rPr>
              <a:t> [the sun]: Sew shut the skies with your cloud! There, let there be darkness and no shining…”</a:t>
            </a:r>
          </a:p>
          <a:p>
            <a:pPr marL="297815" indent="-297815" defTabSz="795527">
              <a:lnSpc>
                <a:spcPct val="90000"/>
              </a:lnSpc>
              <a:spcBef>
                <a:spcPts val="400"/>
              </a:spcBef>
              <a:buSzTx/>
              <a:buFont typeface="Wingdings"/>
              <a:buNone/>
              <a:defRPr sz="1740" i="1">
                <a:effectLst>
                  <a:outerShdw blurRad="33147" dist="33147" dir="2700000" rotWithShape="0">
                    <a:srgbClr val="000000"/>
                  </a:outerShdw>
                </a:effectLst>
                <a:latin typeface="Arial Narrow"/>
                <a:ea typeface="Arial Narrow"/>
                <a:cs typeface="Arial Narrow"/>
                <a:sym typeface="Arial Narrow"/>
              </a:defRPr>
            </a:pPr>
            <a:r>
              <a:rPr dirty="0"/>
              <a:t>“</a:t>
            </a:r>
            <a:r>
              <a:rPr dirty="0" err="1"/>
              <a:t>Inscripción</a:t>
            </a:r>
            <a:r>
              <a:rPr dirty="0"/>
              <a:t> de [Ba]</a:t>
            </a:r>
            <a:r>
              <a:rPr dirty="0" err="1"/>
              <a:t>laam</a:t>
            </a:r>
            <a:r>
              <a:rPr dirty="0"/>
              <a:t> [</a:t>
            </a:r>
            <a:r>
              <a:rPr dirty="0" err="1"/>
              <a:t>hijo</a:t>
            </a:r>
            <a:r>
              <a:rPr dirty="0"/>
              <a:t> de Beo]r, </a:t>
            </a:r>
            <a:r>
              <a:rPr dirty="0" err="1"/>
              <a:t>el</a:t>
            </a:r>
            <a:r>
              <a:rPr dirty="0"/>
              <a:t> hombre que </a:t>
            </a:r>
            <a:r>
              <a:rPr dirty="0" err="1"/>
              <a:t>era</a:t>
            </a:r>
            <a:r>
              <a:rPr dirty="0"/>
              <a:t> un </a:t>
            </a:r>
            <a:r>
              <a:rPr dirty="0" err="1"/>
              <a:t>vidente</a:t>
            </a:r>
            <a:r>
              <a:rPr dirty="0"/>
              <a:t> de </a:t>
            </a:r>
            <a:r>
              <a:rPr dirty="0" err="1"/>
              <a:t>los</a:t>
            </a:r>
            <a:r>
              <a:rPr dirty="0"/>
              <a:t> dioses. He </a:t>
            </a:r>
            <a:r>
              <a:rPr dirty="0" err="1"/>
              <a:t>aquí</a:t>
            </a:r>
            <a:r>
              <a:rPr dirty="0"/>
              <a:t>, </a:t>
            </a:r>
            <a:r>
              <a:rPr dirty="0" err="1"/>
              <a:t>los</a:t>
            </a:r>
            <a:r>
              <a:rPr dirty="0"/>
              <a:t> dioses </a:t>
            </a:r>
            <a:r>
              <a:rPr dirty="0" err="1"/>
              <a:t>vinieron</a:t>
            </a:r>
            <a:r>
              <a:rPr dirty="0"/>
              <a:t> a </a:t>
            </a:r>
            <a:r>
              <a:rPr dirty="0" err="1"/>
              <a:t>él</a:t>
            </a:r>
            <a:r>
              <a:rPr dirty="0"/>
              <a:t> </a:t>
            </a:r>
            <a:r>
              <a:rPr dirty="0" err="1"/>
              <a:t>por</a:t>
            </a:r>
            <a:r>
              <a:rPr dirty="0"/>
              <a:t> la </a:t>
            </a:r>
            <a:r>
              <a:rPr dirty="0" err="1"/>
              <a:t>noche</a:t>
            </a:r>
            <a:r>
              <a:rPr dirty="0"/>
              <a:t> y [</a:t>
            </a:r>
            <a:r>
              <a:rPr dirty="0" err="1"/>
              <a:t>hablaron</a:t>
            </a:r>
            <a:r>
              <a:rPr dirty="0"/>
              <a:t> con] </a:t>
            </a:r>
            <a:r>
              <a:rPr dirty="0" err="1"/>
              <a:t>él</a:t>
            </a:r>
            <a:r>
              <a:rPr dirty="0"/>
              <a:t>.</a:t>
            </a:r>
          </a:p>
          <a:p>
            <a:pPr marL="297815" indent="-297815" defTabSz="795527">
              <a:lnSpc>
                <a:spcPct val="90000"/>
              </a:lnSpc>
              <a:spcBef>
                <a:spcPts val="400"/>
              </a:spcBef>
              <a:buSzTx/>
              <a:buFont typeface="Wingdings"/>
              <a:buNone/>
              <a:defRPr sz="1740" i="1">
                <a:effectLst>
                  <a:outerShdw blurRad="33147" dist="33147" dir="2700000" rotWithShape="0">
                    <a:srgbClr val="000000"/>
                  </a:outerShdw>
                </a:effectLst>
                <a:latin typeface="Arial Narrow"/>
                <a:ea typeface="Arial Narrow"/>
                <a:cs typeface="Arial Narrow"/>
                <a:sym typeface="Arial Narrow"/>
              </a:defRPr>
            </a:pPr>
            <a:r>
              <a:rPr dirty="0"/>
              <a:t>“…Y </a:t>
            </a:r>
            <a:r>
              <a:rPr dirty="0" err="1"/>
              <a:t>los</a:t>
            </a:r>
            <a:r>
              <a:rPr dirty="0"/>
              <a:t> </a:t>
            </a:r>
            <a:r>
              <a:rPr dirty="0" err="1"/>
              <a:t>Poderosos</a:t>
            </a:r>
            <a:r>
              <a:rPr dirty="0"/>
              <a:t> [</a:t>
            </a:r>
            <a:r>
              <a:rPr dirty="0" err="1"/>
              <a:t>Shaddayin</a:t>
            </a:r>
            <a:r>
              <a:rPr dirty="0"/>
              <a:t>, plural de Shadday] </a:t>
            </a:r>
            <a:r>
              <a:rPr dirty="0" err="1"/>
              <a:t>fijaron</a:t>
            </a:r>
            <a:r>
              <a:rPr dirty="0"/>
              <a:t> </a:t>
            </a:r>
            <a:r>
              <a:rPr dirty="0" err="1"/>
              <a:t>una</a:t>
            </a:r>
            <a:r>
              <a:rPr dirty="0"/>
              <a:t> </a:t>
            </a:r>
            <a:r>
              <a:rPr dirty="0" err="1"/>
              <a:t>fecha</a:t>
            </a:r>
            <a:r>
              <a:rPr dirty="0"/>
              <a:t>, y </a:t>
            </a:r>
            <a:r>
              <a:rPr dirty="0" err="1"/>
              <a:t>dijeron</a:t>
            </a:r>
            <a:r>
              <a:rPr dirty="0"/>
              <a:t> a Sha[ma]</a:t>
            </a:r>
            <a:r>
              <a:rPr dirty="0" err="1"/>
              <a:t>sh</a:t>
            </a:r>
            <a:r>
              <a:rPr dirty="0"/>
              <a:t> [</a:t>
            </a:r>
            <a:r>
              <a:rPr dirty="0" err="1"/>
              <a:t>el</a:t>
            </a:r>
            <a:r>
              <a:rPr dirty="0"/>
              <a:t> sol]: ¡Cierra </a:t>
            </a:r>
            <a:r>
              <a:rPr dirty="0" err="1"/>
              <a:t>los</a:t>
            </a:r>
            <a:r>
              <a:rPr dirty="0"/>
              <a:t> </a:t>
            </a:r>
            <a:r>
              <a:rPr dirty="0" err="1"/>
              <a:t>cielos</a:t>
            </a:r>
            <a:r>
              <a:rPr dirty="0"/>
              <a:t> con </a:t>
            </a:r>
            <a:r>
              <a:rPr dirty="0" err="1"/>
              <a:t>tu</a:t>
            </a:r>
            <a:r>
              <a:rPr dirty="0"/>
              <a:t> </a:t>
            </a:r>
            <a:r>
              <a:rPr dirty="0" err="1"/>
              <a:t>nube</a:t>
            </a:r>
            <a:r>
              <a:rPr dirty="0"/>
              <a:t>! </a:t>
            </a:r>
            <a:r>
              <a:rPr dirty="0" err="1"/>
              <a:t>Allá</a:t>
            </a:r>
            <a:r>
              <a:rPr dirty="0"/>
              <a:t>, que </a:t>
            </a:r>
            <a:r>
              <a:rPr dirty="0" err="1"/>
              <a:t>haya</a:t>
            </a:r>
            <a:r>
              <a:rPr dirty="0"/>
              <a:t> </a:t>
            </a:r>
            <a:r>
              <a:rPr dirty="0" err="1"/>
              <a:t>tinieblas</a:t>
            </a:r>
            <a:r>
              <a:rPr dirty="0"/>
              <a:t> y </a:t>
            </a:r>
            <a:r>
              <a:rPr dirty="0" err="1"/>
              <a:t>ningún</a:t>
            </a:r>
            <a:r>
              <a:rPr dirty="0"/>
              <a:t> </a:t>
            </a:r>
            <a:r>
              <a:rPr dirty="0" err="1"/>
              <a:t>brillo</a:t>
            </a:r>
            <a:r>
              <a:rPr dirty="0"/>
              <a:t>…”</a:t>
            </a:r>
          </a:p>
        </p:txBody>
      </p:sp>
      <p:pic>
        <p:nvPicPr>
          <p:cNvPr id="7559" name="Picture 4" descr="Picture 4"/>
          <p:cNvPicPr>
            <a:picLocks noChangeAspect="1"/>
          </p:cNvPicPr>
          <p:nvPr/>
        </p:nvPicPr>
        <p:blipFill>
          <a:blip r:embed="rId2"/>
          <a:stretch>
            <a:fillRect/>
          </a:stretch>
        </p:blipFill>
        <p:spPr>
          <a:xfrm>
            <a:off x="1800225" y="1143000"/>
            <a:ext cx="4340226" cy="5486400"/>
          </a:xfrm>
          <a:prstGeom prst="rect">
            <a:avLst/>
          </a:prstGeom>
          <a:ln w="12700">
            <a:miter lim="400000"/>
          </a:ln>
        </p:spPr>
      </p:pic>
      <p:sp>
        <p:nvSpPr>
          <p:cNvPr id="7560"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210</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2" name="Rectangle 2"/>
          <p:cNvSpPr txBox="1">
            <a:spLocks noGrp="1"/>
          </p:cNvSpPr>
          <p:nvPr>
            <p:ph type="title"/>
          </p:nvPr>
        </p:nvSpPr>
        <p:spPr>
          <a:prstGeom prst="rect">
            <a:avLst/>
          </a:prstGeom>
        </p:spPr>
        <p:txBody>
          <a:bodyPr/>
          <a:lstStyle/>
          <a:p>
            <a:r>
              <a:t> </a:t>
            </a:r>
          </a:p>
        </p:txBody>
      </p:sp>
      <p:sp>
        <p:nvSpPr>
          <p:cNvPr id="7563" name="Rectangle 3"/>
          <p:cNvSpPr txBox="1">
            <a:spLocks noGrp="1"/>
          </p:cNvSpPr>
          <p:nvPr>
            <p:ph type="body" idx="1"/>
          </p:nvPr>
        </p:nvSpPr>
        <p:spPr>
          <a:xfrm>
            <a:off x="609598" y="1676400"/>
            <a:ext cx="10972801" cy="4724400"/>
          </a:xfrm>
          <a:prstGeom prst="rect">
            <a:avLst/>
          </a:prstGeom>
        </p:spPr>
        <p:txBody>
          <a:bodyPr/>
          <a:lstStyle/>
          <a:p>
            <a:pPr>
              <a:lnSpc>
                <a:spcPct val="80000"/>
              </a:lnSpc>
              <a:spcBef>
                <a:spcPts val="600"/>
              </a:spcBef>
              <a:defRPr sz="2800">
                <a:solidFill>
                  <a:srgbClr val="FFFFCC"/>
                </a:solidFill>
                <a:latin typeface="Narkisim"/>
                <a:ea typeface="Narkisim"/>
                <a:cs typeface="Narkisim"/>
                <a:sym typeface="Narkisim"/>
              </a:defRPr>
            </a:pPr>
            <a:r>
              <a:t>Prophetic revelations typically were given as sermons, not visionary ecstasies</a:t>
            </a:r>
          </a:p>
          <a:p>
            <a:pPr>
              <a:lnSpc>
                <a:spcPct val="80000"/>
              </a:lnSpc>
              <a:spcBef>
                <a:spcPts val="600"/>
              </a:spcBef>
              <a:defRPr sz="2800">
                <a:solidFill>
                  <a:srgbClr val="FFFFCC"/>
                </a:solidFill>
                <a:latin typeface="Narkisim"/>
                <a:ea typeface="Narkisim"/>
                <a:cs typeface="Narkisim"/>
                <a:sym typeface="Narkisim"/>
              </a:defRPr>
            </a:pPr>
            <a:r>
              <a:t>The </a:t>
            </a:r>
            <a:r>
              <a:rPr u="sng"/>
              <a:t>content</a:t>
            </a:r>
            <a:r>
              <a:t> was primary, </a:t>
            </a:r>
            <a:r>
              <a:rPr u="sng"/>
              <a:t>not the psychic state of mind</a:t>
            </a:r>
            <a:r>
              <a:t> (the standard formula = “The </a:t>
            </a:r>
            <a:r>
              <a:rPr u="sng"/>
              <a:t>word </a:t>
            </a:r>
            <a:r>
              <a:t>of Yahweh came to ________” (1 Sa. 3:21)</a:t>
            </a:r>
          </a:p>
          <a:p>
            <a:pPr>
              <a:lnSpc>
                <a:spcPct val="80000"/>
              </a:lnSpc>
              <a:spcBef>
                <a:spcPts val="600"/>
              </a:spcBef>
              <a:defRPr sz="2800">
                <a:solidFill>
                  <a:srgbClr val="FFFFCC"/>
                </a:solidFill>
                <a:latin typeface="Narkisim"/>
                <a:ea typeface="Narkisim"/>
                <a:cs typeface="Narkisim"/>
                <a:sym typeface="Narkisim"/>
              </a:defRPr>
            </a:pPr>
            <a:r>
              <a:t>The tests of legitimate prophecy were:</a:t>
            </a:r>
          </a:p>
          <a:p>
            <a:pPr marL="1143000" lvl="2" indent="-228600">
              <a:lnSpc>
                <a:spcPct val="80000"/>
              </a:lnSpc>
              <a:spcBef>
                <a:spcPts val="400"/>
              </a:spcBef>
              <a:buClr>
                <a:srgbClr val="FFFFCC"/>
              </a:buClr>
              <a:buChar char="✓"/>
              <a:defRPr sz="2000" b="1" i="1">
                <a:latin typeface="Arial Narrow"/>
                <a:ea typeface="Arial Narrow"/>
                <a:cs typeface="Arial Narrow"/>
                <a:sym typeface="Arial Narrow"/>
              </a:defRPr>
            </a:pPr>
            <a:r>
              <a:t>Fidelity to the Torah, </a:t>
            </a:r>
            <a:r>
              <a:rPr u="sng"/>
              <a:t>not</a:t>
            </a:r>
            <a:r>
              <a:t> signs and wonders (Dt. 13:1-11)</a:t>
            </a:r>
            <a:endParaRPr sz="2400"/>
          </a:p>
          <a:p>
            <a:pPr marL="1143000" lvl="2" indent="-228600">
              <a:lnSpc>
                <a:spcPct val="80000"/>
              </a:lnSpc>
              <a:spcBef>
                <a:spcPts val="400"/>
              </a:spcBef>
              <a:buClr>
                <a:srgbClr val="FFFFCC"/>
              </a:buClr>
              <a:buChar char="✓"/>
              <a:defRPr sz="2000" b="1" i="1">
                <a:latin typeface="Arial Narrow"/>
                <a:ea typeface="Arial Narrow"/>
                <a:cs typeface="Arial Narrow"/>
                <a:sym typeface="Arial Narrow"/>
              </a:defRPr>
            </a:pPr>
            <a:r>
              <a:t>Accuracy of prediction (Dt. 18:20-22; 1 Kg. 22:28)</a:t>
            </a:r>
            <a:endParaRPr sz="2400"/>
          </a:p>
          <a:p>
            <a:pPr marL="1143000" lvl="2" indent="-228600">
              <a:lnSpc>
                <a:spcPct val="80000"/>
              </a:lnSpc>
              <a:spcBef>
                <a:spcPts val="400"/>
              </a:spcBef>
              <a:buClr>
                <a:srgbClr val="FFFFCC"/>
              </a:buClr>
              <a:buChar char="✓"/>
              <a:defRPr sz="2000" b="1" i="1">
                <a:latin typeface="Arial Narrow"/>
                <a:ea typeface="Arial Narrow"/>
                <a:cs typeface="Arial Narrow"/>
                <a:sym typeface="Arial Narrow"/>
              </a:defRPr>
            </a:pPr>
            <a:r>
              <a:t>Privileged inclusion in Yahweh’s heavenly council in order to speak his word (Je. 23:16-18, 21-22, 25-32; Eze. 13:2-7, 17)</a:t>
            </a:r>
            <a:endParaRPr sz="2400"/>
          </a:p>
          <a:p>
            <a:pPr>
              <a:lnSpc>
                <a:spcPct val="80000"/>
              </a:lnSpc>
              <a:spcBef>
                <a:spcPts val="600"/>
              </a:spcBef>
              <a:defRPr sz="2800">
                <a:solidFill>
                  <a:srgbClr val="FFFFCC"/>
                </a:solidFill>
                <a:latin typeface="Narkisim"/>
                <a:ea typeface="Narkisim"/>
                <a:cs typeface="Narkisim"/>
                <a:sym typeface="Narkisim"/>
              </a:defRPr>
            </a:pPr>
            <a:r>
              <a:t>Israel’s prophets consciously distinguished themselves from the non-cognitive ancient Near Eastern style of prophecy (Am. 7:14; Is. 28:7-10; Je. 23:9-40; Eze. 13:1-13)</a:t>
            </a:r>
          </a:p>
        </p:txBody>
      </p:sp>
      <p:sp>
        <p:nvSpPr>
          <p:cNvPr id="7564" name="WordArt 4"/>
          <p:cNvSpPr txBox="1"/>
          <p:nvPr/>
        </p:nvSpPr>
        <p:spPr>
          <a:xfrm>
            <a:off x="2286000" y="457200"/>
            <a:ext cx="7620000" cy="9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512063">
              <a:defRPr sz="4368">
                <a:gradFill flip="none" rotWithShape="1">
                  <a:gsLst>
                    <a:gs pos="0">
                      <a:srgbClr val="FFFF00"/>
                    </a:gs>
                    <a:gs pos="100000">
                      <a:srgbClr val="FF9933"/>
                    </a:gs>
                  </a:gsLst>
                  <a:path path="circle">
                    <a:fillToRect l="37721" t="-19636" r="62278" b="119636"/>
                  </a:path>
                </a:gradFill>
                <a:effectLst>
                  <a:outerShdw dist="20115" dir="2700000" rotWithShape="0">
                    <a:srgbClr val="C0C0C0">
                      <a:alpha val="79999"/>
                    </a:srgbClr>
                  </a:outerShdw>
                </a:effectLst>
                <a:latin typeface="Impact"/>
                <a:ea typeface="Impact"/>
                <a:cs typeface="Impact"/>
                <a:sym typeface="Impact"/>
              </a:defRPr>
            </a:lvl1pPr>
          </a:lstStyle>
          <a:p>
            <a:r>
              <a:t>UNIQUENESS OF ISRAEL’S PROPHETS</a:t>
            </a:r>
          </a:p>
        </p:txBody>
      </p:sp>
      <p:sp>
        <p:nvSpPr>
          <p:cNvPr id="7565"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211</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7563">
                                            <p:bg/>
                                          </p:spTgt>
                                        </p:tgtEl>
                                        <p:attrNameLst>
                                          <p:attrName>style.visibility</p:attrName>
                                        </p:attrNameLst>
                                      </p:cBhvr>
                                      <p:to>
                                        <p:strVal val="visible"/>
                                      </p:to>
                                    </p:set>
                                    <p:anim calcmode="lin" valueType="num">
                                      <p:cBhvr>
                                        <p:cTn id="7" dur="500" fill="hold"/>
                                        <p:tgtEl>
                                          <p:spTgt spid="7563">
                                            <p:bg/>
                                          </p:spTgt>
                                        </p:tgtEl>
                                        <p:attrNameLst>
                                          <p:attrName>ppt_x</p:attrName>
                                        </p:attrNameLst>
                                      </p:cBhvr>
                                      <p:tavLst>
                                        <p:tav tm="0">
                                          <p:val>
                                            <p:strVal val="#ppt_x"/>
                                          </p:val>
                                        </p:tav>
                                        <p:tav tm="100000">
                                          <p:val>
                                            <p:strVal val="#ppt_x"/>
                                          </p:val>
                                        </p:tav>
                                      </p:tavLst>
                                    </p:anim>
                                    <p:anim calcmode="lin" valueType="num">
                                      <p:cBhvr>
                                        <p:cTn id="8" dur="500" fill="hold"/>
                                        <p:tgtEl>
                                          <p:spTgt spid="7563">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7563">
                                            <p:txEl>
                                              <p:pRg st="0" end="0"/>
                                            </p:txEl>
                                          </p:spTgt>
                                        </p:tgtEl>
                                        <p:attrNameLst>
                                          <p:attrName>style.visibility</p:attrName>
                                        </p:attrNameLst>
                                      </p:cBhvr>
                                      <p:to>
                                        <p:strVal val="visible"/>
                                      </p:to>
                                    </p:set>
                                    <p:anim calcmode="lin" valueType="num">
                                      <p:cBhvr>
                                        <p:cTn id="11" dur="500" fill="hold"/>
                                        <p:tgtEl>
                                          <p:spTgt spid="7563">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75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7563">
                                            <p:txEl>
                                              <p:pRg st="1" end="1"/>
                                            </p:txEl>
                                          </p:spTgt>
                                        </p:tgtEl>
                                        <p:attrNameLst>
                                          <p:attrName>style.visibility</p:attrName>
                                        </p:attrNameLst>
                                      </p:cBhvr>
                                      <p:to>
                                        <p:strVal val="visible"/>
                                      </p:to>
                                    </p:set>
                                    <p:anim calcmode="lin" valueType="num">
                                      <p:cBhvr>
                                        <p:cTn id="17" dur="500" fill="hold"/>
                                        <p:tgtEl>
                                          <p:spTgt spid="7563">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75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7563">
                                            <p:txEl>
                                              <p:pRg st="2" end="2"/>
                                            </p:txEl>
                                          </p:spTgt>
                                        </p:tgtEl>
                                        <p:attrNameLst>
                                          <p:attrName>style.visibility</p:attrName>
                                        </p:attrNameLst>
                                      </p:cBhvr>
                                      <p:to>
                                        <p:strVal val="visible"/>
                                      </p:to>
                                    </p:set>
                                    <p:anim calcmode="lin" valueType="num">
                                      <p:cBhvr>
                                        <p:cTn id="23" dur="500" fill="hold"/>
                                        <p:tgtEl>
                                          <p:spTgt spid="7563">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756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1" nodeType="withEffect">
                                  <p:stCondLst>
                                    <p:cond delay="0"/>
                                  </p:stCondLst>
                                  <p:iterate>
                                    <p:tmAbs val="0"/>
                                  </p:iterate>
                                  <p:childTnLst>
                                    <p:set>
                                      <p:cBhvr>
                                        <p:cTn id="26" fill="hold"/>
                                        <p:tgtEl>
                                          <p:spTgt spid="7563">
                                            <p:txEl>
                                              <p:pRg st="3" end="3"/>
                                            </p:txEl>
                                          </p:spTgt>
                                        </p:tgtEl>
                                        <p:attrNameLst>
                                          <p:attrName>style.visibility</p:attrName>
                                        </p:attrNameLst>
                                      </p:cBhvr>
                                      <p:to>
                                        <p:strVal val="visible"/>
                                      </p:to>
                                    </p:set>
                                    <p:anim calcmode="lin" valueType="num">
                                      <p:cBhvr>
                                        <p:cTn id="27" dur="500" fill="hold"/>
                                        <p:tgtEl>
                                          <p:spTgt spid="756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756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1" nodeType="withEffect">
                                  <p:stCondLst>
                                    <p:cond delay="0"/>
                                  </p:stCondLst>
                                  <p:iterate>
                                    <p:tmAbs val="0"/>
                                  </p:iterate>
                                  <p:childTnLst>
                                    <p:set>
                                      <p:cBhvr>
                                        <p:cTn id="30" fill="hold"/>
                                        <p:tgtEl>
                                          <p:spTgt spid="7563">
                                            <p:txEl>
                                              <p:pRg st="4" end="4"/>
                                            </p:txEl>
                                          </p:spTgt>
                                        </p:tgtEl>
                                        <p:attrNameLst>
                                          <p:attrName>style.visibility</p:attrName>
                                        </p:attrNameLst>
                                      </p:cBhvr>
                                      <p:to>
                                        <p:strVal val="visible"/>
                                      </p:to>
                                    </p:set>
                                    <p:anim calcmode="lin" valueType="num">
                                      <p:cBhvr>
                                        <p:cTn id="31" dur="500" fill="hold"/>
                                        <p:tgtEl>
                                          <p:spTgt spid="7563">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756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1" nodeType="withEffect">
                                  <p:stCondLst>
                                    <p:cond delay="0"/>
                                  </p:stCondLst>
                                  <p:iterate>
                                    <p:tmAbs val="0"/>
                                  </p:iterate>
                                  <p:childTnLst>
                                    <p:set>
                                      <p:cBhvr>
                                        <p:cTn id="34" fill="hold"/>
                                        <p:tgtEl>
                                          <p:spTgt spid="7563">
                                            <p:txEl>
                                              <p:pRg st="5" end="5"/>
                                            </p:txEl>
                                          </p:spTgt>
                                        </p:tgtEl>
                                        <p:attrNameLst>
                                          <p:attrName>style.visibility</p:attrName>
                                        </p:attrNameLst>
                                      </p:cBhvr>
                                      <p:to>
                                        <p:strVal val="visible"/>
                                      </p:to>
                                    </p:set>
                                    <p:anim calcmode="lin" valueType="num">
                                      <p:cBhvr>
                                        <p:cTn id="35" dur="500" fill="hold"/>
                                        <p:tgtEl>
                                          <p:spTgt spid="7563">
                                            <p:txEl>
                                              <p:pRg st="5" end="5"/>
                                            </p:txEl>
                                          </p:spTgt>
                                        </p:tgtEl>
                                        <p:attrNameLst>
                                          <p:attrName>ppt_x</p:attrName>
                                        </p:attrNameLst>
                                      </p:cBhvr>
                                      <p:tavLst>
                                        <p:tav tm="0">
                                          <p:val>
                                            <p:strVal val="#ppt_x"/>
                                          </p:val>
                                        </p:tav>
                                        <p:tav tm="100000">
                                          <p:val>
                                            <p:strVal val="#ppt_x"/>
                                          </p:val>
                                        </p:tav>
                                      </p:tavLst>
                                    </p:anim>
                                    <p:anim calcmode="lin" valueType="num">
                                      <p:cBhvr>
                                        <p:cTn id="36" dur="500" fill="hold"/>
                                        <p:tgtEl>
                                          <p:spTgt spid="75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1" nodeType="clickEffect">
                                  <p:stCondLst>
                                    <p:cond delay="0"/>
                                  </p:stCondLst>
                                  <p:iterate>
                                    <p:tmAbs val="0"/>
                                  </p:iterate>
                                  <p:childTnLst>
                                    <p:set>
                                      <p:cBhvr>
                                        <p:cTn id="40" fill="hold"/>
                                        <p:tgtEl>
                                          <p:spTgt spid="7563">
                                            <p:txEl>
                                              <p:pRg st="6" end="6"/>
                                            </p:txEl>
                                          </p:spTgt>
                                        </p:tgtEl>
                                        <p:attrNameLst>
                                          <p:attrName>style.visibility</p:attrName>
                                        </p:attrNameLst>
                                      </p:cBhvr>
                                      <p:to>
                                        <p:strVal val="visible"/>
                                      </p:to>
                                    </p:set>
                                    <p:anim calcmode="lin" valueType="num">
                                      <p:cBhvr>
                                        <p:cTn id="41" dur="500" fill="hold"/>
                                        <p:tgtEl>
                                          <p:spTgt spid="7563">
                                            <p:txEl>
                                              <p:pRg st="6" end="6"/>
                                            </p:txEl>
                                          </p:spTgt>
                                        </p:tgtEl>
                                        <p:attrNameLst>
                                          <p:attrName>ppt_x</p:attrName>
                                        </p:attrNameLst>
                                      </p:cBhvr>
                                      <p:tavLst>
                                        <p:tav tm="0">
                                          <p:val>
                                            <p:strVal val="#ppt_x"/>
                                          </p:val>
                                        </p:tav>
                                        <p:tav tm="100000">
                                          <p:val>
                                            <p:strVal val="#ppt_x"/>
                                          </p:val>
                                        </p:tav>
                                      </p:tavLst>
                                    </p:anim>
                                    <p:anim calcmode="lin" valueType="num">
                                      <p:cBhvr>
                                        <p:cTn id="42" dur="500" fill="hold"/>
                                        <p:tgtEl>
                                          <p:spTgt spid="75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3" grpId="1" build="p" animBg="1" advAuto="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 name="Rectangle 2"/>
          <p:cNvSpPr txBox="1">
            <a:spLocks noGrp="1"/>
          </p:cNvSpPr>
          <p:nvPr>
            <p:ph type="title"/>
          </p:nvPr>
        </p:nvSpPr>
        <p:spPr>
          <a:prstGeom prst="rect">
            <a:avLst/>
          </a:prstGeom>
        </p:spPr>
        <p:txBody>
          <a:bodyPr/>
          <a:lstStyle/>
          <a:p>
            <a:r>
              <a:t> </a:t>
            </a:r>
          </a:p>
        </p:txBody>
      </p:sp>
      <p:sp>
        <p:nvSpPr>
          <p:cNvPr id="7568" name="Rectangle 3"/>
          <p:cNvSpPr txBox="1">
            <a:spLocks noGrp="1"/>
          </p:cNvSpPr>
          <p:nvPr>
            <p:ph type="body" idx="1"/>
          </p:nvPr>
        </p:nvSpPr>
        <p:spPr>
          <a:xfrm>
            <a:off x="609598" y="1676400"/>
            <a:ext cx="10972801" cy="4724400"/>
          </a:xfrm>
          <a:prstGeom prst="rect">
            <a:avLst/>
          </a:prstGeom>
        </p:spPr>
        <p:txBody>
          <a:bodyPr/>
          <a:lstStyle/>
          <a:p>
            <a:pPr>
              <a:lnSpc>
                <a:spcPct val="80000"/>
              </a:lnSpc>
              <a:spcBef>
                <a:spcPts val="600"/>
              </a:spcBef>
              <a:defRPr sz="2800">
                <a:solidFill>
                  <a:srgbClr val="FFFFCC"/>
                </a:solidFill>
                <a:latin typeface="Narkisim"/>
                <a:ea typeface="Narkisim"/>
                <a:cs typeface="Narkisim"/>
                <a:sym typeface="Narkisim"/>
              </a:defRPr>
            </a:pPr>
            <a:r>
              <a:t>Las revelaciones proféticas típicamente se daban como sermones, no como éxtasis visionarios.</a:t>
            </a:r>
          </a:p>
          <a:p>
            <a:pPr>
              <a:lnSpc>
                <a:spcPct val="80000"/>
              </a:lnSpc>
              <a:spcBef>
                <a:spcPts val="600"/>
              </a:spcBef>
              <a:defRPr sz="2800">
                <a:solidFill>
                  <a:srgbClr val="FFFFCC"/>
                </a:solidFill>
                <a:latin typeface="Narkisim"/>
                <a:ea typeface="Narkisim"/>
                <a:cs typeface="Narkisim"/>
                <a:sym typeface="Narkisim"/>
              </a:defRPr>
            </a:pPr>
            <a:r>
              <a:t>El </a:t>
            </a:r>
            <a:r>
              <a:rPr u="sng"/>
              <a:t>contenido</a:t>
            </a:r>
            <a:r>
              <a:t> era primario, </a:t>
            </a:r>
            <a:r>
              <a:rPr u="sng"/>
              <a:t>no el estado psíquico de la mente</a:t>
            </a:r>
            <a:r>
              <a:t> (la fórmula estándar = “</a:t>
            </a:r>
            <a:r>
              <a:rPr u="sng"/>
              <a:t>La palabra</a:t>
            </a:r>
            <a:r>
              <a:t> de Yahvé vino a ________” (1 Samuel 3:21) —</a:t>
            </a:r>
          </a:p>
          <a:p>
            <a:pPr>
              <a:lnSpc>
                <a:spcPct val="80000"/>
              </a:lnSpc>
              <a:spcBef>
                <a:spcPts val="600"/>
              </a:spcBef>
              <a:defRPr sz="2800">
                <a:solidFill>
                  <a:srgbClr val="FFFFCC"/>
                </a:solidFill>
                <a:latin typeface="Narkisim"/>
                <a:ea typeface="Narkisim"/>
                <a:cs typeface="Narkisim"/>
                <a:sym typeface="Narkisim"/>
              </a:defRPr>
            </a:pPr>
            <a:r>
              <a:t>Las pruebas de la profecía legítima eran:</a:t>
            </a:r>
          </a:p>
          <a:p>
            <a:pPr marL="1143000" lvl="2" indent="-228600">
              <a:lnSpc>
                <a:spcPct val="80000"/>
              </a:lnSpc>
              <a:spcBef>
                <a:spcPts val="400"/>
              </a:spcBef>
              <a:buClr>
                <a:srgbClr val="FFFFCC"/>
              </a:buClr>
              <a:buChar char="✓"/>
              <a:defRPr sz="2000" b="1" i="1">
                <a:latin typeface="Arial Narrow"/>
                <a:ea typeface="Arial Narrow"/>
                <a:cs typeface="Arial Narrow"/>
                <a:sym typeface="Arial Narrow"/>
              </a:defRPr>
            </a:pPr>
            <a:r>
              <a:t>Fidelidad a la Torá, no a señales y prodigios (Dt. 13:1-11)</a:t>
            </a:r>
          </a:p>
          <a:p>
            <a:pPr marL="1143000" lvl="2" indent="-228600">
              <a:lnSpc>
                <a:spcPct val="80000"/>
              </a:lnSpc>
              <a:spcBef>
                <a:spcPts val="400"/>
              </a:spcBef>
              <a:buClr>
                <a:srgbClr val="FFFFCC"/>
              </a:buClr>
              <a:buChar char="✓"/>
              <a:defRPr sz="2000" b="1" i="1">
                <a:latin typeface="Arial Narrow"/>
                <a:ea typeface="Arial Narrow"/>
                <a:cs typeface="Arial Narrow"/>
                <a:sym typeface="Arial Narrow"/>
              </a:defRPr>
            </a:pPr>
            <a:r>
              <a:t>Precisión de la predicción (Dt. 18:20-22; 1 Rey. 22:28)</a:t>
            </a:r>
          </a:p>
          <a:p>
            <a:pPr marL="1143000" lvl="2" indent="-228600">
              <a:lnSpc>
                <a:spcPct val="80000"/>
              </a:lnSpc>
              <a:spcBef>
                <a:spcPts val="400"/>
              </a:spcBef>
              <a:buClr>
                <a:srgbClr val="FFFFCC"/>
              </a:buClr>
              <a:buChar char="✓"/>
              <a:defRPr sz="2000" b="1" i="1">
                <a:latin typeface="Arial Narrow"/>
                <a:ea typeface="Arial Narrow"/>
                <a:cs typeface="Arial Narrow"/>
                <a:sym typeface="Arial Narrow"/>
              </a:defRPr>
            </a:pPr>
            <a:r>
              <a:t>Inclusión privilegiada en el concilio celestial de Yahvé para hablar su palabra (Jeremías 23:16-18, 21-22, 25-32; Ezequiel 13:2-7, 17)</a:t>
            </a:r>
            <a:endParaRPr sz="2400"/>
          </a:p>
          <a:p>
            <a:pPr>
              <a:lnSpc>
                <a:spcPct val="80000"/>
              </a:lnSpc>
              <a:spcBef>
                <a:spcPts val="600"/>
              </a:spcBef>
              <a:defRPr sz="2800">
                <a:solidFill>
                  <a:srgbClr val="FFFFCC"/>
                </a:solidFill>
                <a:latin typeface="Narkisim"/>
                <a:ea typeface="Narkisim"/>
                <a:cs typeface="Narkisim"/>
                <a:sym typeface="Narkisim"/>
              </a:defRPr>
            </a:pPr>
            <a:r>
              <a:t>Los profetas de Israel se distinguieron conscientemente del antiguo estilo de profecía del Cercano Oriente no cognitivo (Am. 7:14; Is. 28:7-10; Jer. 23:9-40; Eze. 13:1-13)</a:t>
            </a:r>
          </a:p>
        </p:txBody>
      </p:sp>
      <p:sp>
        <p:nvSpPr>
          <p:cNvPr id="7569" name="WordArt 4"/>
          <p:cNvSpPr txBox="1"/>
          <p:nvPr/>
        </p:nvSpPr>
        <p:spPr>
          <a:xfrm>
            <a:off x="2286000" y="457200"/>
            <a:ext cx="7620000" cy="9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420623">
              <a:defRPr sz="3588">
                <a:gradFill flip="none" rotWithShape="1">
                  <a:gsLst>
                    <a:gs pos="0">
                      <a:srgbClr val="FFFF00"/>
                    </a:gs>
                    <a:gs pos="100000">
                      <a:srgbClr val="FF9933"/>
                    </a:gs>
                  </a:gsLst>
                  <a:path path="circle">
                    <a:fillToRect l="37721" t="-19636" r="62278" b="119636"/>
                  </a:path>
                </a:gradFill>
                <a:effectLst>
                  <a:outerShdw dist="16523" dir="2700000" rotWithShape="0">
                    <a:srgbClr val="C0C0C0">
                      <a:alpha val="79999"/>
                    </a:srgbClr>
                  </a:outerShdw>
                </a:effectLst>
                <a:latin typeface="Impact"/>
                <a:ea typeface="Impact"/>
                <a:cs typeface="Impact"/>
                <a:sym typeface="Impact"/>
              </a:defRPr>
            </a:lvl1pPr>
          </a:lstStyle>
          <a:p>
            <a:r>
              <a:t>SINGULARIDAD DE LOS PROFETAS DE ISRAEL</a:t>
            </a:r>
          </a:p>
        </p:txBody>
      </p:sp>
      <p:sp>
        <p:nvSpPr>
          <p:cNvPr id="7570"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212</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7568">
                                            <p:bg/>
                                          </p:spTgt>
                                        </p:tgtEl>
                                        <p:attrNameLst>
                                          <p:attrName>style.visibility</p:attrName>
                                        </p:attrNameLst>
                                      </p:cBhvr>
                                      <p:to>
                                        <p:strVal val="visible"/>
                                      </p:to>
                                    </p:set>
                                    <p:anim calcmode="lin" valueType="num">
                                      <p:cBhvr>
                                        <p:cTn id="7" dur="500" fill="hold"/>
                                        <p:tgtEl>
                                          <p:spTgt spid="7568">
                                            <p:bg/>
                                          </p:spTgt>
                                        </p:tgtEl>
                                        <p:attrNameLst>
                                          <p:attrName>ppt_x</p:attrName>
                                        </p:attrNameLst>
                                      </p:cBhvr>
                                      <p:tavLst>
                                        <p:tav tm="0">
                                          <p:val>
                                            <p:strVal val="#ppt_x"/>
                                          </p:val>
                                        </p:tav>
                                        <p:tav tm="100000">
                                          <p:val>
                                            <p:strVal val="#ppt_x"/>
                                          </p:val>
                                        </p:tav>
                                      </p:tavLst>
                                    </p:anim>
                                    <p:anim calcmode="lin" valueType="num">
                                      <p:cBhvr>
                                        <p:cTn id="8" dur="500" fill="hold"/>
                                        <p:tgtEl>
                                          <p:spTgt spid="7568">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7568">
                                            <p:txEl>
                                              <p:pRg st="0" end="0"/>
                                            </p:txEl>
                                          </p:spTgt>
                                        </p:tgtEl>
                                        <p:attrNameLst>
                                          <p:attrName>style.visibility</p:attrName>
                                        </p:attrNameLst>
                                      </p:cBhvr>
                                      <p:to>
                                        <p:strVal val="visible"/>
                                      </p:to>
                                    </p:set>
                                    <p:anim calcmode="lin" valueType="num">
                                      <p:cBhvr>
                                        <p:cTn id="11" dur="500" fill="hold"/>
                                        <p:tgtEl>
                                          <p:spTgt spid="7568">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75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7568">
                                            <p:txEl>
                                              <p:pRg st="1" end="1"/>
                                            </p:txEl>
                                          </p:spTgt>
                                        </p:tgtEl>
                                        <p:attrNameLst>
                                          <p:attrName>style.visibility</p:attrName>
                                        </p:attrNameLst>
                                      </p:cBhvr>
                                      <p:to>
                                        <p:strVal val="visible"/>
                                      </p:to>
                                    </p:set>
                                    <p:anim calcmode="lin" valueType="num">
                                      <p:cBhvr>
                                        <p:cTn id="17" dur="500" fill="hold"/>
                                        <p:tgtEl>
                                          <p:spTgt spid="7568">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75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7568">
                                            <p:txEl>
                                              <p:pRg st="2" end="2"/>
                                            </p:txEl>
                                          </p:spTgt>
                                        </p:tgtEl>
                                        <p:attrNameLst>
                                          <p:attrName>style.visibility</p:attrName>
                                        </p:attrNameLst>
                                      </p:cBhvr>
                                      <p:to>
                                        <p:strVal val="visible"/>
                                      </p:to>
                                    </p:set>
                                    <p:anim calcmode="lin" valueType="num">
                                      <p:cBhvr>
                                        <p:cTn id="23" dur="500" fill="hold"/>
                                        <p:tgtEl>
                                          <p:spTgt spid="7568">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7568">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1" nodeType="withEffect">
                                  <p:stCondLst>
                                    <p:cond delay="0"/>
                                  </p:stCondLst>
                                  <p:iterate>
                                    <p:tmAbs val="0"/>
                                  </p:iterate>
                                  <p:childTnLst>
                                    <p:set>
                                      <p:cBhvr>
                                        <p:cTn id="26" fill="hold"/>
                                        <p:tgtEl>
                                          <p:spTgt spid="7568">
                                            <p:txEl>
                                              <p:pRg st="3" end="3"/>
                                            </p:txEl>
                                          </p:spTgt>
                                        </p:tgtEl>
                                        <p:attrNameLst>
                                          <p:attrName>style.visibility</p:attrName>
                                        </p:attrNameLst>
                                      </p:cBhvr>
                                      <p:to>
                                        <p:strVal val="visible"/>
                                      </p:to>
                                    </p:set>
                                    <p:anim calcmode="lin" valueType="num">
                                      <p:cBhvr>
                                        <p:cTn id="27" dur="500" fill="hold"/>
                                        <p:tgtEl>
                                          <p:spTgt spid="7568">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7568">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1" nodeType="withEffect">
                                  <p:stCondLst>
                                    <p:cond delay="0"/>
                                  </p:stCondLst>
                                  <p:iterate>
                                    <p:tmAbs val="0"/>
                                  </p:iterate>
                                  <p:childTnLst>
                                    <p:set>
                                      <p:cBhvr>
                                        <p:cTn id="30" fill="hold"/>
                                        <p:tgtEl>
                                          <p:spTgt spid="7568">
                                            <p:txEl>
                                              <p:pRg st="4" end="4"/>
                                            </p:txEl>
                                          </p:spTgt>
                                        </p:tgtEl>
                                        <p:attrNameLst>
                                          <p:attrName>style.visibility</p:attrName>
                                        </p:attrNameLst>
                                      </p:cBhvr>
                                      <p:to>
                                        <p:strVal val="visible"/>
                                      </p:to>
                                    </p:set>
                                    <p:anim calcmode="lin" valueType="num">
                                      <p:cBhvr>
                                        <p:cTn id="31" dur="500" fill="hold"/>
                                        <p:tgtEl>
                                          <p:spTgt spid="7568">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75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1" nodeType="withEffect">
                                  <p:stCondLst>
                                    <p:cond delay="0"/>
                                  </p:stCondLst>
                                  <p:iterate>
                                    <p:tmAbs val="0"/>
                                  </p:iterate>
                                  <p:childTnLst>
                                    <p:set>
                                      <p:cBhvr>
                                        <p:cTn id="34" fill="hold"/>
                                        <p:tgtEl>
                                          <p:spTgt spid="7568">
                                            <p:txEl>
                                              <p:pRg st="5" end="5"/>
                                            </p:txEl>
                                          </p:spTgt>
                                        </p:tgtEl>
                                        <p:attrNameLst>
                                          <p:attrName>style.visibility</p:attrName>
                                        </p:attrNameLst>
                                      </p:cBhvr>
                                      <p:to>
                                        <p:strVal val="visible"/>
                                      </p:to>
                                    </p:set>
                                    <p:anim calcmode="lin" valueType="num">
                                      <p:cBhvr>
                                        <p:cTn id="35" dur="500" fill="hold"/>
                                        <p:tgtEl>
                                          <p:spTgt spid="7568">
                                            <p:txEl>
                                              <p:pRg st="5" end="5"/>
                                            </p:txEl>
                                          </p:spTgt>
                                        </p:tgtEl>
                                        <p:attrNameLst>
                                          <p:attrName>ppt_x</p:attrName>
                                        </p:attrNameLst>
                                      </p:cBhvr>
                                      <p:tavLst>
                                        <p:tav tm="0">
                                          <p:val>
                                            <p:strVal val="#ppt_x"/>
                                          </p:val>
                                        </p:tav>
                                        <p:tav tm="100000">
                                          <p:val>
                                            <p:strVal val="#ppt_x"/>
                                          </p:val>
                                        </p:tav>
                                      </p:tavLst>
                                    </p:anim>
                                    <p:anim calcmode="lin" valueType="num">
                                      <p:cBhvr>
                                        <p:cTn id="36" dur="500" fill="hold"/>
                                        <p:tgtEl>
                                          <p:spTgt spid="75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1" nodeType="clickEffect">
                                  <p:stCondLst>
                                    <p:cond delay="0"/>
                                  </p:stCondLst>
                                  <p:iterate>
                                    <p:tmAbs val="0"/>
                                  </p:iterate>
                                  <p:childTnLst>
                                    <p:set>
                                      <p:cBhvr>
                                        <p:cTn id="40" fill="hold"/>
                                        <p:tgtEl>
                                          <p:spTgt spid="7568">
                                            <p:txEl>
                                              <p:pRg st="6" end="6"/>
                                            </p:txEl>
                                          </p:spTgt>
                                        </p:tgtEl>
                                        <p:attrNameLst>
                                          <p:attrName>style.visibility</p:attrName>
                                        </p:attrNameLst>
                                      </p:cBhvr>
                                      <p:to>
                                        <p:strVal val="visible"/>
                                      </p:to>
                                    </p:set>
                                    <p:anim calcmode="lin" valueType="num">
                                      <p:cBhvr>
                                        <p:cTn id="41" dur="500" fill="hold"/>
                                        <p:tgtEl>
                                          <p:spTgt spid="7568">
                                            <p:txEl>
                                              <p:pRg st="6" end="6"/>
                                            </p:txEl>
                                          </p:spTgt>
                                        </p:tgtEl>
                                        <p:attrNameLst>
                                          <p:attrName>ppt_x</p:attrName>
                                        </p:attrNameLst>
                                      </p:cBhvr>
                                      <p:tavLst>
                                        <p:tav tm="0">
                                          <p:val>
                                            <p:strVal val="#ppt_x"/>
                                          </p:val>
                                        </p:tav>
                                        <p:tav tm="100000">
                                          <p:val>
                                            <p:strVal val="#ppt_x"/>
                                          </p:val>
                                        </p:tav>
                                      </p:tavLst>
                                    </p:anim>
                                    <p:anim calcmode="lin" valueType="num">
                                      <p:cBhvr>
                                        <p:cTn id="42" dur="500" fill="hold"/>
                                        <p:tgtEl>
                                          <p:spTgt spid="756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8" grpId="1" build="p" animBg="1" advAuto="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2"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213</a:t>
            </a:fld>
            <a:endParaRPr/>
          </a:p>
        </p:txBody>
      </p:sp>
      <p:sp>
        <p:nvSpPr>
          <p:cNvPr id="7573" name="Rectangle 2"/>
          <p:cNvSpPr txBox="1">
            <a:spLocks noGrp="1"/>
          </p:cNvSpPr>
          <p:nvPr>
            <p:ph type="title"/>
          </p:nvPr>
        </p:nvSpPr>
        <p:spPr>
          <a:xfrm>
            <a:off x="1515174" y="115444"/>
            <a:ext cx="9161652" cy="796668"/>
          </a:xfrm>
          <a:prstGeom prst="rect">
            <a:avLst/>
          </a:prstGeom>
        </p:spPr>
        <p:txBody>
          <a:bodyPr lIns="45719" tIns="45720" rIns="45719" bIns="45720" anchor="ctr">
            <a:normAutofit fontScale="90000"/>
          </a:bodyPr>
          <a:lstStyle/>
          <a:p>
            <a:pPr defTabSz="630936">
              <a:defRPr sz="3036" b="1">
                <a:solidFill>
                  <a:srgbClr val="00FFFF"/>
                </a:solidFill>
                <a:effectLst>
                  <a:outerShdw blurRad="26289" dist="26289" dir="2700000" rotWithShape="0">
                    <a:srgbClr val="000000"/>
                  </a:outerShdw>
                </a:effectLst>
              </a:defRPr>
            </a:pPr>
            <a:r>
              <a:rPr sz="3000" dirty="0">
                <a:solidFill>
                  <a:srgbClr val="FF7300"/>
                </a:solidFill>
              </a:rPr>
              <a:t>The Birth of Samuel</a:t>
            </a:r>
            <a:r>
              <a:rPr sz="3000" dirty="0"/>
              <a:t> / El Nacimiento de Samuel</a:t>
            </a:r>
            <a:r>
              <a:rPr lang="en-US" sz="3000" dirty="0"/>
              <a:t> </a:t>
            </a:r>
            <a:r>
              <a:rPr sz="3000" dirty="0"/>
              <a:t> </a:t>
            </a:r>
            <a:r>
              <a:rPr sz="1900" dirty="0"/>
              <a:t>(1 Sa. 1-2)</a:t>
            </a:r>
          </a:p>
        </p:txBody>
      </p:sp>
      <p:sp>
        <p:nvSpPr>
          <p:cNvPr id="7574" name="Rectangle 3"/>
          <p:cNvSpPr txBox="1">
            <a:spLocks noGrp="1"/>
          </p:cNvSpPr>
          <p:nvPr>
            <p:ph type="body" idx="1"/>
          </p:nvPr>
        </p:nvSpPr>
        <p:spPr>
          <a:xfrm>
            <a:off x="304800" y="990600"/>
            <a:ext cx="11582400" cy="5867400"/>
          </a:xfrm>
          <a:prstGeom prst="rect">
            <a:avLst/>
          </a:prstGeom>
        </p:spPr>
        <p:txBody>
          <a:bodyPr lIns="45719" tIns="45720" rIns="45719" bIns="45720" anchor="t">
            <a:normAutofit/>
          </a:bodyPr>
          <a:lstStyle/>
          <a:p>
            <a:pPr marL="274320" indent="-274320" defTabSz="731520">
              <a:spcBef>
                <a:spcPts val="500"/>
              </a:spcBef>
              <a:buSzTx/>
              <a:buFont typeface="Wingdings"/>
              <a:buNone/>
              <a:defRPr sz="2240" b="1">
                <a:solidFill>
                  <a:srgbClr val="EEC85E"/>
                </a:solidFill>
                <a:effectLst>
                  <a:outerShdw blurRad="30480" dist="30480" dir="2700000" rotWithShape="0">
                    <a:srgbClr val="000000"/>
                  </a:outerShdw>
                </a:effectLst>
              </a:defRPr>
            </a:pPr>
            <a:r>
              <a:rPr sz="2200" dirty="0">
                <a:solidFill>
                  <a:srgbClr val="FF7300"/>
                </a:solidFill>
              </a:rPr>
              <a:t>Samuel was born into a Kohathite </a:t>
            </a:r>
            <a:r>
              <a:rPr sz="2200" dirty="0" err="1">
                <a:solidFill>
                  <a:srgbClr val="FF7300"/>
                </a:solidFill>
              </a:rPr>
              <a:t>levitical</a:t>
            </a:r>
            <a:r>
              <a:rPr sz="2200" dirty="0">
                <a:solidFill>
                  <a:srgbClr val="FF7300"/>
                </a:solidFill>
              </a:rPr>
              <a:t> family in Ephraim (1 Sa. 1:1; 1 Chr. 6:33-35). </a:t>
            </a:r>
            <a:r>
              <a:rPr sz="2200" dirty="0"/>
              <a:t>/ Samuel </a:t>
            </a:r>
            <a:r>
              <a:rPr sz="2200" dirty="0" err="1"/>
              <a:t>nació</a:t>
            </a:r>
            <a:r>
              <a:rPr sz="2200" dirty="0"/>
              <a:t> </a:t>
            </a:r>
            <a:r>
              <a:rPr sz="2200" dirty="0" err="1"/>
              <a:t>en</a:t>
            </a:r>
            <a:r>
              <a:rPr sz="2200" dirty="0"/>
              <a:t> </a:t>
            </a:r>
            <a:r>
              <a:rPr sz="2200" dirty="0" err="1"/>
              <a:t>una</a:t>
            </a:r>
            <a:r>
              <a:rPr sz="2200" dirty="0"/>
              <a:t> </a:t>
            </a:r>
            <a:r>
              <a:rPr sz="2200" dirty="0" err="1"/>
              <a:t>familia</a:t>
            </a:r>
            <a:r>
              <a:rPr sz="2200" dirty="0"/>
              <a:t> </a:t>
            </a:r>
            <a:r>
              <a:rPr sz="2200" dirty="0" err="1"/>
              <a:t>levítica</a:t>
            </a:r>
            <a:r>
              <a:rPr sz="2200" dirty="0"/>
              <a:t> </a:t>
            </a:r>
            <a:r>
              <a:rPr sz="2200" dirty="0" err="1"/>
              <a:t>coatita</a:t>
            </a:r>
            <a:r>
              <a:rPr sz="2200" dirty="0"/>
              <a:t> </a:t>
            </a:r>
            <a:r>
              <a:rPr sz="2200" dirty="0" err="1"/>
              <a:t>en</a:t>
            </a:r>
            <a:r>
              <a:rPr sz="2200" dirty="0"/>
              <a:t> Efraín (1 S. 1:1; 1 Cr. 6:33-35).</a:t>
            </a:r>
          </a:p>
          <a:p>
            <a:pPr marL="274320" indent="-274320" defTabSz="731520">
              <a:spcBef>
                <a:spcPts val="400"/>
              </a:spcBef>
              <a:defRPr sz="1920" i="1">
                <a:effectLst>
                  <a:outerShdw blurRad="30480" dist="30480" dir="2700000" rotWithShape="0">
                    <a:srgbClr val="000000"/>
                  </a:outerShdw>
                </a:effectLst>
              </a:defRPr>
            </a:pPr>
            <a:r>
              <a:rPr sz="1900" b="1" dirty="0">
                <a:solidFill>
                  <a:srgbClr val="FFFF00"/>
                </a:solidFill>
              </a:rPr>
              <a:t>Hannah, his mother, vowed to Yahweh that if he would provide her a son, she would give him up to lifetime service as a Nazirite (1:11).</a:t>
            </a:r>
            <a:r>
              <a:rPr sz="1900" dirty="0">
                <a:solidFill>
                  <a:srgbClr val="FFFF00"/>
                </a:solidFill>
              </a:rPr>
              <a:t> </a:t>
            </a:r>
            <a:r>
              <a:rPr sz="1900" dirty="0">
                <a:solidFill>
                  <a:srgbClr val="FFFFFF"/>
                </a:solidFill>
              </a:rPr>
              <a:t>/ Ana, </a:t>
            </a:r>
            <a:r>
              <a:rPr sz="1900" dirty="0" err="1">
                <a:solidFill>
                  <a:srgbClr val="FFFFFF"/>
                </a:solidFill>
              </a:rPr>
              <a:t>su</a:t>
            </a:r>
            <a:r>
              <a:rPr sz="1900" dirty="0">
                <a:solidFill>
                  <a:srgbClr val="FFFFFF"/>
                </a:solidFill>
              </a:rPr>
              <a:t> </a:t>
            </a:r>
            <a:r>
              <a:rPr sz="1900" dirty="0" err="1">
                <a:solidFill>
                  <a:srgbClr val="FFFFFF"/>
                </a:solidFill>
              </a:rPr>
              <a:t>madre</a:t>
            </a:r>
            <a:r>
              <a:rPr sz="1900" dirty="0">
                <a:solidFill>
                  <a:srgbClr val="FFFFFF"/>
                </a:solidFill>
              </a:rPr>
              <a:t>, </a:t>
            </a:r>
            <a:r>
              <a:rPr sz="1900" dirty="0" err="1">
                <a:solidFill>
                  <a:srgbClr val="FFFFFF"/>
                </a:solidFill>
              </a:rPr>
              <a:t>juró</a:t>
            </a:r>
            <a:r>
              <a:rPr sz="1900" dirty="0">
                <a:solidFill>
                  <a:srgbClr val="FFFFFF"/>
                </a:solidFill>
              </a:rPr>
              <a:t> a </a:t>
            </a:r>
            <a:r>
              <a:rPr sz="1900" dirty="0" err="1">
                <a:solidFill>
                  <a:srgbClr val="FFFFFF"/>
                </a:solidFill>
              </a:rPr>
              <a:t>Yahvé</a:t>
            </a:r>
            <a:r>
              <a:rPr sz="1900" dirty="0">
                <a:solidFill>
                  <a:srgbClr val="FFFFFF"/>
                </a:solidFill>
              </a:rPr>
              <a:t> que </a:t>
            </a:r>
            <a:r>
              <a:rPr sz="1900" dirty="0" err="1">
                <a:solidFill>
                  <a:srgbClr val="FFFFFF"/>
                </a:solidFill>
              </a:rPr>
              <a:t>si</a:t>
            </a:r>
            <a:r>
              <a:rPr sz="1900" dirty="0">
                <a:solidFill>
                  <a:srgbClr val="FFFFFF"/>
                </a:solidFill>
              </a:rPr>
              <a:t> le </a:t>
            </a:r>
            <a:r>
              <a:rPr sz="1900" dirty="0" err="1">
                <a:solidFill>
                  <a:srgbClr val="FFFFFF"/>
                </a:solidFill>
              </a:rPr>
              <a:t>daba</a:t>
            </a:r>
            <a:r>
              <a:rPr sz="1900" dirty="0">
                <a:solidFill>
                  <a:srgbClr val="FFFFFF"/>
                </a:solidFill>
              </a:rPr>
              <a:t> un </a:t>
            </a:r>
            <a:r>
              <a:rPr sz="1900" dirty="0" err="1">
                <a:solidFill>
                  <a:srgbClr val="FFFFFF"/>
                </a:solidFill>
              </a:rPr>
              <a:t>hijo</a:t>
            </a:r>
            <a:r>
              <a:rPr sz="1900" dirty="0">
                <a:solidFill>
                  <a:srgbClr val="FFFFFF"/>
                </a:solidFill>
              </a:rPr>
              <a:t>, </a:t>
            </a:r>
            <a:r>
              <a:rPr sz="1900" dirty="0" err="1">
                <a:solidFill>
                  <a:srgbClr val="FFFFFF"/>
                </a:solidFill>
              </a:rPr>
              <a:t>ella</a:t>
            </a:r>
            <a:r>
              <a:rPr sz="1900" dirty="0">
                <a:solidFill>
                  <a:srgbClr val="FFFFFF"/>
                </a:solidFill>
              </a:rPr>
              <a:t> lo </a:t>
            </a:r>
            <a:r>
              <a:rPr sz="1900" dirty="0" err="1">
                <a:solidFill>
                  <a:srgbClr val="FFFFFF"/>
                </a:solidFill>
              </a:rPr>
              <a:t>entregaría</a:t>
            </a:r>
            <a:r>
              <a:rPr sz="1900" dirty="0">
                <a:solidFill>
                  <a:srgbClr val="FFFFFF"/>
                </a:solidFill>
              </a:rPr>
              <a:t> al </a:t>
            </a:r>
            <a:r>
              <a:rPr sz="1900" dirty="0" err="1">
                <a:solidFill>
                  <a:srgbClr val="FFFFFF"/>
                </a:solidFill>
              </a:rPr>
              <a:t>servicio</a:t>
            </a:r>
            <a:r>
              <a:rPr sz="1900" dirty="0">
                <a:solidFill>
                  <a:srgbClr val="FFFFFF"/>
                </a:solidFill>
              </a:rPr>
              <a:t> de </a:t>
            </a:r>
            <a:r>
              <a:rPr sz="1900" dirty="0" err="1">
                <a:solidFill>
                  <a:srgbClr val="FFFFFF"/>
                </a:solidFill>
              </a:rPr>
              <a:t>por</a:t>
            </a:r>
            <a:r>
              <a:rPr sz="1900" dirty="0">
                <a:solidFill>
                  <a:srgbClr val="FFFFFF"/>
                </a:solidFill>
              </a:rPr>
              <a:t> </a:t>
            </a:r>
            <a:r>
              <a:rPr sz="1900" dirty="0" err="1">
                <a:solidFill>
                  <a:srgbClr val="FFFFFF"/>
                </a:solidFill>
              </a:rPr>
              <a:t>vida</a:t>
            </a:r>
            <a:r>
              <a:rPr sz="1900" dirty="0">
                <a:solidFill>
                  <a:srgbClr val="FFFFFF"/>
                </a:solidFill>
              </a:rPr>
              <a:t> </a:t>
            </a:r>
            <a:r>
              <a:rPr sz="1900" dirty="0" err="1">
                <a:solidFill>
                  <a:srgbClr val="FFFFFF"/>
                </a:solidFill>
              </a:rPr>
              <a:t>como</a:t>
            </a:r>
            <a:r>
              <a:rPr sz="1900" dirty="0">
                <a:solidFill>
                  <a:srgbClr val="FFFFFF"/>
                </a:solidFill>
              </a:rPr>
              <a:t> </a:t>
            </a:r>
            <a:r>
              <a:rPr sz="1900" dirty="0" err="1">
                <a:solidFill>
                  <a:srgbClr val="FFFFFF"/>
                </a:solidFill>
              </a:rPr>
              <a:t>nazareo</a:t>
            </a:r>
            <a:r>
              <a:rPr sz="1900" dirty="0">
                <a:solidFill>
                  <a:srgbClr val="FFFFFF"/>
                </a:solidFill>
              </a:rPr>
              <a:t> (1:11)</a:t>
            </a:r>
          </a:p>
          <a:p>
            <a:pPr marL="274320" indent="-274320" defTabSz="731520">
              <a:spcBef>
                <a:spcPts val="400"/>
              </a:spcBef>
              <a:defRPr sz="1920" i="1">
                <a:effectLst>
                  <a:outerShdw blurRad="30480" dist="30480" dir="2700000" rotWithShape="0">
                    <a:srgbClr val="000000"/>
                  </a:outerShdw>
                </a:effectLst>
              </a:defRPr>
            </a:pPr>
            <a:r>
              <a:rPr sz="1900" b="1" dirty="0">
                <a:solidFill>
                  <a:srgbClr val="FFFF00"/>
                </a:solidFill>
              </a:rPr>
              <a:t>When the child was born, she named him Samuel, a name that means “His name is El.” The name also is a pun on the verb </a:t>
            </a:r>
            <a:r>
              <a:rPr sz="1900" b="1" u="sng" dirty="0" err="1">
                <a:solidFill>
                  <a:srgbClr val="FFFF00"/>
                </a:solidFill>
              </a:rPr>
              <a:t>sa’al</a:t>
            </a:r>
            <a:r>
              <a:rPr sz="1900" b="1" dirty="0">
                <a:solidFill>
                  <a:srgbClr val="FFFF00"/>
                </a:solidFill>
              </a:rPr>
              <a:t> (= request, dedicate). Ironically, the same pun will later be behind Saul’s name, implying that the real leader of Israel was not Saul, the first king, but Samuel.</a:t>
            </a:r>
            <a:r>
              <a:rPr sz="1900" dirty="0"/>
              <a:t> </a:t>
            </a:r>
            <a:r>
              <a:rPr sz="1900" dirty="0">
                <a:solidFill>
                  <a:srgbClr val="FFFFFF"/>
                </a:solidFill>
              </a:rPr>
              <a:t>/ </a:t>
            </a:r>
            <a:r>
              <a:rPr sz="1900" dirty="0" err="1">
                <a:solidFill>
                  <a:srgbClr val="FFFFFF"/>
                </a:solidFill>
              </a:rPr>
              <a:t>Cuando</a:t>
            </a:r>
            <a:r>
              <a:rPr sz="1900" dirty="0">
                <a:solidFill>
                  <a:srgbClr val="FFFFFF"/>
                </a:solidFill>
              </a:rPr>
              <a:t> </a:t>
            </a:r>
            <a:r>
              <a:rPr sz="1900" dirty="0" err="1">
                <a:solidFill>
                  <a:srgbClr val="FFFFFF"/>
                </a:solidFill>
              </a:rPr>
              <a:t>nació</a:t>
            </a:r>
            <a:r>
              <a:rPr sz="1900" dirty="0">
                <a:solidFill>
                  <a:srgbClr val="FFFFFF"/>
                </a:solidFill>
              </a:rPr>
              <a:t> </a:t>
            </a:r>
            <a:r>
              <a:rPr sz="1900" dirty="0" err="1">
                <a:solidFill>
                  <a:srgbClr val="FFFFFF"/>
                </a:solidFill>
              </a:rPr>
              <a:t>el</a:t>
            </a:r>
            <a:r>
              <a:rPr sz="1900" dirty="0">
                <a:solidFill>
                  <a:srgbClr val="FFFFFF"/>
                </a:solidFill>
              </a:rPr>
              <a:t> </a:t>
            </a:r>
            <a:r>
              <a:rPr sz="1900" dirty="0" err="1">
                <a:solidFill>
                  <a:srgbClr val="FFFFFF"/>
                </a:solidFill>
              </a:rPr>
              <a:t>niño</a:t>
            </a:r>
            <a:r>
              <a:rPr sz="1900" dirty="0">
                <a:solidFill>
                  <a:srgbClr val="FFFFFF"/>
                </a:solidFill>
              </a:rPr>
              <a:t>, </a:t>
            </a:r>
            <a:r>
              <a:rPr sz="1900" dirty="0" err="1">
                <a:solidFill>
                  <a:srgbClr val="FFFFFF"/>
                </a:solidFill>
              </a:rPr>
              <a:t>ella</a:t>
            </a:r>
            <a:r>
              <a:rPr sz="1900" dirty="0">
                <a:solidFill>
                  <a:srgbClr val="FFFFFF"/>
                </a:solidFill>
              </a:rPr>
              <a:t> le puso </a:t>
            </a:r>
            <a:r>
              <a:rPr sz="1900" dirty="0" err="1">
                <a:solidFill>
                  <a:srgbClr val="FFFFFF"/>
                </a:solidFill>
              </a:rPr>
              <a:t>por</a:t>
            </a:r>
            <a:r>
              <a:rPr sz="1900" dirty="0">
                <a:solidFill>
                  <a:srgbClr val="FFFFFF"/>
                </a:solidFill>
              </a:rPr>
              <a:t> </a:t>
            </a:r>
            <a:r>
              <a:rPr sz="1900" dirty="0" err="1">
                <a:solidFill>
                  <a:srgbClr val="FFFFFF"/>
                </a:solidFill>
              </a:rPr>
              <a:t>nombre</a:t>
            </a:r>
            <a:r>
              <a:rPr sz="1900" dirty="0">
                <a:solidFill>
                  <a:srgbClr val="FFFFFF"/>
                </a:solidFill>
              </a:rPr>
              <a:t> Samuel, </a:t>
            </a:r>
            <a:r>
              <a:rPr sz="1900" dirty="0" err="1">
                <a:solidFill>
                  <a:srgbClr val="FFFFFF"/>
                </a:solidFill>
              </a:rPr>
              <a:t>nombre</a:t>
            </a:r>
            <a:r>
              <a:rPr sz="1900" dirty="0">
                <a:solidFill>
                  <a:srgbClr val="FFFFFF"/>
                </a:solidFill>
              </a:rPr>
              <a:t> que </a:t>
            </a:r>
            <a:r>
              <a:rPr sz="1900" dirty="0" err="1">
                <a:solidFill>
                  <a:srgbClr val="FFFFFF"/>
                </a:solidFill>
              </a:rPr>
              <a:t>significa</a:t>
            </a:r>
            <a:r>
              <a:rPr sz="1900" dirty="0">
                <a:solidFill>
                  <a:srgbClr val="FFFFFF"/>
                </a:solidFill>
              </a:rPr>
              <a:t> “</a:t>
            </a:r>
            <a:r>
              <a:rPr sz="1900" dirty="0" err="1">
                <a:solidFill>
                  <a:srgbClr val="FFFFFF"/>
                </a:solidFill>
              </a:rPr>
              <a:t>Su</a:t>
            </a:r>
            <a:r>
              <a:rPr sz="1900" dirty="0">
                <a:solidFill>
                  <a:srgbClr val="FFFFFF"/>
                </a:solidFill>
              </a:rPr>
              <a:t> </a:t>
            </a:r>
            <a:r>
              <a:rPr sz="1900" dirty="0" err="1">
                <a:solidFill>
                  <a:srgbClr val="FFFFFF"/>
                </a:solidFill>
              </a:rPr>
              <a:t>nombre</a:t>
            </a:r>
            <a:r>
              <a:rPr sz="1900" dirty="0">
                <a:solidFill>
                  <a:srgbClr val="FFFFFF"/>
                </a:solidFill>
              </a:rPr>
              <a:t> es El”. El </a:t>
            </a:r>
            <a:r>
              <a:rPr sz="1900" dirty="0" err="1">
                <a:solidFill>
                  <a:srgbClr val="FFFFFF"/>
                </a:solidFill>
              </a:rPr>
              <a:t>nombre</a:t>
            </a:r>
            <a:r>
              <a:rPr sz="1900" dirty="0">
                <a:solidFill>
                  <a:srgbClr val="FFFFFF"/>
                </a:solidFill>
              </a:rPr>
              <a:t> </a:t>
            </a:r>
            <a:r>
              <a:rPr sz="1900" dirty="0" err="1">
                <a:solidFill>
                  <a:srgbClr val="FFFFFF"/>
                </a:solidFill>
              </a:rPr>
              <a:t>también</a:t>
            </a:r>
            <a:r>
              <a:rPr sz="1900" dirty="0">
                <a:solidFill>
                  <a:srgbClr val="FFFFFF"/>
                </a:solidFill>
              </a:rPr>
              <a:t> es un </a:t>
            </a:r>
            <a:r>
              <a:rPr sz="1900" dirty="0" err="1">
                <a:solidFill>
                  <a:srgbClr val="FFFFFF"/>
                </a:solidFill>
              </a:rPr>
              <a:t>juego</a:t>
            </a:r>
            <a:r>
              <a:rPr sz="1900" dirty="0">
                <a:solidFill>
                  <a:srgbClr val="FFFFFF"/>
                </a:solidFill>
              </a:rPr>
              <a:t> de palabras con </a:t>
            </a:r>
            <a:r>
              <a:rPr sz="1900" dirty="0" err="1">
                <a:solidFill>
                  <a:srgbClr val="FFFFFF"/>
                </a:solidFill>
              </a:rPr>
              <a:t>el</a:t>
            </a:r>
            <a:r>
              <a:rPr sz="1900" dirty="0">
                <a:solidFill>
                  <a:srgbClr val="FFFFFF"/>
                </a:solidFill>
              </a:rPr>
              <a:t> verbo </a:t>
            </a:r>
            <a:r>
              <a:rPr sz="1900" dirty="0" err="1">
                <a:solidFill>
                  <a:srgbClr val="FFFFFF"/>
                </a:solidFill>
              </a:rPr>
              <a:t>sa'al</a:t>
            </a:r>
            <a:r>
              <a:rPr sz="1900" dirty="0">
                <a:solidFill>
                  <a:srgbClr val="FFFFFF"/>
                </a:solidFill>
              </a:rPr>
              <a:t> (= </a:t>
            </a:r>
            <a:r>
              <a:rPr sz="1900" dirty="0" err="1">
                <a:solidFill>
                  <a:srgbClr val="FFFFFF"/>
                </a:solidFill>
              </a:rPr>
              <a:t>solicitar</a:t>
            </a:r>
            <a:r>
              <a:rPr sz="1900" dirty="0">
                <a:solidFill>
                  <a:srgbClr val="FFFFFF"/>
                </a:solidFill>
              </a:rPr>
              <a:t>, </a:t>
            </a:r>
            <a:r>
              <a:rPr sz="1900" dirty="0" err="1">
                <a:solidFill>
                  <a:srgbClr val="FFFFFF"/>
                </a:solidFill>
              </a:rPr>
              <a:t>dedicar</a:t>
            </a:r>
            <a:r>
              <a:rPr sz="1900" dirty="0">
                <a:solidFill>
                  <a:srgbClr val="FFFFFF"/>
                </a:solidFill>
              </a:rPr>
              <a:t>). </a:t>
            </a:r>
            <a:r>
              <a:rPr sz="1900" dirty="0" err="1">
                <a:solidFill>
                  <a:srgbClr val="FFFFFF"/>
                </a:solidFill>
              </a:rPr>
              <a:t>Irónicamente</a:t>
            </a:r>
            <a:r>
              <a:rPr sz="1900" dirty="0">
                <a:solidFill>
                  <a:srgbClr val="FFFFFF"/>
                </a:solidFill>
              </a:rPr>
              <a:t>, </a:t>
            </a:r>
            <a:r>
              <a:rPr sz="1900" dirty="0" err="1">
                <a:solidFill>
                  <a:srgbClr val="FFFFFF"/>
                </a:solidFill>
              </a:rPr>
              <a:t>el</a:t>
            </a:r>
            <a:r>
              <a:rPr sz="1900" dirty="0">
                <a:solidFill>
                  <a:srgbClr val="FFFFFF"/>
                </a:solidFill>
              </a:rPr>
              <a:t> </a:t>
            </a:r>
            <a:r>
              <a:rPr sz="1900" dirty="0" err="1">
                <a:solidFill>
                  <a:srgbClr val="FFFFFF"/>
                </a:solidFill>
              </a:rPr>
              <a:t>mismo</a:t>
            </a:r>
            <a:r>
              <a:rPr sz="1900" dirty="0">
                <a:solidFill>
                  <a:srgbClr val="FFFFFF"/>
                </a:solidFill>
              </a:rPr>
              <a:t> </a:t>
            </a:r>
            <a:r>
              <a:rPr sz="1900" dirty="0" err="1">
                <a:solidFill>
                  <a:srgbClr val="FFFFFF"/>
                </a:solidFill>
              </a:rPr>
              <a:t>juego</a:t>
            </a:r>
            <a:r>
              <a:rPr sz="1900" dirty="0">
                <a:solidFill>
                  <a:srgbClr val="FFFFFF"/>
                </a:solidFill>
              </a:rPr>
              <a:t> de palabras </a:t>
            </a:r>
            <a:r>
              <a:rPr sz="1900" dirty="0" err="1">
                <a:solidFill>
                  <a:srgbClr val="FFFFFF"/>
                </a:solidFill>
              </a:rPr>
              <a:t>estará</a:t>
            </a:r>
            <a:r>
              <a:rPr sz="1900" dirty="0">
                <a:solidFill>
                  <a:srgbClr val="FFFFFF"/>
                </a:solidFill>
              </a:rPr>
              <a:t> </a:t>
            </a:r>
            <a:r>
              <a:rPr sz="1900" dirty="0" err="1">
                <a:solidFill>
                  <a:srgbClr val="FFFFFF"/>
                </a:solidFill>
              </a:rPr>
              <a:t>más</a:t>
            </a:r>
            <a:r>
              <a:rPr sz="1900" dirty="0">
                <a:solidFill>
                  <a:srgbClr val="FFFFFF"/>
                </a:solidFill>
              </a:rPr>
              <a:t> </a:t>
            </a:r>
            <a:r>
              <a:rPr sz="1900" dirty="0" err="1">
                <a:solidFill>
                  <a:srgbClr val="FFFFFF"/>
                </a:solidFill>
              </a:rPr>
              <a:t>adelante</a:t>
            </a:r>
            <a:r>
              <a:rPr sz="1900" dirty="0">
                <a:solidFill>
                  <a:srgbClr val="FFFFFF"/>
                </a:solidFill>
              </a:rPr>
              <a:t> </a:t>
            </a:r>
            <a:r>
              <a:rPr sz="1900" dirty="0" err="1">
                <a:solidFill>
                  <a:srgbClr val="FFFFFF"/>
                </a:solidFill>
              </a:rPr>
              <a:t>detrás</a:t>
            </a:r>
            <a:r>
              <a:rPr sz="1900" dirty="0">
                <a:solidFill>
                  <a:srgbClr val="FFFFFF"/>
                </a:solidFill>
              </a:rPr>
              <a:t> del </a:t>
            </a:r>
            <a:r>
              <a:rPr sz="1900" dirty="0" err="1">
                <a:solidFill>
                  <a:srgbClr val="FFFFFF"/>
                </a:solidFill>
              </a:rPr>
              <a:t>nombre</a:t>
            </a:r>
            <a:r>
              <a:rPr sz="1900" dirty="0">
                <a:solidFill>
                  <a:srgbClr val="FFFFFF"/>
                </a:solidFill>
              </a:rPr>
              <a:t> de Saúl, lo que </a:t>
            </a:r>
            <a:r>
              <a:rPr sz="1900" dirty="0" err="1">
                <a:solidFill>
                  <a:srgbClr val="FFFFFF"/>
                </a:solidFill>
              </a:rPr>
              <a:t>implica</a:t>
            </a:r>
            <a:r>
              <a:rPr sz="1900" dirty="0">
                <a:solidFill>
                  <a:srgbClr val="FFFFFF"/>
                </a:solidFill>
              </a:rPr>
              <a:t> que </a:t>
            </a:r>
            <a:r>
              <a:rPr sz="1900" dirty="0" err="1">
                <a:solidFill>
                  <a:srgbClr val="FFFFFF"/>
                </a:solidFill>
              </a:rPr>
              <a:t>el</a:t>
            </a:r>
            <a:r>
              <a:rPr sz="1900" dirty="0">
                <a:solidFill>
                  <a:srgbClr val="FFFFFF"/>
                </a:solidFill>
              </a:rPr>
              <a:t> </a:t>
            </a:r>
            <a:r>
              <a:rPr sz="1900" dirty="0" err="1">
                <a:solidFill>
                  <a:srgbClr val="FFFFFF"/>
                </a:solidFill>
              </a:rPr>
              <a:t>verdadero</a:t>
            </a:r>
            <a:r>
              <a:rPr sz="1900" dirty="0">
                <a:solidFill>
                  <a:srgbClr val="FFFFFF"/>
                </a:solidFill>
              </a:rPr>
              <a:t> </a:t>
            </a:r>
            <a:r>
              <a:rPr sz="1900" dirty="0" err="1">
                <a:solidFill>
                  <a:srgbClr val="FFFFFF"/>
                </a:solidFill>
              </a:rPr>
              <a:t>líder</a:t>
            </a:r>
            <a:r>
              <a:rPr sz="1900" dirty="0">
                <a:solidFill>
                  <a:srgbClr val="FFFFFF"/>
                </a:solidFill>
              </a:rPr>
              <a:t> de Israel no </a:t>
            </a:r>
            <a:r>
              <a:rPr sz="1900" dirty="0" err="1">
                <a:solidFill>
                  <a:srgbClr val="FFFFFF"/>
                </a:solidFill>
              </a:rPr>
              <a:t>fue</a:t>
            </a:r>
            <a:r>
              <a:rPr sz="1900" dirty="0">
                <a:solidFill>
                  <a:srgbClr val="FFFFFF"/>
                </a:solidFill>
              </a:rPr>
              <a:t> Saúl, </a:t>
            </a:r>
            <a:r>
              <a:rPr sz="1900" dirty="0" err="1">
                <a:solidFill>
                  <a:srgbClr val="FFFFFF"/>
                </a:solidFill>
              </a:rPr>
              <a:t>el</a:t>
            </a:r>
            <a:r>
              <a:rPr sz="1900" dirty="0">
                <a:solidFill>
                  <a:srgbClr val="FFFFFF"/>
                </a:solidFill>
              </a:rPr>
              <a:t> primer </a:t>
            </a:r>
            <a:r>
              <a:rPr sz="1900" dirty="0" err="1">
                <a:solidFill>
                  <a:srgbClr val="FFFFFF"/>
                </a:solidFill>
              </a:rPr>
              <a:t>rey</a:t>
            </a:r>
            <a:r>
              <a:rPr sz="1900" dirty="0">
                <a:solidFill>
                  <a:srgbClr val="FFFFFF"/>
                </a:solidFill>
              </a:rPr>
              <a:t>, </a:t>
            </a:r>
            <a:r>
              <a:rPr sz="1900" dirty="0" err="1">
                <a:solidFill>
                  <a:srgbClr val="FFFFFF"/>
                </a:solidFill>
              </a:rPr>
              <a:t>sino</a:t>
            </a:r>
            <a:r>
              <a:rPr sz="1900" dirty="0">
                <a:solidFill>
                  <a:srgbClr val="FFFFFF"/>
                </a:solidFill>
              </a:rPr>
              <a:t> Samuel.</a:t>
            </a:r>
          </a:p>
          <a:p>
            <a:pPr marL="274320" indent="-274320" defTabSz="731520">
              <a:spcBef>
                <a:spcPts val="400"/>
              </a:spcBef>
              <a:defRPr sz="1920" i="1">
                <a:effectLst>
                  <a:outerShdw blurRad="30480" dist="30480" dir="2700000" rotWithShape="0">
                    <a:srgbClr val="000000"/>
                  </a:outerShdw>
                </a:effectLst>
              </a:defRPr>
            </a:pPr>
            <a:r>
              <a:rPr sz="1900" b="1" dirty="0">
                <a:solidFill>
                  <a:srgbClr val="FFFF00"/>
                </a:solidFill>
              </a:rPr>
              <a:t>In her song of praise, Hannah exalted God as the one who rescues not only the barren woman, but the poor, the oppressed, and the righteous (2:1-10).</a:t>
            </a:r>
            <a:r>
              <a:rPr sz="1900" dirty="0"/>
              <a:t> </a:t>
            </a:r>
            <a:r>
              <a:rPr sz="1900" dirty="0">
                <a:solidFill>
                  <a:srgbClr val="FFFFFF"/>
                </a:solidFill>
              </a:rPr>
              <a:t>/ En </a:t>
            </a:r>
            <a:r>
              <a:rPr sz="1900" dirty="0" err="1">
                <a:solidFill>
                  <a:srgbClr val="FFFFFF"/>
                </a:solidFill>
              </a:rPr>
              <a:t>su</a:t>
            </a:r>
            <a:r>
              <a:rPr sz="1900" dirty="0">
                <a:solidFill>
                  <a:srgbClr val="FFFFFF"/>
                </a:solidFill>
              </a:rPr>
              <a:t> canto de </a:t>
            </a:r>
            <a:r>
              <a:rPr sz="1900" dirty="0" err="1">
                <a:solidFill>
                  <a:srgbClr val="FFFFFF"/>
                </a:solidFill>
              </a:rPr>
              <a:t>alabanza</a:t>
            </a:r>
            <a:r>
              <a:rPr sz="1900" dirty="0">
                <a:solidFill>
                  <a:srgbClr val="FFFFFF"/>
                </a:solidFill>
              </a:rPr>
              <a:t>, Ana </a:t>
            </a:r>
            <a:r>
              <a:rPr sz="1900" dirty="0" err="1">
                <a:solidFill>
                  <a:srgbClr val="FFFFFF"/>
                </a:solidFill>
              </a:rPr>
              <a:t>exaltó</a:t>
            </a:r>
            <a:r>
              <a:rPr sz="1900" dirty="0">
                <a:solidFill>
                  <a:srgbClr val="FFFFFF"/>
                </a:solidFill>
              </a:rPr>
              <a:t> a Dios </a:t>
            </a:r>
            <a:r>
              <a:rPr sz="1900" dirty="0" err="1">
                <a:solidFill>
                  <a:srgbClr val="FFFFFF"/>
                </a:solidFill>
              </a:rPr>
              <a:t>como</a:t>
            </a:r>
            <a:r>
              <a:rPr sz="1900" dirty="0">
                <a:solidFill>
                  <a:srgbClr val="FFFFFF"/>
                </a:solidFill>
              </a:rPr>
              <a:t> </a:t>
            </a:r>
            <a:r>
              <a:rPr sz="1900" dirty="0" err="1">
                <a:solidFill>
                  <a:srgbClr val="FFFFFF"/>
                </a:solidFill>
              </a:rPr>
              <a:t>el</a:t>
            </a:r>
            <a:r>
              <a:rPr sz="1900" dirty="0">
                <a:solidFill>
                  <a:srgbClr val="FFFFFF"/>
                </a:solidFill>
              </a:rPr>
              <a:t> que </a:t>
            </a:r>
            <a:r>
              <a:rPr sz="1900" dirty="0" err="1">
                <a:solidFill>
                  <a:srgbClr val="FFFFFF"/>
                </a:solidFill>
              </a:rPr>
              <a:t>rescata</a:t>
            </a:r>
            <a:r>
              <a:rPr sz="1900" dirty="0">
                <a:solidFill>
                  <a:srgbClr val="FFFFFF"/>
                </a:solidFill>
              </a:rPr>
              <a:t> no solo a la </a:t>
            </a:r>
            <a:r>
              <a:rPr sz="1900" dirty="0" err="1">
                <a:solidFill>
                  <a:srgbClr val="FFFFFF"/>
                </a:solidFill>
              </a:rPr>
              <a:t>mujer</a:t>
            </a:r>
            <a:r>
              <a:rPr sz="1900" dirty="0">
                <a:solidFill>
                  <a:srgbClr val="FFFFFF"/>
                </a:solidFill>
              </a:rPr>
              <a:t> </a:t>
            </a:r>
            <a:r>
              <a:rPr sz="1900" dirty="0" err="1">
                <a:solidFill>
                  <a:srgbClr val="FFFFFF"/>
                </a:solidFill>
              </a:rPr>
              <a:t>estéril</a:t>
            </a:r>
            <a:r>
              <a:rPr sz="1900" dirty="0">
                <a:solidFill>
                  <a:srgbClr val="FFFFFF"/>
                </a:solidFill>
              </a:rPr>
              <a:t>, </a:t>
            </a:r>
            <a:r>
              <a:rPr sz="1900" dirty="0" err="1">
                <a:solidFill>
                  <a:srgbClr val="FFFFFF"/>
                </a:solidFill>
              </a:rPr>
              <a:t>sino</a:t>
            </a:r>
            <a:r>
              <a:rPr sz="1900" dirty="0">
                <a:solidFill>
                  <a:srgbClr val="FFFFFF"/>
                </a:solidFill>
              </a:rPr>
              <a:t> </a:t>
            </a:r>
            <a:r>
              <a:rPr sz="1900" dirty="0" err="1">
                <a:solidFill>
                  <a:srgbClr val="FFFFFF"/>
                </a:solidFill>
              </a:rPr>
              <a:t>también</a:t>
            </a:r>
            <a:r>
              <a:rPr sz="1900" dirty="0">
                <a:solidFill>
                  <a:srgbClr val="FFFFFF"/>
                </a:solidFill>
              </a:rPr>
              <a:t> a </a:t>
            </a:r>
            <a:r>
              <a:rPr sz="1900" dirty="0" err="1">
                <a:solidFill>
                  <a:srgbClr val="FFFFFF"/>
                </a:solidFill>
              </a:rPr>
              <a:t>los</a:t>
            </a:r>
            <a:r>
              <a:rPr sz="1900" dirty="0">
                <a:solidFill>
                  <a:srgbClr val="FFFFFF"/>
                </a:solidFill>
              </a:rPr>
              <a:t> </a:t>
            </a:r>
            <a:r>
              <a:rPr sz="1900" dirty="0" err="1">
                <a:solidFill>
                  <a:srgbClr val="FFFFFF"/>
                </a:solidFill>
              </a:rPr>
              <a:t>pobres</a:t>
            </a:r>
            <a:r>
              <a:rPr sz="1900" dirty="0">
                <a:solidFill>
                  <a:srgbClr val="FFFFFF"/>
                </a:solidFill>
              </a:rPr>
              <a:t>, a </a:t>
            </a:r>
            <a:r>
              <a:rPr sz="1900" dirty="0" err="1">
                <a:solidFill>
                  <a:srgbClr val="FFFFFF"/>
                </a:solidFill>
              </a:rPr>
              <a:t>los</a:t>
            </a:r>
            <a:r>
              <a:rPr sz="1900" dirty="0">
                <a:solidFill>
                  <a:srgbClr val="FFFFFF"/>
                </a:solidFill>
              </a:rPr>
              <a:t> </a:t>
            </a:r>
            <a:r>
              <a:rPr sz="1900" dirty="0" err="1">
                <a:solidFill>
                  <a:srgbClr val="FFFFFF"/>
                </a:solidFill>
              </a:rPr>
              <a:t>oprimidos</a:t>
            </a:r>
            <a:r>
              <a:rPr sz="1900" dirty="0">
                <a:solidFill>
                  <a:srgbClr val="FFFFFF"/>
                </a:solidFill>
              </a:rPr>
              <a:t> y a </a:t>
            </a:r>
            <a:r>
              <a:rPr sz="1900" dirty="0" err="1">
                <a:solidFill>
                  <a:srgbClr val="FFFFFF"/>
                </a:solidFill>
              </a:rPr>
              <a:t>los</a:t>
            </a:r>
            <a:r>
              <a:rPr sz="1900" dirty="0">
                <a:solidFill>
                  <a:srgbClr val="FFFFFF"/>
                </a:solidFill>
              </a:rPr>
              <a:t> </a:t>
            </a:r>
            <a:r>
              <a:rPr sz="1900" dirty="0" err="1">
                <a:solidFill>
                  <a:srgbClr val="FFFFFF"/>
                </a:solidFill>
              </a:rPr>
              <a:t>justos</a:t>
            </a:r>
            <a:r>
              <a:rPr sz="1900" dirty="0">
                <a:solidFill>
                  <a:srgbClr val="FFFFFF"/>
                </a:solidFill>
              </a:rPr>
              <a:t> (2:1-10).</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574">
                                            <p:bg/>
                                          </p:spTgt>
                                        </p:tgtEl>
                                        <p:attrNameLst>
                                          <p:attrName>style.visibility</p:attrName>
                                        </p:attrNameLst>
                                      </p:cBhvr>
                                      <p:to>
                                        <p:strVal val="visible"/>
                                      </p:to>
                                    </p:set>
                                    <p:anim calcmode="lin" valueType="num">
                                      <p:cBhvr>
                                        <p:cTn id="7" dur="500" fill="hold"/>
                                        <p:tgtEl>
                                          <p:spTgt spid="7574">
                                            <p:bg/>
                                          </p:spTgt>
                                        </p:tgtEl>
                                        <p:attrNameLst>
                                          <p:attrName>ppt_w</p:attrName>
                                        </p:attrNameLst>
                                      </p:cBhvr>
                                      <p:tavLst>
                                        <p:tav tm="0">
                                          <p:val>
                                            <p:fltVal val="0"/>
                                          </p:val>
                                        </p:tav>
                                        <p:tav tm="100000">
                                          <p:val>
                                            <p:strVal val="#ppt_w"/>
                                          </p:val>
                                        </p:tav>
                                      </p:tavLst>
                                    </p:anim>
                                    <p:anim calcmode="lin" valueType="num">
                                      <p:cBhvr>
                                        <p:cTn id="8" dur="500" fill="hold"/>
                                        <p:tgtEl>
                                          <p:spTgt spid="757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574">
                                            <p:txEl>
                                              <p:pRg st="0" end="0"/>
                                            </p:txEl>
                                          </p:spTgt>
                                        </p:tgtEl>
                                        <p:attrNameLst>
                                          <p:attrName>style.visibility</p:attrName>
                                        </p:attrNameLst>
                                      </p:cBhvr>
                                      <p:to>
                                        <p:strVal val="visible"/>
                                      </p:to>
                                    </p:set>
                                    <p:anim calcmode="lin" valueType="num">
                                      <p:cBhvr>
                                        <p:cTn id="11" dur="500" fill="hold"/>
                                        <p:tgtEl>
                                          <p:spTgt spid="757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57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574">
                                            <p:txEl>
                                              <p:pRg st="1" end="1"/>
                                            </p:txEl>
                                          </p:spTgt>
                                        </p:tgtEl>
                                        <p:attrNameLst>
                                          <p:attrName>style.visibility</p:attrName>
                                        </p:attrNameLst>
                                      </p:cBhvr>
                                      <p:to>
                                        <p:strVal val="visible"/>
                                      </p:to>
                                    </p:set>
                                    <p:anim calcmode="lin" valueType="num">
                                      <p:cBhvr>
                                        <p:cTn id="17" dur="500" fill="hold"/>
                                        <p:tgtEl>
                                          <p:spTgt spid="757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57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574">
                                            <p:txEl>
                                              <p:pRg st="2" end="2"/>
                                            </p:txEl>
                                          </p:spTgt>
                                        </p:tgtEl>
                                        <p:attrNameLst>
                                          <p:attrName>style.visibility</p:attrName>
                                        </p:attrNameLst>
                                      </p:cBhvr>
                                      <p:to>
                                        <p:strVal val="visible"/>
                                      </p:to>
                                    </p:set>
                                    <p:anim calcmode="lin" valueType="num">
                                      <p:cBhvr>
                                        <p:cTn id="23" dur="500" fill="hold"/>
                                        <p:tgtEl>
                                          <p:spTgt spid="757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57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574">
                                            <p:txEl>
                                              <p:pRg st="3" end="3"/>
                                            </p:txEl>
                                          </p:spTgt>
                                        </p:tgtEl>
                                        <p:attrNameLst>
                                          <p:attrName>style.visibility</p:attrName>
                                        </p:attrNameLst>
                                      </p:cBhvr>
                                      <p:to>
                                        <p:strVal val="visible"/>
                                      </p:to>
                                    </p:set>
                                    <p:anim calcmode="lin" valueType="num">
                                      <p:cBhvr>
                                        <p:cTn id="29" dur="500" fill="hold"/>
                                        <p:tgtEl>
                                          <p:spTgt spid="757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57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4" grpId="1" build="p" animBg="1" advAuto="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6" name="Rectangle 2"/>
          <p:cNvSpPr txBox="1">
            <a:spLocks noGrp="1"/>
          </p:cNvSpPr>
          <p:nvPr>
            <p:ph type="title"/>
          </p:nvPr>
        </p:nvSpPr>
        <p:spPr>
          <a:xfrm>
            <a:off x="6705600" y="76200"/>
            <a:ext cx="3505200" cy="865188"/>
          </a:xfrm>
          <a:prstGeom prst="rect">
            <a:avLst/>
          </a:prstGeom>
        </p:spPr>
        <p:txBody>
          <a:bodyPr/>
          <a:lstStyle>
            <a:lvl1pPr>
              <a:defRPr>
                <a:latin typeface="Impact"/>
                <a:ea typeface="Impact"/>
                <a:cs typeface="Impact"/>
                <a:sym typeface="Impact"/>
              </a:defRPr>
            </a:lvl1pPr>
          </a:lstStyle>
          <a:p>
            <a:r>
              <a:t>Nazirites</a:t>
            </a:r>
          </a:p>
        </p:txBody>
      </p:sp>
      <p:sp>
        <p:nvSpPr>
          <p:cNvPr id="7577" name="Rectangle 3"/>
          <p:cNvSpPr txBox="1">
            <a:spLocks noGrp="1"/>
          </p:cNvSpPr>
          <p:nvPr>
            <p:ph type="body" sz="half" idx="1"/>
          </p:nvPr>
        </p:nvSpPr>
        <p:spPr>
          <a:xfrm>
            <a:off x="1752600" y="228600"/>
            <a:ext cx="4267200" cy="6400800"/>
          </a:xfrm>
          <a:prstGeom prst="rect">
            <a:avLst/>
          </a:prstGeom>
          <a:solidFill>
            <a:srgbClr val="FFFF00"/>
          </a:solidFill>
        </p:spPr>
        <p:txBody>
          <a:bodyPr/>
          <a:lstStyle/>
          <a:p>
            <a:pPr>
              <a:lnSpc>
                <a:spcPct val="90000"/>
              </a:lnSpc>
              <a:spcBef>
                <a:spcPts val="500"/>
              </a:spcBef>
              <a:buSzTx/>
              <a:buFont typeface="Wingdings"/>
              <a:buNone/>
              <a:defRPr sz="2400" b="1">
                <a:solidFill>
                  <a:srgbClr val="800000"/>
                </a:solidFill>
                <a:effectLst/>
              </a:defRPr>
            </a:pPr>
            <a:r>
              <a:t>The Nazirite vow was a special commitment to Yahweh for a designated period of time (Nu. 6). During the time of the vow, a Nazirite…</a:t>
            </a:r>
          </a:p>
          <a:p>
            <a:pPr>
              <a:lnSpc>
                <a:spcPct val="90000"/>
              </a:lnSpc>
              <a:spcBef>
                <a:spcPts val="400"/>
              </a:spcBef>
              <a:buClr>
                <a:srgbClr val="800000"/>
              </a:buClr>
              <a:defRPr sz="2000" b="1" i="1">
                <a:solidFill>
                  <a:srgbClr val="000000"/>
                </a:solidFill>
                <a:effectLst/>
              </a:defRPr>
            </a:pPr>
            <a:r>
              <a:t>…could not cut his hair</a:t>
            </a:r>
          </a:p>
          <a:p>
            <a:pPr>
              <a:lnSpc>
                <a:spcPct val="90000"/>
              </a:lnSpc>
              <a:spcBef>
                <a:spcPts val="400"/>
              </a:spcBef>
              <a:buClr>
                <a:srgbClr val="800000"/>
              </a:buClr>
              <a:defRPr sz="2000" b="1" i="1">
                <a:solidFill>
                  <a:srgbClr val="000000"/>
                </a:solidFill>
                <a:effectLst/>
              </a:defRPr>
            </a:pPr>
            <a:r>
              <a:t>…could not drink wine</a:t>
            </a:r>
          </a:p>
          <a:p>
            <a:pPr>
              <a:lnSpc>
                <a:spcPct val="90000"/>
              </a:lnSpc>
              <a:spcBef>
                <a:spcPts val="400"/>
              </a:spcBef>
              <a:buClr>
                <a:srgbClr val="800000"/>
              </a:buClr>
              <a:defRPr sz="2000" b="1" i="1">
                <a:solidFill>
                  <a:srgbClr val="000000"/>
                </a:solidFill>
                <a:effectLst/>
              </a:defRPr>
            </a:pPr>
            <a:r>
              <a:t>…could not come into contact with the dead, even a family member.</a:t>
            </a:r>
          </a:p>
          <a:p>
            <a:pPr>
              <a:lnSpc>
                <a:spcPct val="90000"/>
              </a:lnSpc>
              <a:buClr>
                <a:srgbClr val="800000"/>
              </a:buClr>
              <a:defRPr sz="2000" b="1" i="1">
                <a:solidFill>
                  <a:srgbClr val="000000"/>
                </a:solidFill>
                <a:effectLst/>
              </a:defRPr>
            </a:pPr>
            <a:endParaRPr/>
          </a:p>
          <a:p>
            <a:pPr>
              <a:lnSpc>
                <a:spcPct val="90000"/>
              </a:lnSpc>
              <a:spcBef>
                <a:spcPts val="500"/>
              </a:spcBef>
              <a:buSzTx/>
              <a:buFont typeface="Wingdings"/>
              <a:buNone/>
              <a:defRPr sz="2400" b="1">
                <a:solidFill>
                  <a:srgbClr val="800000"/>
                </a:solidFill>
                <a:effectLst/>
              </a:defRPr>
            </a:pPr>
            <a:r>
              <a:t>Nazirite vows were normally for a specified period, but they could be for life as well.</a:t>
            </a:r>
          </a:p>
        </p:txBody>
      </p:sp>
      <p:sp>
        <p:nvSpPr>
          <p:cNvPr id="7578" name="Rectangle 4"/>
          <p:cNvSpPr txBox="1"/>
          <p:nvPr/>
        </p:nvSpPr>
        <p:spPr>
          <a:xfrm>
            <a:off x="6294120" y="1447800"/>
            <a:ext cx="425196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marL="342900" indent="-342900" defTabSz="914400">
              <a:lnSpc>
                <a:spcPct val="90000"/>
              </a:lnSpc>
              <a:spcBef>
                <a:spcPts val="600"/>
              </a:spcBef>
              <a:defRPr sz="2800" b="1">
                <a:solidFill>
                  <a:srgbClr val="EEC85E"/>
                </a:solidFill>
                <a:effectLst>
                  <a:outerShdw blurRad="38100" dist="38100" dir="2700000" rotWithShape="0">
                    <a:srgbClr val="000000"/>
                  </a:outerShdw>
                </a:effectLst>
                <a:latin typeface="Verdana"/>
                <a:ea typeface="Verdana"/>
                <a:cs typeface="Verdana"/>
                <a:sym typeface="Verdana"/>
              </a:defRPr>
            </a:pPr>
            <a:r>
              <a:t>Several biblical figures were life-Nazirites, including:</a:t>
            </a:r>
            <a:endParaRPr sz="3200">
              <a:solidFill>
                <a:srgbClr val="EAEAEA"/>
              </a:solidFill>
            </a:endParaRPr>
          </a:p>
          <a:p>
            <a:pPr marL="342900" indent="-342900" defTabSz="914400">
              <a:lnSpc>
                <a:spcPct val="90000"/>
              </a:lnSpc>
              <a:spcBef>
                <a:spcPts val="500"/>
              </a:spcBef>
              <a:buClr>
                <a:srgbClr val="EEC85E"/>
              </a:buClr>
              <a:buSzPct val="70000"/>
              <a:buChar char="◆"/>
              <a:defRPr sz="2400" i="1">
                <a:solidFill>
                  <a:srgbClr val="EAEAEA"/>
                </a:solidFill>
                <a:effectLst>
                  <a:outerShdw blurRad="38100" dist="38100" dir="2700000" rotWithShape="0">
                    <a:srgbClr val="000000"/>
                  </a:outerShdw>
                </a:effectLst>
                <a:latin typeface="Verdana"/>
                <a:ea typeface="Verdana"/>
                <a:cs typeface="Verdana"/>
                <a:sym typeface="Verdana"/>
              </a:defRPr>
            </a:pPr>
            <a:r>
              <a:t>Samson</a:t>
            </a:r>
            <a:endParaRPr sz="3200"/>
          </a:p>
          <a:p>
            <a:pPr marL="342900" indent="-342900" defTabSz="914400">
              <a:lnSpc>
                <a:spcPct val="90000"/>
              </a:lnSpc>
              <a:spcBef>
                <a:spcPts val="500"/>
              </a:spcBef>
              <a:buClr>
                <a:srgbClr val="EEC85E"/>
              </a:buClr>
              <a:buSzPct val="70000"/>
              <a:buChar char="◆"/>
              <a:defRPr sz="2400" i="1">
                <a:solidFill>
                  <a:srgbClr val="EAEAEA"/>
                </a:solidFill>
                <a:effectLst>
                  <a:outerShdw blurRad="38100" dist="38100" dir="2700000" rotWithShape="0">
                    <a:srgbClr val="000000"/>
                  </a:outerShdw>
                </a:effectLst>
                <a:latin typeface="Verdana"/>
                <a:ea typeface="Verdana"/>
                <a:cs typeface="Verdana"/>
                <a:sym typeface="Verdana"/>
              </a:defRPr>
            </a:pPr>
            <a:r>
              <a:t>Samuel</a:t>
            </a:r>
            <a:endParaRPr sz="3200"/>
          </a:p>
          <a:p>
            <a:pPr marL="342900" indent="-342900" defTabSz="914400">
              <a:lnSpc>
                <a:spcPct val="90000"/>
              </a:lnSpc>
              <a:spcBef>
                <a:spcPts val="500"/>
              </a:spcBef>
              <a:buClr>
                <a:srgbClr val="EEC85E"/>
              </a:buClr>
              <a:buSzPct val="70000"/>
              <a:buChar char="◆"/>
              <a:defRPr sz="2400" i="1">
                <a:solidFill>
                  <a:srgbClr val="EAEAEA"/>
                </a:solidFill>
                <a:effectLst>
                  <a:outerShdw blurRad="38100" dist="38100" dir="2700000" rotWithShape="0">
                    <a:srgbClr val="000000"/>
                  </a:outerShdw>
                </a:effectLst>
                <a:latin typeface="Verdana"/>
                <a:ea typeface="Verdana"/>
                <a:cs typeface="Verdana"/>
                <a:sym typeface="Verdana"/>
              </a:defRPr>
            </a:pPr>
            <a:r>
              <a:t>John the Baptist</a:t>
            </a:r>
            <a:endParaRPr sz="3200"/>
          </a:p>
          <a:p>
            <a:pPr marL="342900" indent="-342900" defTabSz="914400">
              <a:lnSpc>
                <a:spcPct val="90000"/>
              </a:lnSpc>
              <a:spcBef>
                <a:spcPts val="700"/>
              </a:spcBef>
              <a:defRPr sz="1000" i="1">
                <a:solidFill>
                  <a:srgbClr val="EAEAEA"/>
                </a:solidFill>
                <a:effectLst>
                  <a:outerShdw blurRad="38100" dist="38100" dir="2700000" rotWithShape="0">
                    <a:srgbClr val="000000"/>
                  </a:outerShdw>
                </a:effectLst>
                <a:latin typeface="Verdana"/>
                <a:ea typeface="Verdana"/>
                <a:cs typeface="Verdana"/>
                <a:sym typeface="Verdana"/>
              </a:defRPr>
            </a:pPr>
            <a:endParaRPr sz="3200"/>
          </a:p>
          <a:p>
            <a:pPr marL="342900" indent="-342900" defTabSz="914400">
              <a:lnSpc>
                <a:spcPct val="90000"/>
              </a:lnSpc>
              <a:spcBef>
                <a:spcPts val="500"/>
              </a:spcBef>
              <a:defRPr sz="2400" i="1">
                <a:solidFill>
                  <a:srgbClr val="EAEAEA"/>
                </a:solidFill>
                <a:effectLst>
                  <a:outerShdw blurRad="38100" dist="38100" dir="2700000" rotWithShape="0">
                    <a:srgbClr val="000000"/>
                  </a:outerShdw>
                </a:effectLst>
                <a:latin typeface="Verdana"/>
                <a:ea typeface="Verdana"/>
                <a:cs typeface="Verdana"/>
                <a:sym typeface="Verdana"/>
              </a:defRPr>
            </a:pPr>
            <a:r>
              <a:t>The most notable example of a temporary Nazirite vow was the one taken by St. Paul on his third missions tour (Ac. 18:18; 21:23-26).</a:t>
            </a:r>
          </a:p>
        </p:txBody>
      </p:sp>
      <p:sp>
        <p:nvSpPr>
          <p:cNvPr id="7579"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214</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577">
                                            <p:bg/>
                                          </p:spTgt>
                                        </p:tgtEl>
                                        <p:attrNameLst>
                                          <p:attrName>style.visibility</p:attrName>
                                        </p:attrNameLst>
                                      </p:cBhvr>
                                      <p:to>
                                        <p:strVal val="visible"/>
                                      </p:to>
                                    </p:set>
                                    <p:animEffect transition="in" filter="fade">
                                      <p:cBhvr>
                                        <p:cTn id="7" dur="500"/>
                                        <p:tgtEl>
                                          <p:spTgt spid="7577">
                                            <p:bg/>
                                          </p:spTgt>
                                        </p:tgtEl>
                                      </p:cBhvr>
                                    </p:animEffect>
                                  </p:childTnLst>
                                </p:cTn>
                              </p:par>
                              <p:par>
                                <p:cTn id="8" presetID="10" presetClass="entr" presetSubtype="0" fill="hold" grpId="1" nodeType="withEffect">
                                  <p:stCondLst>
                                    <p:cond delay="0"/>
                                  </p:stCondLst>
                                  <p:iterate>
                                    <p:tmAbs val="0"/>
                                  </p:iterate>
                                  <p:childTnLst>
                                    <p:set>
                                      <p:cBhvr>
                                        <p:cTn id="9" fill="hold"/>
                                        <p:tgtEl>
                                          <p:spTgt spid="7577">
                                            <p:txEl>
                                              <p:pRg st="0" end="0"/>
                                            </p:txEl>
                                          </p:spTgt>
                                        </p:tgtEl>
                                        <p:attrNameLst>
                                          <p:attrName>style.visibility</p:attrName>
                                        </p:attrNameLst>
                                      </p:cBhvr>
                                      <p:to>
                                        <p:strVal val="visible"/>
                                      </p:to>
                                    </p:set>
                                    <p:animEffect transition="in" filter="fade">
                                      <p:cBhvr>
                                        <p:cTn id="10" dur="500"/>
                                        <p:tgtEl>
                                          <p:spTgt spid="7577">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7577">
                                            <p:txEl>
                                              <p:pRg st="1" end="1"/>
                                            </p:txEl>
                                          </p:spTgt>
                                        </p:tgtEl>
                                        <p:attrNameLst>
                                          <p:attrName>style.visibility</p:attrName>
                                        </p:attrNameLst>
                                      </p:cBhvr>
                                      <p:to>
                                        <p:strVal val="visible"/>
                                      </p:to>
                                    </p:set>
                                    <p:animEffect transition="in" filter="fade">
                                      <p:cBhvr>
                                        <p:cTn id="14" dur="500"/>
                                        <p:tgtEl>
                                          <p:spTgt spid="757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fill="hold" grpId="1" nodeType="clickEffect">
                                  <p:stCondLst>
                                    <p:cond delay="0"/>
                                  </p:stCondLst>
                                  <p:iterate>
                                    <p:tmAbs val="0"/>
                                  </p:iterate>
                                  <p:childTnLst>
                                    <p:set>
                                      <p:cBhvr>
                                        <p:cTn id="18" fill="hold"/>
                                        <p:tgtEl>
                                          <p:spTgt spid="7577">
                                            <p:txEl>
                                              <p:pRg st="2" end="2"/>
                                            </p:txEl>
                                          </p:spTgt>
                                        </p:tgtEl>
                                        <p:attrNameLst>
                                          <p:attrName>style.visibility</p:attrName>
                                        </p:attrNameLst>
                                      </p:cBhvr>
                                      <p:to>
                                        <p:strVal val="visible"/>
                                      </p:to>
                                    </p:set>
                                    <p:animEffect transition="in" filter="fade">
                                      <p:cBhvr>
                                        <p:cTn id="19" dur="500"/>
                                        <p:tgtEl>
                                          <p:spTgt spid="757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grpId="1" nodeType="clickEffect">
                                  <p:stCondLst>
                                    <p:cond delay="0"/>
                                  </p:stCondLst>
                                  <p:iterate>
                                    <p:tmAbs val="0"/>
                                  </p:iterate>
                                  <p:childTnLst>
                                    <p:set>
                                      <p:cBhvr>
                                        <p:cTn id="23" fill="hold"/>
                                        <p:tgtEl>
                                          <p:spTgt spid="7577">
                                            <p:txEl>
                                              <p:pRg st="3" end="3"/>
                                            </p:txEl>
                                          </p:spTgt>
                                        </p:tgtEl>
                                        <p:attrNameLst>
                                          <p:attrName>style.visibility</p:attrName>
                                        </p:attrNameLst>
                                      </p:cBhvr>
                                      <p:to>
                                        <p:strVal val="visible"/>
                                      </p:to>
                                    </p:set>
                                    <p:animEffect transition="in" filter="fade">
                                      <p:cBhvr>
                                        <p:cTn id="24" dur="500"/>
                                        <p:tgtEl>
                                          <p:spTgt spid="757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fill="hold" grpId="1" nodeType="clickEffect">
                                  <p:stCondLst>
                                    <p:cond delay="0"/>
                                  </p:stCondLst>
                                  <p:iterate>
                                    <p:tmAbs val="0"/>
                                  </p:iterate>
                                  <p:childTnLst>
                                    <p:set>
                                      <p:cBhvr>
                                        <p:cTn id="28" fill="hold"/>
                                        <p:tgtEl>
                                          <p:spTgt spid="7577">
                                            <p:txEl>
                                              <p:pRg st="4" end="4"/>
                                            </p:txEl>
                                          </p:spTgt>
                                        </p:tgtEl>
                                        <p:attrNameLst>
                                          <p:attrName>style.visibility</p:attrName>
                                        </p:attrNameLst>
                                      </p:cBhvr>
                                      <p:to>
                                        <p:strVal val="visible"/>
                                      </p:to>
                                    </p:set>
                                    <p:animEffect transition="in" filter="fade">
                                      <p:cBhvr>
                                        <p:cTn id="29" dur="500"/>
                                        <p:tgtEl>
                                          <p:spTgt spid="757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fill="hold" grpId="1" nodeType="clickEffect">
                                  <p:stCondLst>
                                    <p:cond delay="0"/>
                                  </p:stCondLst>
                                  <p:iterate>
                                    <p:tmAbs val="0"/>
                                  </p:iterate>
                                  <p:childTnLst>
                                    <p:set>
                                      <p:cBhvr>
                                        <p:cTn id="33" fill="hold"/>
                                        <p:tgtEl>
                                          <p:spTgt spid="7577">
                                            <p:txEl>
                                              <p:pRg st="5" end="5"/>
                                            </p:txEl>
                                          </p:spTgt>
                                        </p:tgtEl>
                                        <p:attrNameLst>
                                          <p:attrName>style.visibility</p:attrName>
                                        </p:attrNameLst>
                                      </p:cBhvr>
                                      <p:to>
                                        <p:strVal val="visible"/>
                                      </p:to>
                                    </p:set>
                                    <p:animEffect transition="in" filter="fade">
                                      <p:cBhvr>
                                        <p:cTn id="34" dur="500"/>
                                        <p:tgtEl>
                                          <p:spTgt spid="7577">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2" nodeType="clickEffect">
                                  <p:stCondLst>
                                    <p:cond delay="0"/>
                                  </p:stCondLst>
                                  <p:iterate>
                                    <p:tmAbs val="0"/>
                                  </p:iterate>
                                  <p:childTnLst>
                                    <p:set>
                                      <p:cBhvr>
                                        <p:cTn id="38" fill="hold"/>
                                        <p:tgtEl>
                                          <p:spTgt spid="7578">
                                            <p:bg/>
                                          </p:spTgt>
                                        </p:tgtEl>
                                        <p:attrNameLst>
                                          <p:attrName>style.visibility</p:attrName>
                                        </p:attrNameLst>
                                      </p:cBhvr>
                                      <p:to>
                                        <p:strVal val="visible"/>
                                      </p:to>
                                    </p:set>
                                    <p:anim calcmode="lin" valueType="num">
                                      <p:cBhvr>
                                        <p:cTn id="39" dur="500" fill="hold"/>
                                        <p:tgtEl>
                                          <p:spTgt spid="7578">
                                            <p:bg/>
                                          </p:spTgt>
                                        </p:tgtEl>
                                        <p:attrNameLst>
                                          <p:attrName>ppt_w</p:attrName>
                                        </p:attrNameLst>
                                      </p:cBhvr>
                                      <p:tavLst>
                                        <p:tav tm="0">
                                          <p:val>
                                            <p:fltVal val="0"/>
                                          </p:val>
                                        </p:tav>
                                        <p:tav tm="100000">
                                          <p:val>
                                            <p:strVal val="#ppt_w"/>
                                          </p:val>
                                        </p:tav>
                                      </p:tavLst>
                                    </p:anim>
                                    <p:anim calcmode="lin" valueType="num">
                                      <p:cBhvr>
                                        <p:cTn id="40" dur="500" fill="hold"/>
                                        <p:tgtEl>
                                          <p:spTgt spid="7578">
                                            <p:bg/>
                                          </p:spTgt>
                                        </p:tgtEl>
                                        <p:attrNameLst>
                                          <p:attrName>ppt_h</p:attrName>
                                        </p:attrNameLst>
                                      </p:cBhvr>
                                      <p:tavLst>
                                        <p:tav tm="0">
                                          <p:val>
                                            <p:fltVal val="0"/>
                                          </p:val>
                                        </p:tav>
                                        <p:tav tm="100000">
                                          <p:val>
                                            <p:strVal val="#ppt_h"/>
                                          </p:val>
                                        </p:tav>
                                      </p:tavLst>
                                    </p:anim>
                                  </p:childTnLst>
                                </p:cTn>
                              </p:par>
                              <p:par>
                                <p:cTn id="41" presetID="23" presetClass="entr" presetSubtype="16" fill="hold" grpId="2" nodeType="withEffect">
                                  <p:stCondLst>
                                    <p:cond delay="0"/>
                                  </p:stCondLst>
                                  <p:iterate>
                                    <p:tmAbs val="0"/>
                                  </p:iterate>
                                  <p:childTnLst>
                                    <p:set>
                                      <p:cBhvr>
                                        <p:cTn id="42" fill="hold"/>
                                        <p:tgtEl>
                                          <p:spTgt spid="7578">
                                            <p:txEl>
                                              <p:pRg st="0" end="0"/>
                                            </p:txEl>
                                          </p:spTgt>
                                        </p:tgtEl>
                                        <p:attrNameLst>
                                          <p:attrName>style.visibility</p:attrName>
                                        </p:attrNameLst>
                                      </p:cBhvr>
                                      <p:to>
                                        <p:strVal val="visible"/>
                                      </p:to>
                                    </p:set>
                                    <p:anim calcmode="lin" valueType="num">
                                      <p:cBhvr>
                                        <p:cTn id="43" dur="500" fill="hold"/>
                                        <p:tgtEl>
                                          <p:spTgt spid="7578">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7578">
                                            <p:txEl>
                                              <p:pRg st="0" end="0"/>
                                            </p:txEl>
                                          </p:spTgt>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23" presetClass="entr" presetSubtype="16" fill="hold" grpId="2" nodeType="afterEffect">
                                  <p:stCondLst>
                                    <p:cond delay="0"/>
                                  </p:stCondLst>
                                  <p:iterate>
                                    <p:tmAbs val="0"/>
                                  </p:iterate>
                                  <p:childTnLst>
                                    <p:set>
                                      <p:cBhvr>
                                        <p:cTn id="47" fill="hold"/>
                                        <p:tgtEl>
                                          <p:spTgt spid="7578">
                                            <p:txEl>
                                              <p:pRg st="1" end="1"/>
                                            </p:txEl>
                                          </p:spTgt>
                                        </p:tgtEl>
                                        <p:attrNameLst>
                                          <p:attrName>style.visibility</p:attrName>
                                        </p:attrNameLst>
                                      </p:cBhvr>
                                      <p:to>
                                        <p:strVal val="visible"/>
                                      </p:to>
                                    </p:set>
                                    <p:anim calcmode="lin" valueType="num">
                                      <p:cBhvr>
                                        <p:cTn id="48" dur="500" fill="hold"/>
                                        <p:tgtEl>
                                          <p:spTgt spid="7578">
                                            <p:txEl>
                                              <p:pRg st="1" end="1"/>
                                            </p:txEl>
                                          </p:spTgt>
                                        </p:tgtEl>
                                        <p:attrNameLst>
                                          <p:attrName>ppt_w</p:attrName>
                                        </p:attrNameLst>
                                      </p:cBhvr>
                                      <p:tavLst>
                                        <p:tav tm="0">
                                          <p:val>
                                            <p:fltVal val="0"/>
                                          </p:val>
                                        </p:tav>
                                        <p:tav tm="100000">
                                          <p:val>
                                            <p:strVal val="#ppt_w"/>
                                          </p:val>
                                        </p:tav>
                                      </p:tavLst>
                                    </p:anim>
                                    <p:anim calcmode="lin" valueType="num">
                                      <p:cBhvr>
                                        <p:cTn id="49" dur="500" fill="hold"/>
                                        <p:tgtEl>
                                          <p:spTgt spid="7578">
                                            <p:txEl>
                                              <p:pRg st="1" end="1"/>
                                            </p:txEl>
                                          </p:spTgt>
                                        </p:tgtEl>
                                        <p:attrNameLst>
                                          <p:attrName>ppt_h</p:attrName>
                                        </p:attrNameLst>
                                      </p:cBhvr>
                                      <p:tavLst>
                                        <p:tav tm="0">
                                          <p:val>
                                            <p:fltVal val="0"/>
                                          </p:val>
                                        </p:tav>
                                        <p:tav tm="100000">
                                          <p:val>
                                            <p:strVal val="#ppt_h"/>
                                          </p:val>
                                        </p:tav>
                                      </p:tavLst>
                                    </p:anim>
                                  </p:childTnLst>
                                </p:cTn>
                              </p:par>
                            </p:childTnLst>
                          </p:cTn>
                        </p:par>
                        <p:par>
                          <p:cTn id="50" fill="hold">
                            <p:stCondLst>
                              <p:cond delay="1000"/>
                            </p:stCondLst>
                            <p:childTnLst>
                              <p:par>
                                <p:cTn id="51" presetID="23" presetClass="entr" presetSubtype="16" fill="hold" grpId="2" nodeType="afterEffect">
                                  <p:stCondLst>
                                    <p:cond delay="0"/>
                                  </p:stCondLst>
                                  <p:iterate>
                                    <p:tmAbs val="0"/>
                                  </p:iterate>
                                  <p:childTnLst>
                                    <p:set>
                                      <p:cBhvr>
                                        <p:cTn id="52" fill="hold"/>
                                        <p:tgtEl>
                                          <p:spTgt spid="7578">
                                            <p:txEl>
                                              <p:pRg st="2" end="2"/>
                                            </p:txEl>
                                          </p:spTgt>
                                        </p:tgtEl>
                                        <p:attrNameLst>
                                          <p:attrName>style.visibility</p:attrName>
                                        </p:attrNameLst>
                                      </p:cBhvr>
                                      <p:to>
                                        <p:strVal val="visible"/>
                                      </p:to>
                                    </p:set>
                                    <p:anim calcmode="lin" valueType="num">
                                      <p:cBhvr>
                                        <p:cTn id="53" dur="500" fill="hold"/>
                                        <p:tgtEl>
                                          <p:spTgt spid="7578">
                                            <p:txEl>
                                              <p:pRg st="2" end="2"/>
                                            </p:txEl>
                                          </p:spTgt>
                                        </p:tgtEl>
                                        <p:attrNameLst>
                                          <p:attrName>ppt_w</p:attrName>
                                        </p:attrNameLst>
                                      </p:cBhvr>
                                      <p:tavLst>
                                        <p:tav tm="0">
                                          <p:val>
                                            <p:fltVal val="0"/>
                                          </p:val>
                                        </p:tav>
                                        <p:tav tm="100000">
                                          <p:val>
                                            <p:strVal val="#ppt_w"/>
                                          </p:val>
                                        </p:tav>
                                      </p:tavLst>
                                    </p:anim>
                                    <p:anim calcmode="lin" valueType="num">
                                      <p:cBhvr>
                                        <p:cTn id="54" dur="500" fill="hold"/>
                                        <p:tgtEl>
                                          <p:spTgt spid="7578">
                                            <p:txEl>
                                              <p:pRg st="2" end="2"/>
                                            </p:txEl>
                                          </p:spTgt>
                                        </p:tgtEl>
                                        <p:attrNameLst>
                                          <p:attrName>ppt_h</p:attrName>
                                        </p:attrNameLst>
                                      </p:cBhvr>
                                      <p:tavLst>
                                        <p:tav tm="0">
                                          <p:val>
                                            <p:fltVal val="0"/>
                                          </p:val>
                                        </p:tav>
                                        <p:tav tm="100000">
                                          <p:val>
                                            <p:strVal val="#ppt_h"/>
                                          </p:val>
                                        </p:tav>
                                      </p:tavLst>
                                    </p:anim>
                                  </p:childTnLst>
                                </p:cTn>
                              </p:par>
                            </p:childTnLst>
                          </p:cTn>
                        </p:par>
                        <p:par>
                          <p:cTn id="55" fill="hold">
                            <p:stCondLst>
                              <p:cond delay="1500"/>
                            </p:stCondLst>
                            <p:childTnLst>
                              <p:par>
                                <p:cTn id="56" presetID="23" presetClass="entr" presetSubtype="16" fill="hold" grpId="2" nodeType="afterEffect">
                                  <p:stCondLst>
                                    <p:cond delay="0"/>
                                  </p:stCondLst>
                                  <p:iterate>
                                    <p:tmAbs val="0"/>
                                  </p:iterate>
                                  <p:childTnLst>
                                    <p:set>
                                      <p:cBhvr>
                                        <p:cTn id="57" fill="hold"/>
                                        <p:tgtEl>
                                          <p:spTgt spid="7578">
                                            <p:txEl>
                                              <p:pRg st="3" end="3"/>
                                            </p:txEl>
                                          </p:spTgt>
                                        </p:tgtEl>
                                        <p:attrNameLst>
                                          <p:attrName>style.visibility</p:attrName>
                                        </p:attrNameLst>
                                      </p:cBhvr>
                                      <p:to>
                                        <p:strVal val="visible"/>
                                      </p:to>
                                    </p:set>
                                    <p:anim calcmode="lin" valueType="num">
                                      <p:cBhvr>
                                        <p:cTn id="58" dur="500" fill="hold"/>
                                        <p:tgtEl>
                                          <p:spTgt spid="7578">
                                            <p:txEl>
                                              <p:pRg st="3" end="3"/>
                                            </p:txEl>
                                          </p:spTgt>
                                        </p:tgtEl>
                                        <p:attrNameLst>
                                          <p:attrName>ppt_w</p:attrName>
                                        </p:attrNameLst>
                                      </p:cBhvr>
                                      <p:tavLst>
                                        <p:tav tm="0">
                                          <p:val>
                                            <p:fltVal val="0"/>
                                          </p:val>
                                        </p:tav>
                                        <p:tav tm="100000">
                                          <p:val>
                                            <p:strVal val="#ppt_w"/>
                                          </p:val>
                                        </p:tav>
                                      </p:tavLst>
                                    </p:anim>
                                    <p:anim calcmode="lin" valueType="num">
                                      <p:cBhvr>
                                        <p:cTn id="59" dur="500" fill="hold"/>
                                        <p:tgtEl>
                                          <p:spTgt spid="7578">
                                            <p:txEl>
                                              <p:pRg st="3" end="3"/>
                                            </p:txEl>
                                          </p:spTgt>
                                        </p:tgtEl>
                                        <p:attrNameLst>
                                          <p:attrName>ppt_h</p:attrName>
                                        </p:attrNameLst>
                                      </p:cBhvr>
                                      <p:tavLst>
                                        <p:tav tm="0">
                                          <p:val>
                                            <p:fltVal val="0"/>
                                          </p:val>
                                        </p:tav>
                                        <p:tav tm="100000">
                                          <p:val>
                                            <p:strVal val="#ppt_h"/>
                                          </p:val>
                                        </p:tav>
                                      </p:tavLst>
                                    </p:anim>
                                  </p:childTnLst>
                                </p:cTn>
                              </p:par>
                            </p:childTnLst>
                          </p:cTn>
                        </p:par>
                        <p:par>
                          <p:cTn id="60" fill="hold">
                            <p:stCondLst>
                              <p:cond delay="2000"/>
                            </p:stCondLst>
                            <p:childTnLst>
                              <p:par>
                                <p:cTn id="61" presetID="23" presetClass="entr" presetSubtype="16" fill="hold" grpId="2" nodeType="afterEffect">
                                  <p:stCondLst>
                                    <p:cond delay="0"/>
                                  </p:stCondLst>
                                  <p:iterate>
                                    <p:tmAbs val="0"/>
                                  </p:iterate>
                                  <p:childTnLst>
                                    <p:set>
                                      <p:cBhvr>
                                        <p:cTn id="62" fill="hold"/>
                                        <p:tgtEl>
                                          <p:spTgt spid="7578">
                                            <p:txEl>
                                              <p:pRg st="4" end="4"/>
                                            </p:txEl>
                                          </p:spTgt>
                                        </p:tgtEl>
                                        <p:attrNameLst>
                                          <p:attrName>style.visibility</p:attrName>
                                        </p:attrNameLst>
                                      </p:cBhvr>
                                      <p:to>
                                        <p:strVal val="visible"/>
                                      </p:to>
                                    </p:set>
                                    <p:anim calcmode="lin" valueType="num">
                                      <p:cBhvr>
                                        <p:cTn id="63" dur="500" fill="hold"/>
                                        <p:tgtEl>
                                          <p:spTgt spid="7578">
                                            <p:txEl>
                                              <p:pRg st="4" end="4"/>
                                            </p:txEl>
                                          </p:spTgt>
                                        </p:tgtEl>
                                        <p:attrNameLst>
                                          <p:attrName>ppt_w</p:attrName>
                                        </p:attrNameLst>
                                      </p:cBhvr>
                                      <p:tavLst>
                                        <p:tav tm="0">
                                          <p:val>
                                            <p:fltVal val="0"/>
                                          </p:val>
                                        </p:tav>
                                        <p:tav tm="100000">
                                          <p:val>
                                            <p:strVal val="#ppt_w"/>
                                          </p:val>
                                        </p:tav>
                                      </p:tavLst>
                                    </p:anim>
                                    <p:anim calcmode="lin" valueType="num">
                                      <p:cBhvr>
                                        <p:cTn id="64" dur="500" fill="hold"/>
                                        <p:tgtEl>
                                          <p:spTgt spid="757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2" nodeType="clickEffect">
                                  <p:stCondLst>
                                    <p:cond delay="0"/>
                                  </p:stCondLst>
                                  <p:iterate>
                                    <p:tmAbs val="0"/>
                                  </p:iterate>
                                  <p:childTnLst>
                                    <p:set>
                                      <p:cBhvr>
                                        <p:cTn id="68" fill="hold"/>
                                        <p:tgtEl>
                                          <p:spTgt spid="7578">
                                            <p:txEl>
                                              <p:pRg st="5" end="5"/>
                                            </p:txEl>
                                          </p:spTgt>
                                        </p:tgtEl>
                                        <p:attrNameLst>
                                          <p:attrName>style.visibility</p:attrName>
                                        </p:attrNameLst>
                                      </p:cBhvr>
                                      <p:to>
                                        <p:strVal val="visible"/>
                                      </p:to>
                                    </p:set>
                                    <p:anim calcmode="lin" valueType="num">
                                      <p:cBhvr>
                                        <p:cTn id="69" dur="500" fill="hold"/>
                                        <p:tgtEl>
                                          <p:spTgt spid="7578">
                                            <p:txEl>
                                              <p:pRg st="5" end="5"/>
                                            </p:txEl>
                                          </p:spTgt>
                                        </p:tgtEl>
                                        <p:attrNameLst>
                                          <p:attrName>ppt_w</p:attrName>
                                        </p:attrNameLst>
                                      </p:cBhvr>
                                      <p:tavLst>
                                        <p:tav tm="0">
                                          <p:val>
                                            <p:fltVal val="0"/>
                                          </p:val>
                                        </p:tav>
                                        <p:tav tm="100000">
                                          <p:val>
                                            <p:strVal val="#ppt_w"/>
                                          </p:val>
                                        </p:tav>
                                      </p:tavLst>
                                    </p:anim>
                                    <p:anim calcmode="lin" valueType="num">
                                      <p:cBhvr>
                                        <p:cTn id="70" dur="500" fill="hold"/>
                                        <p:tgtEl>
                                          <p:spTgt spid="7578">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 grpId="1" build="p" bldLvl="5" animBg="1" advAuto="0"/>
      <p:bldP spid="7578" grpId="2" build="p" animBg="1" advAuto="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 name="Rectangle 2"/>
          <p:cNvSpPr txBox="1">
            <a:spLocks noGrp="1"/>
          </p:cNvSpPr>
          <p:nvPr>
            <p:ph type="title"/>
          </p:nvPr>
        </p:nvSpPr>
        <p:spPr>
          <a:xfrm>
            <a:off x="6705600" y="76200"/>
            <a:ext cx="3505200" cy="865188"/>
          </a:xfrm>
          <a:prstGeom prst="rect">
            <a:avLst/>
          </a:prstGeom>
        </p:spPr>
        <p:txBody>
          <a:bodyPr/>
          <a:lstStyle>
            <a:lvl1pPr>
              <a:defRPr>
                <a:latin typeface="Impact"/>
                <a:ea typeface="Impact"/>
                <a:cs typeface="Impact"/>
                <a:sym typeface="Impact"/>
              </a:defRPr>
            </a:lvl1pPr>
          </a:lstStyle>
          <a:p>
            <a:r>
              <a:t>Nazareos</a:t>
            </a:r>
          </a:p>
        </p:txBody>
      </p:sp>
      <p:sp>
        <p:nvSpPr>
          <p:cNvPr id="7582" name="Rectangle 3"/>
          <p:cNvSpPr txBox="1">
            <a:spLocks noGrp="1"/>
          </p:cNvSpPr>
          <p:nvPr>
            <p:ph type="body" sz="half" idx="1"/>
          </p:nvPr>
        </p:nvSpPr>
        <p:spPr>
          <a:xfrm>
            <a:off x="1752600" y="228600"/>
            <a:ext cx="4267200" cy="6400800"/>
          </a:xfrm>
          <a:prstGeom prst="rect">
            <a:avLst/>
          </a:prstGeom>
          <a:solidFill>
            <a:srgbClr val="FFFF00"/>
          </a:solidFill>
        </p:spPr>
        <p:txBody>
          <a:bodyPr/>
          <a:lstStyle/>
          <a:p>
            <a:pPr marL="332613" indent="-332613" defTabSz="886968">
              <a:lnSpc>
                <a:spcPct val="90000"/>
              </a:lnSpc>
              <a:spcBef>
                <a:spcPts val="500"/>
              </a:spcBef>
              <a:buSzTx/>
              <a:buFont typeface="Wingdings"/>
              <a:buNone/>
              <a:defRPr sz="2328" b="1">
                <a:solidFill>
                  <a:srgbClr val="800000"/>
                </a:solidFill>
                <a:effectLst/>
              </a:defRPr>
            </a:pPr>
            <a:r>
              <a:t>El voto de nazareo era un compromiso especial con Yahvé por un período de tiempo designado (Núm. 6). Durante el tiempo del voto, un nazareo…</a:t>
            </a:r>
          </a:p>
          <a:p>
            <a:pPr marL="332613" indent="-332613" defTabSz="886968">
              <a:lnSpc>
                <a:spcPct val="90000"/>
              </a:lnSpc>
              <a:spcBef>
                <a:spcPts val="400"/>
              </a:spcBef>
              <a:buClr>
                <a:srgbClr val="800000"/>
              </a:buClr>
              <a:defRPr sz="1940" b="1" i="1">
                <a:solidFill>
                  <a:srgbClr val="000000"/>
                </a:solidFill>
                <a:effectLst/>
              </a:defRPr>
            </a:pPr>
            <a:r>
              <a:t>…no podía cortarse el pelo</a:t>
            </a:r>
          </a:p>
          <a:p>
            <a:pPr marL="332613" indent="-332613" defTabSz="886968">
              <a:lnSpc>
                <a:spcPct val="90000"/>
              </a:lnSpc>
              <a:spcBef>
                <a:spcPts val="400"/>
              </a:spcBef>
              <a:buClr>
                <a:srgbClr val="800000"/>
              </a:buClr>
              <a:defRPr sz="1940" b="1" i="1">
                <a:solidFill>
                  <a:srgbClr val="000000"/>
                </a:solidFill>
                <a:effectLst/>
              </a:defRPr>
            </a:pPr>
            <a:r>
              <a:t>…no podía beber vino</a:t>
            </a:r>
          </a:p>
          <a:p>
            <a:pPr marL="332613" indent="-332613" defTabSz="886968">
              <a:lnSpc>
                <a:spcPct val="90000"/>
              </a:lnSpc>
              <a:spcBef>
                <a:spcPts val="400"/>
              </a:spcBef>
              <a:buClr>
                <a:srgbClr val="800000"/>
              </a:buClr>
              <a:defRPr sz="1940" b="1" i="1">
                <a:solidFill>
                  <a:srgbClr val="000000"/>
                </a:solidFill>
                <a:effectLst/>
              </a:defRPr>
            </a:pPr>
            <a:r>
              <a:t>…no pudo entrar en contacto con los muertos, ni siquiera con un miembro de la familia.</a:t>
            </a:r>
          </a:p>
          <a:p>
            <a:pPr marL="332613" indent="-332613" defTabSz="886968">
              <a:lnSpc>
                <a:spcPct val="90000"/>
              </a:lnSpc>
              <a:buClr>
                <a:srgbClr val="800000"/>
              </a:buClr>
              <a:defRPr sz="1940" b="1" i="1">
                <a:solidFill>
                  <a:srgbClr val="000000"/>
                </a:solidFill>
                <a:effectLst/>
              </a:defRPr>
            </a:pPr>
            <a:endParaRPr/>
          </a:p>
          <a:p>
            <a:pPr marL="332613" indent="-332613" defTabSz="886968">
              <a:lnSpc>
                <a:spcPct val="90000"/>
              </a:lnSpc>
              <a:spcBef>
                <a:spcPts val="500"/>
              </a:spcBef>
              <a:buSzTx/>
              <a:buFont typeface="Wingdings"/>
              <a:buNone/>
              <a:defRPr sz="2328" b="1">
                <a:solidFill>
                  <a:srgbClr val="800000"/>
                </a:solidFill>
                <a:effectLst/>
              </a:defRPr>
            </a:pPr>
            <a:r>
              <a:t>Los votos de nazareo eran normalmente por un período específico, pero también podían ser de por vida.</a:t>
            </a:r>
          </a:p>
        </p:txBody>
      </p:sp>
      <p:sp>
        <p:nvSpPr>
          <p:cNvPr id="7583" name="Rectangle 4"/>
          <p:cNvSpPr txBox="1"/>
          <p:nvPr/>
        </p:nvSpPr>
        <p:spPr>
          <a:xfrm>
            <a:off x="6294120" y="1447800"/>
            <a:ext cx="425196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32613" indent="-332613" defTabSz="886968">
              <a:lnSpc>
                <a:spcPct val="90000"/>
              </a:lnSpc>
              <a:spcBef>
                <a:spcPts val="600"/>
              </a:spcBef>
              <a:defRPr sz="2716" b="1">
                <a:solidFill>
                  <a:srgbClr val="EEC85E"/>
                </a:solidFill>
                <a:effectLst>
                  <a:outerShdw blurRad="36957" dist="36957" dir="2700000" rotWithShape="0">
                    <a:srgbClr val="000000"/>
                  </a:outerShdw>
                </a:effectLst>
                <a:latin typeface="Verdana"/>
                <a:ea typeface="Verdana"/>
                <a:cs typeface="Verdana"/>
                <a:sym typeface="Verdana"/>
              </a:defRPr>
            </a:pPr>
            <a:r>
              <a:t>Varias figuras bíblicas fueron Nazareos de por vida, entre ellas:</a:t>
            </a:r>
            <a:endParaRPr sz="3104">
              <a:solidFill>
                <a:srgbClr val="EAEAEA"/>
              </a:solidFill>
            </a:endParaRPr>
          </a:p>
          <a:p>
            <a:pPr marL="332613" indent="-332613" defTabSz="886968">
              <a:lnSpc>
                <a:spcPct val="90000"/>
              </a:lnSpc>
              <a:spcBef>
                <a:spcPts val="500"/>
              </a:spcBef>
              <a:buClr>
                <a:srgbClr val="EEC85E"/>
              </a:buClr>
              <a:buSzPct val="70000"/>
              <a:buChar char="◆"/>
              <a:defRPr sz="2328" i="1">
                <a:solidFill>
                  <a:srgbClr val="EAEAEA"/>
                </a:solidFill>
                <a:effectLst>
                  <a:outerShdw blurRad="36957" dist="36957" dir="2700000" rotWithShape="0">
                    <a:srgbClr val="000000"/>
                  </a:outerShdw>
                </a:effectLst>
                <a:latin typeface="Verdana"/>
                <a:ea typeface="Verdana"/>
                <a:cs typeface="Verdana"/>
                <a:sym typeface="Verdana"/>
              </a:defRPr>
            </a:pPr>
            <a:r>
              <a:t>Samsón</a:t>
            </a:r>
            <a:endParaRPr sz="3104"/>
          </a:p>
          <a:p>
            <a:pPr marL="332613" indent="-332613" defTabSz="886968">
              <a:lnSpc>
                <a:spcPct val="90000"/>
              </a:lnSpc>
              <a:spcBef>
                <a:spcPts val="500"/>
              </a:spcBef>
              <a:buClr>
                <a:srgbClr val="EEC85E"/>
              </a:buClr>
              <a:buSzPct val="70000"/>
              <a:buChar char="◆"/>
              <a:defRPr sz="2328" i="1">
                <a:solidFill>
                  <a:srgbClr val="EAEAEA"/>
                </a:solidFill>
                <a:effectLst>
                  <a:outerShdw blurRad="36957" dist="36957" dir="2700000" rotWithShape="0">
                    <a:srgbClr val="000000"/>
                  </a:outerShdw>
                </a:effectLst>
                <a:latin typeface="Verdana"/>
                <a:ea typeface="Verdana"/>
                <a:cs typeface="Verdana"/>
                <a:sym typeface="Verdana"/>
              </a:defRPr>
            </a:pPr>
            <a:r>
              <a:t>Samuel</a:t>
            </a:r>
            <a:endParaRPr sz="3104"/>
          </a:p>
          <a:p>
            <a:pPr marL="332613" indent="-332613" defTabSz="886968">
              <a:lnSpc>
                <a:spcPct val="90000"/>
              </a:lnSpc>
              <a:spcBef>
                <a:spcPts val="500"/>
              </a:spcBef>
              <a:buClr>
                <a:srgbClr val="EEC85E"/>
              </a:buClr>
              <a:buSzPct val="70000"/>
              <a:buChar char="◆"/>
              <a:defRPr sz="2328" i="1">
                <a:solidFill>
                  <a:srgbClr val="EAEAEA"/>
                </a:solidFill>
                <a:effectLst>
                  <a:outerShdw blurRad="36957" dist="36957" dir="2700000" rotWithShape="0">
                    <a:srgbClr val="000000"/>
                  </a:outerShdw>
                </a:effectLst>
                <a:latin typeface="Verdana"/>
                <a:ea typeface="Verdana"/>
                <a:cs typeface="Verdana"/>
                <a:sym typeface="Verdana"/>
              </a:defRPr>
            </a:pPr>
            <a:r>
              <a:t>Juan el Bautista</a:t>
            </a:r>
            <a:endParaRPr sz="3104"/>
          </a:p>
          <a:p>
            <a:pPr marL="332613" indent="-332613" defTabSz="886968">
              <a:lnSpc>
                <a:spcPct val="90000"/>
              </a:lnSpc>
              <a:spcBef>
                <a:spcPts val="700"/>
              </a:spcBef>
              <a:defRPr sz="970" i="1">
                <a:solidFill>
                  <a:srgbClr val="EAEAEA"/>
                </a:solidFill>
                <a:effectLst>
                  <a:outerShdw blurRad="36957" dist="36957" dir="2700000" rotWithShape="0">
                    <a:srgbClr val="000000"/>
                  </a:outerShdw>
                </a:effectLst>
                <a:latin typeface="Verdana"/>
                <a:ea typeface="Verdana"/>
                <a:cs typeface="Verdana"/>
                <a:sym typeface="Verdana"/>
              </a:defRPr>
            </a:pPr>
            <a:endParaRPr sz="3104"/>
          </a:p>
          <a:p>
            <a:pPr marL="332613" indent="-332613" defTabSz="886968">
              <a:lnSpc>
                <a:spcPct val="90000"/>
              </a:lnSpc>
              <a:spcBef>
                <a:spcPts val="500"/>
              </a:spcBef>
              <a:defRPr sz="2328" i="1">
                <a:solidFill>
                  <a:srgbClr val="EAEAEA"/>
                </a:solidFill>
                <a:effectLst>
                  <a:outerShdw blurRad="36957" dist="36957" dir="2700000" rotWithShape="0">
                    <a:srgbClr val="000000"/>
                  </a:outerShdw>
                </a:effectLst>
                <a:latin typeface="Verdana"/>
                <a:ea typeface="Verdana"/>
                <a:cs typeface="Verdana"/>
                <a:sym typeface="Verdana"/>
              </a:defRPr>
            </a:pPr>
            <a:r>
              <a:t>El ejemplo más notable de un voto nazareo temporal fue el que tomó San Pablo en su tercera gira misionera (Hechos 18:18; 21:23-26).</a:t>
            </a:r>
          </a:p>
        </p:txBody>
      </p:sp>
      <p:sp>
        <p:nvSpPr>
          <p:cNvPr id="7584"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215</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582">
                                            <p:bg/>
                                          </p:spTgt>
                                        </p:tgtEl>
                                        <p:attrNameLst>
                                          <p:attrName>style.visibility</p:attrName>
                                        </p:attrNameLst>
                                      </p:cBhvr>
                                      <p:to>
                                        <p:strVal val="visible"/>
                                      </p:to>
                                    </p:set>
                                    <p:animEffect transition="in" filter="fade">
                                      <p:cBhvr>
                                        <p:cTn id="7" dur="500"/>
                                        <p:tgtEl>
                                          <p:spTgt spid="7582">
                                            <p:bg/>
                                          </p:spTgt>
                                        </p:tgtEl>
                                      </p:cBhvr>
                                    </p:animEffect>
                                  </p:childTnLst>
                                </p:cTn>
                              </p:par>
                              <p:par>
                                <p:cTn id="8" presetID="10" presetClass="entr" presetSubtype="0" fill="hold" grpId="1" nodeType="withEffect">
                                  <p:stCondLst>
                                    <p:cond delay="0"/>
                                  </p:stCondLst>
                                  <p:iterate>
                                    <p:tmAbs val="0"/>
                                  </p:iterate>
                                  <p:childTnLst>
                                    <p:set>
                                      <p:cBhvr>
                                        <p:cTn id="9" fill="hold"/>
                                        <p:tgtEl>
                                          <p:spTgt spid="7582">
                                            <p:txEl>
                                              <p:pRg st="0" end="0"/>
                                            </p:txEl>
                                          </p:spTgt>
                                        </p:tgtEl>
                                        <p:attrNameLst>
                                          <p:attrName>style.visibility</p:attrName>
                                        </p:attrNameLst>
                                      </p:cBhvr>
                                      <p:to>
                                        <p:strVal val="visible"/>
                                      </p:to>
                                    </p:set>
                                    <p:animEffect transition="in" filter="fade">
                                      <p:cBhvr>
                                        <p:cTn id="10" dur="500"/>
                                        <p:tgtEl>
                                          <p:spTgt spid="7582">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7582">
                                            <p:txEl>
                                              <p:pRg st="1" end="1"/>
                                            </p:txEl>
                                          </p:spTgt>
                                        </p:tgtEl>
                                        <p:attrNameLst>
                                          <p:attrName>style.visibility</p:attrName>
                                        </p:attrNameLst>
                                      </p:cBhvr>
                                      <p:to>
                                        <p:strVal val="visible"/>
                                      </p:to>
                                    </p:set>
                                    <p:animEffect transition="in" filter="fade">
                                      <p:cBhvr>
                                        <p:cTn id="14" dur="500"/>
                                        <p:tgtEl>
                                          <p:spTgt spid="758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fill="hold" grpId="1" nodeType="clickEffect">
                                  <p:stCondLst>
                                    <p:cond delay="0"/>
                                  </p:stCondLst>
                                  <p:iterate>
                                    <p:tmAbs val="0"/>
                                  </p:iterate>
                                  <p:childTnLst>
                                    <p:set>
                                      <p:cBhvr>
                                        <p:cTn id="18" fill="hold"/>
                                        <p:tgtEl>
                                          <p:spTgt spid="7582">
                                            <p:txEl>
                                              <p:pRg st="2" end="2"/>
                                            </p:txEl>
                                          </p:spTgt>
                                        </p:tgtEl>
                                        <p:attrNameLst>
                                          <p:attrName>style.visibility</p:attrName>
                                        </p:attrNameLst>
                                      </p:cBhvr>
                                      <p:to>
                                        <p:strVal val="visible"/>
                                      </p:to>
                                    </p:set>
                                    <p:animEffect transition="in" filter="fade">
                                      <p:cBhvr>
                                        <p:cTn id="19" dur="500"/>
                                        <p:tgtEl>
                                          <p:spTgt spid="758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grpId="1" nodeType="clickEffect">
                                  <p:stCondLst>
                                    <p:cond delay="0"/>
                                  </p:stCondLst>
                                  <p:iterate>
                                    <p:tmAbs val="0"/>
                                  </p:iterate>
                                  <p:childTnLst>
                                    <p:set>
                                      <p:cBhvr>
                                        <p:cTn id="23" fill="hold"/>
                                        <p:tgtEl>
                                          <p:spTgt spid="7582">
                                            <p:txEl>
                                              <p:pRg st="3" end="3"/>
                                            </p:txEl>
                                          </p:spTgt>
                                        </p:tgtEl>
                                        <p:attrNameLst>
                                          <p:attrName>style.visibility</p:attrName>
                                        </p:attrNameLst>
                                      </p:cBhvr>
                                      <p:to>
                                        <p:strVal val="visible"/>
                                      </p:to>
                                    </p:set>
                                    <p:animEffect transition="in" filter="fade">
                                      <p:cBhvr>
                                        <p:cTn id="24" dur="500"/>
                                        <p:tgtEl>
                                          <p:spTgt spid="758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fill="hold" grpId="1" nodeType="clickEffect">
                                  <p:stCondLst>
                                    <p:cond delay="0"/>
                                  </p:stCondLst>
                                  <p:iterate>
                                    <p:tmAbs val="0"/>
                                  </p:iterate>
                                  <p:childTnLst>
                                    <p:set>
                                      <p:cBhvr>
                                        <p:cTn id="28" fill="hold"/>
                                        <p:tgtEl>
                                          <p:spTgt spid="7582">
                                            <p:txEl>
                                              <p:pRg st="4" end="4"/>
                                            </p:txEl>
                                          </p:spTgt>
                                        </p:tgtEl>
                                        <p:attrNameLst>
                                          <p:attrName>style.visibility</p:attrName>
                                        </p:attrNameLst>
                                      </p:cBhvr>
                                      <p:to>
                                        <p:strVal val="visible"/>
                                      </p:to>
                                    </p:set>
                                    <p:animEffect transition="in" filter="fade">
                                      <p:cBhvr>
                                        <p:cTn id="29" dur="500"/>
                                        <p:tgtEl>
                                          <p:spTgt spid="758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fill="hold" grpId="1" nodeType="clickEffect">
                                  <p:stCondLst>
                                    <p:cond delay="0"/>
                                  </p:stCondLst>
                                  <p:iterate>
                                    <p:tmAbs val="0"/>
                                  </p:iterate>
                                  <p:childTnLst>
                                    <p:set>
                                      <p:cBhvr>
                                        <p:cTn id="33" fill="hold"/>
                                        <p:tgtEl>
                                          <p:spTgt spid="7582">
                                            <p:txEl>
                                              <p:pRg st="5" end="5"/>
                                            </p:txEl>
                                          </p:spTgt>
                                        </p:tgtEl>
                                        <p:attrNameLst>
                                          <p:attrName>style.visibility</p:attrName>
                                        </p:attrNameLst>
                                      </p:cBhvr>
                                      <p:to>
                                        <p:strVal val="visible"/>
                                      </p:to>
                                    </p:set>
                                    <p:animEffect transition="in" filter="fade">
                                      <p:cBhvr>
                                        <p:cTn id="34" dur="500"/>
                                        <p:tgtEl>
                                          <p:spTgt spid="758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2" nodeType="clickEffect">
                                  <p:stCondLst>
                                    <p:cond delay="0"/>
                                  </p:stCondLst>
                                  <p:iterate>
                                    <p:tmAbs val="0"/>
                                  </p:iterate>
                                  <p:childTnLst>
                                    <p:set>
                                      <p:cBhvr>
                                        <p:cTn id="38" fill="hold"/>
                                        <p:tgtEl>
                                          <p:spTgt spid="7583">
                                            <p:bg/>
                                          </p:spTgt>
                                        </p:tgtEl>
                                        <p:attrNameLst>
                                          <p:attrName>style.visibility</p:attrName>
                                        </p:attrNameLst>
                                      </p:cBhvr>
                                      <p:to>
                                        <p:strVal val="visible"/>
                                      </p:to>
                                    </p:set>
                                    <p:anim calcmode="lin" valueType="num">
                                      <p:cBhvr>
                                        <p:cTn id="39" dur="500" fill="hold"/>
                                        <p:tgtEl>
                                          <p:spTgt spid="7583">
                                            <p:bg/>
                                          </p:spTgt>
                                        </p:tgtEl>
                                        <p:attrNameLst>
                                          <p:attrName>ppt_w</p:attrName>
                                        </p:attrNameLst>
                                      </p:cBhvr>
                                      <p:tavLst>
                                        <p:tav tm="0">
                                          <p:val>
                                            <p:fltVal val="0"/>
                                          </p:val>
                                        </p:tav>
                                        <p:tav tm="100000">
                                          <p:val>
                                            <p:strVal val="#ppt_w"/>
                                          </p:val>
                                        </p:tav>
                                      </p:tavLst>
                                    </p:anim>
                                    <p:anim calcmode="lin" valueType="num">
                                      <p:cBhvr>
                                        <p:cTn id="40" dur="500" fill="hold"/>
                                        <p:tgtEl>
                                          <p:spTgt spid="7583">
                                            <p:bg/>
                                          </p:spTgt>
                                        </p:tgtEl>
                                        <p:attrNameLst>
                                          <p:attrName>ppt_h</p:attrName>
                                        </p:attrNameLst>
                                      </p:cBhvr>
                                      <p:tavLst>
                                        <p:tav tm="0">
                                          <p:val>
                                            <p:fltVal val="0"/>
                                          </p:val>
                                        </p:tav>
                                        <p:tav tm="100000">
                                          <p:val>
                                            <p:strVal val="#ppt_h"/>
                                          </p:val>
                                        </p:tav>
                                      </p:tavLst>
                                    </p:anim>
                                  </p:childTnLst>
                                </p:cTn>
                              </p:par>
                              <p:par>
                                <p:cTn id="41" presetID="23" presetClass="entr" presetSubtype="16" fill="hold" grpId="2" nodeType="withEffect">
                                  <p:stCondLst>
                                    <p:cond delay="0"/>
                                  </p:stCondLst>
                                  <p:iterate>
                                    <p:tmAbs val="0"/>
                                  </p:iterate>
                                  <p:childTnLst>
                                    <p:set>
                                      <p:cBhvr>
                                        <p:cTn id="42" fill="hold"/>
                                        <p:tgtEl>
                                          <p:spTgt spid="7583">
                                            <p:txEl>
                                              <p:pRg st="0" end="0"/>
                                            </p:txEl>
                                          </p:spTgt>
                                        </p:tgtEl>
                                        <p:attrNameLst>
                                          <p:attrName>style.visibility</p:attrName>
                                        </p:attrNameLst>
                                      </p:cBhvr>
                                      <p:to>
                                        <p:strVal val="visible"/>
                                      </p:to>
                                    </p:set>
                                    <p:anim calcmode="lin" valueType="num">
                                      <p:cBhvr>
                                        <p:cTn id="43" dur="500" fill="hold"/>
                                        <p:tgtEl>
                                          <p:spTgt spid="7583">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7583">
                                            <p:txEl>
                                              <p:pRg st="0" end="0"/>
                                            </p:txEl>
                                          </p:spTgt>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23" presetClass="entr" presetSubtype="16" fill="hold" grpId="2" nodeType="afterEffect">
                                  <p:stCondLst>
                                    <p:cond delay="0"/>
                                  </p:stCondLst>
                                  <p:iterate>
                                    <p:tmAbs val="0"/>
                                  </p:iterate>
                                  <p:childTnLst>
                                    <p:set>
                                      <p:cBhvr>
                                        <p:cTn id="47" fill="hold"/>
                                        <p:tgtEl>
                                          <p:spTgt spid="7583">
                                            <p:txEl>
                                              <p:pRg st="1" end="1"/>
                                            </p:txEl>
                                          </p:spTgt>
                                        </p:tgtEl>
                                        <p:attrNameLst>
                                          <p:attrName>style.visibility</p:attrName>
                                        </p:attrNameLst>
                                      </p:cBhvr>
                                      <p:to>
                                        <p:strVal val="visible"/>
                                      </p:to>
                                    </p:set>
                                    <p:anim calcmode="lin" valueType="num">
                                      <p:cBhvr>
                                        <p:cTn id="48" dur="500" fill="hold"/>
                                        <p:tgtEl>
                                          <p:spTgt spid="7583">
                                            <p:txEl>
                                              <p:pRg st="1" end="1"/>
                                            </p:txEl>
                                          </p:spTgt>
                                        </p:tgtEl>
                                        <p:attrNameLst>
                                          <p:attrName>ppt_w</p:attrName>
                                        </p:attrNameLst>
                                      </p:cBhvr>
                                      <p:tavLst>
                                        <p:tav tm="0">
                                          <p:val>
                                            <p:fltVal val="0"/>
                                          </p:val>
                                        </p:tav>
                                        <p:tav tm="100000">
                                          <p:val>
                                            <p:strVal val="#ppt_w"/>
                                          </p:val>
                                        </p:tav>
                                      </p:tavLst>
                                    </p:anim>
                                    <p:anim calcmode="lin" valueType="num">
                                      <p:cBhvr>
                                        <p:cTn id="49" dur="500" fill="hold"/>
                                        <p:tgtEl>
                                          <p:spTgt spid="7583">
                                            <p:txEl>
                                              <p:pRg st="1" end="1"/>
                                            </p:txEl>
                                          </p:spTgt>
                                        </p:tgtEl>
                                        <p:attrNameLst>
                                          <p:attrName>ppt_h</p:attrName>
                                        </p:attrNameLst>
                                      </p:cBhvr>
                                      <p:tavLst>
                                        <p:tav tm="0">
                                          <p:val>
                                            <p:fltVal val="0"/>
                                          </p:val>
                                        </p:tav>
                                        <p:tav tm="100000">
                                          <p:val>
                                            <p:strVal val="#ppt_h"/>
                                          </p:val>
                                        </p:tav>
                                      </p:tavLst>
                                    </p:anim>
                                  </p:childTnLst>
                                </p:cTn>
                              </p:par>
                            </p:childTnLst>
                          </p:cTn>
                        </p:par>
                        <p:par>
                          <p:cTn id="50" fill="hold">
                            <p:stCondLst>
                              <p:cond delay="1000"/>
                            </p:stCondLst>
                            <p:childTnLst>
                              <p:par>
                                <p:cTn id="51" presetID="23" presetClass="entr" presetSubtype="16" fill="hold" grpId="2" nodeType="afterEffect">
                                  <p:stCondLst>
                                    <p:cond delay="0"/>
                                  </p:stCondLst>
                                  <p:iterate>
                                    <p:tmAbs val="0"/>
                                  </p:iterate>
                                  <p:childTnLst>
                                    <p:set>
                                      <p:cBhvr>
                                        <p:cTn id="52" fill="hold"/>
                                        <p:tgtEl>
                                          <p:spTgt spid="7583">
                                            <p:txEl>
                                              <p:pRg st="2" end="2"/>
                                            </p:txEl>
                                          </p:spTgt>
                                        </p:tgtEl>
                                        <p:attrNameLst>
                                          <p:attrName>style.visibility</p:attrName>
                                        </p:attrNameLst>
                                      </p:cBhvr>
                                      <p:to>
                                        <p:strVal val="visible"/>
                                      </p:to>
                                    </p:set>
                                    <p:anim calcmode="lin" valueType="num">
                                      <p:cBhvr>
                                        <p:cTn id="53" dur="500" fill="hold"/>
                                        <p:tgtEl>
                                          <p:spTgt spid="7583">
                                            <p:txEl>
                                              <p:pRg st="2" end="2"/>
                                            </p:txEl>
                                          </p:spTgt>
                                        </p:tgtEl>
                                        <p:attrNameLst>
                                          <p:attrName>ppt_w</p:attrName>
                                        </p:attrNameLst>
                                      </p:cBhvr>
                                      <p:tavLst>
                                        <p:tav tm="0">
                                          <p:val>
                                            <p:fltVal val="0"/>
                                          </p:val>
                                        </p:tav>
                                        <p:tav tm="100000">
                                          <p:val>
                                            <p:strVal val="#ppt_w"/>
                                          </p:val>
                                        </p:tav>
                                      </p:tavLst>
                                    </p:anim>
                                    <p:anim calcmode="lin" valueType="num">
                                      <p:cBhvr>
                                        <p:cTn id="54" dur="500" fill="hold"/>
                                        <p:tgtEl>
                                          <p:spTgt spid="7583">
                                            <p:txEl>
                                              <p:pRg st="2" end="2"/>
                                            </p:txEl>
                                          </p:spTgt>
                                        </p:tgtEl>
                                        <p:attrNameLst>
                                          <p:attrName>ppt_h</p:attrName>
                                        </p:attrNameLst>
                                      </p:cBhvr>
                                      <p:tavLst>
                                        <p:tav tm="0">
                                          <p:val>
                                            <p:fltVal val="0"/>
                                          </p:val>
                                        </p:tav>
                                        <p:tav tm="100000">
                                          <p:val>
                                            <p:strVal val="#ppt_h"/>
                                          </p:val>
                                        </p:tav>
                                      </p:tavLst>
                                    </p:anim>
                                  </p:childTnLst>
                                </p:cTn>
                              </p:par>
                            </p:childTnLst>
                          </p:cTn>
                        </p:par>
                        <p:par>
                          <p:cTn id="55" fill="hold">
                            <p:stCondLst>
                              <p:cond delay="1500"/>
                            </p:stCondLst>
                            <p:childTnLst>
                              <p:par>
                                <p:cTn id="56" presetID="23" presetClass="entr" presetSubtype="16" fill="hold" grpId="2" nodeType="afterEffect">
                                  <p:stCondLst>
                                    <p:cond delay="0"/>
                                  </p:stCondLst>
                                  <p:iterate>
                                    <p:tmAbs val="0"/>
                                  </p:iterate>
                                  <p:childTnLst>
                                    <p:set>
                                      <p:cBhvr>
                                        <p:cTn id="57" fill="hold"/>
                                        <p:tgtEl>
                                          <p:spTgt spid="7583">
                                            <p:txEl>
                                              <p:pRg st="3" end="3"/>
                                            </p:txEl>
                                          </p:spTgt>
                                        </p:tgtEl>
                                        <p:attrNameLst>
                                          <p:attrName>style.visibility</p:attrName>
                                        </p:attrNameLst>
                                      </p:cBhvr>
                                      <p:to>
                                        <p:strVal val="visible"/>
                                      </p:to>
                                    </p:set>
                                    <p:anim calcmode="lin" valueType="num">
                                      <p:cBhvr>
                                        <p:cTn id="58" dur="500" fill="hold"/>
                                        <p:tgtEl>
                                          <p:spTgt spid="7583">
                                            <p:txEl>
                                              <p:pRg st="3" end="3"/>
                                            </p:txEl>
                                          </p:spTgt>
                                        </p:tgtEl>
                                        <p:attrNameLst>
                                          <p:attrName>ppt_w</p:attrName>
                                        </p:attrNameLst>
                                      </p:cBhvr>
                                      <p:tavLst>
                                        <p:tav tm="0">
                                          <p:val>
                                            <p:fltVal val="0"/>
                                          </p:val>
                                        </p:tav>
                                        <p:tav tm="100000">
                                          <p:val>
                                            <p:strVal val="#ppt_w"/>
                                          </p:val>
                                        </p:tav>
                                      </p:tavLst>
                                    </p:anim>
                                    <p:anim calcmode="lin" valueType="num">
                                      <p:cBhvr>
                                        <p:cTn id="59" dur="500" fill="hold"/>
                                        <p:tgtEl>
                                          <p:spTgt spid="7583">
                                            <p:txEl>
                                              <p:pRg st="3" end="3"/>
                                            </p:txEl>
                                          </p:spTgt>
                                        </p:tgtEl>
                                        <p:attrNameLst>
                                          <p:attrName>ppt_h</p:attrName>
                                        </p:attrNameLst>
                                      </p:cBhvr>
                                      <p:tavLst>
                                        <p:tav tm="0">
                                          <p:val>
                                            <p:fltVal val="0"/>
                                          </p:val>
                                        </p:tav>
                                        <p:tav tm="100000">
                                          <p:val>
                                            <p:strVal val="#ppt_h"/>
                                          </p:val>
                                        </p:tav>
                                      </p:tavLst>
                                    </p:anim>
                                  </p:childTnLst>
                                </p:cTn>
                              </p:par>
                            </p:childTnLst>
                          </p:cTn>
                        </p:par>
                        <p:par>
                          <p:cTn id="60" fill="hold">
                            <p:stCondLst>
                              <p:cond delay="2000"/>
                            </p:stCondLst>
                            <p:childTnLst>
                              <p:par>
                                <p:cTn id="61" presetID="23" presetClass="entr" presetSubtype="16" fill="hold" grpId="2" nodeType="afterEffect">
                                  <p:stCondLst>
                                    <p:cond delay="0"/>
                                  </p:stCondLst>
                                  <p:iterate>
                                    <p:tmAbs val="0"/>
                                  </p:iterate>
                                  <p:childTnLst>
                                    <p:set>
                                      <p:cBhvr>
                                        <p:cTn id="62" fill="hold"/>
                                        <p:tgtEl>
                                          <p:spTgt spid="7583">
                                            <p:txEl>
                                              <p:pRg st="4" end="4"/>
                                            </p:txEl>
                                          </p:spTgt>
                                        </p:tgtEl>
                                        <p:attrNameLst>
                                          <p:attrName>style.visibility</p:attrName>
                                        </p:attrNameLst>
                                      </p:cBhvr>
                                      <p:to>
                                        <p:strVal val="visible"/>
                                      </p:to>
                                    </p:set>
                                    <p:anim calcmode="lin" valueType="num">
                                      <p:cBhvr>
                                        <p:cTn id="63" dur="500" fill="hold"/>
                                        <p:tgtEl>
                                          <p:spTgt spid="7583">
                                            <p:txEl>
                                              <p:pRg st="4" end="4"/>
                                            </p:txEl>
                                          </p:spTgt>
                                        </p:tgtEl>
                                        <p:attrNameLst>
                                          <p:attrName>ppt_w</p:attrName>
                                        </p:attrNameLst>
                                      </p:cBhvr>
                                      <p:tavLst>
                                        <p:tav tm="0">
                                          <p:val>
                                            <p:fltVal val="0"/>
                                          </p:val>
                                        </p:tav>
                                        <p:tav tm="100000">
                                          <p:val>
                                            <p:strVal val="#ppt_w"/>
                                          </p:val>
                                        </p:tav>
                                      </p:tavLst>
                                    </p:anim>
                                    <p:anim calcmode="lin" valueType="num">
                                      <p:cBhvr>
                                        <p:cTn id="64" dur="500" fill="hold"/>
                                        <p:tgtEl>
                                          <p:spTgt spid="758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2" nodeType="clickEffect">
                                  <p:stCondLst>
                                    <p:cond delay="0"/>
                                  </p:stCondLst>
                                  <p:iterate>
                                    <p:tmAbs val="0"/>
                                  </p:iterate>
                                  <p:childTnLst>
                                    <p:set>
                                      <p:cBhvr>
                                        <p:cTn id="68" fill="hold"/>
                                        <p:tgtEl>
                                          <p:spTgt spid="7583">
                                            <p:txEl>
                                              <p:pRg st="5" end="5"/>
                                            </p:txEl>
                                          </p:spTgt>
                                        </p:tgtEl>
                                        <p:attrNameLst>
                                          <p:attrName>style.visibility</p:attrName>
                                        </p:attrNameLst>
                                      </p:cBhvr>
                                      <p:to>
                                        <p:strVal val="visible"/>
                                      </p:to>
                                    </p:set>
                                    <p:anim calcmode="lin" valueType="num">
                                      <p:cBhvr>
                                        <p:cTn id="69" dur="500" fill="hold"/>
                                        <p:tgtEl>
                                          <p:spTgt spid="7583">
                                            <p:txEl>
                                              <p:pRg st="5" end="5"/>
                                            </p:txEl>
                                          </p:spTgt>
                                        </p:tgtEl>
                                        <p:attrNameLst>
                                          <p:attrName>ppt_w</p:attrName>
                                        </p:attrNameLst>
                                      </p:cBhvr>
                                      <p:tavLst>
                                        <p:tav tm="0">
                                          <p:val>
                                            <p:fltVal val="0"/>
                                          </p:val>
                                        </p:tav>
                                        <p:tav tm="100000">
                                          <p:val>
                                            <p:strVal val="#ppt_w"/>
                                          </p:val>
                                        </p:tav>
                                      </p:tavLst>
                                    </p:anim>
                                    <p:anim calcmode="lin" valueType="num">
                                      <p:cBhvr>
                                        <p:cTn id="70" dur="500" fill="hold"/>
                                        <p:tgtEl>
                                          <p:spTgt spid="758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2" grpId="1" build="p" bldLvl="5" animBg="1" advAuto="0"/>
      <p:bldP spid="7583" grpId="2" build="p" animBg="1" advAuto="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6"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216</a:t>
            </a:fld>
            <a:endParaRPr/>
          </a:p>
        </p:txBody>
      </p:sp>
      <p:sp>
        <p:nvSpPr>
          <p:cNvPr id="7587" name="Rectangle 2"/>
          <p:cNvSpPr txBox="1">
            <a:spLocks noGrp="1"/>
          </p:cNvSpPr>
          <p:nvPr>
            <p:ph type="title"/>
          </p:nvPr>
        </p:nvSpPr>
        <p:spPr>
          <a:prstGeom prst="rect">
            <a:avLst/>
          </a:prstGeom>
        </p:spPr>
        <p:txBody>
          <a:bodyPr lIns="45719" tIns="45720" rIns="45719" bIns="45720" anchor="ctr">
            <a:normAutofit/>
          </a:bodyPr>
          <a:lstStyle>
            <a:lvl1pPr defTabSz="868680">
              <a:defRPr sz="4180" b="1">
                <a:solidFill>
                  <a:srgbClr val="00FFFF"/>
                </a:solidFill>
                <a:effectLst>
                  <a:outerShdw blurRad="36195" dist="36195" dir="2700000" rotWithShape="0">
                    <a:srgbClr val="000000"/>
                  </a:outerShdw>
                </a:effectLst>
              </a:defRPr>
            </a:lvl1pPr>
          </a:lstStyle>
          <a:p>
            <a:r>
              <a:rPr sz="4150" dirty="0">
                <a:solidFill>
                  <a:srgbClr val="FF7300"/>
                </a:solidFill>
              </a:rPr>
              <a:t>The Priesthood of Eli</a:t>
            </a:r>
            <a:r>
              <a:rPr sz="4150" dirty="0"/>
              <a:t> / El </a:t>
            </a:r>
            <a:r>
              <a:rPr sz="4150" dirty="0" err="1"/>
              <a:t>Sacerdocio</a:t>
            </a:r>
            <a:r>
              <a:rPr sz="4150" dirty="0"/>
              <a:t> de Elí</a:t>
            </a:r>
          </a:p>
        </p:txBody>
      </p:sp>
      <p:sp>
        <p:nvSpPr>
          <p:cNvPr id="7588" name="Rectangle 3"/>
          <p:cNvSpPr txBox="1">
            <a:spLocks noGrp="1"/>
          </p:cNvSpPr>
          <p:nvPr>
            <p:ph type="body" idx="1"/>
          </p:nvPr>
        </p:nvSpPr>
        <p:spPr>
          <a:xfrm>
            <a:off x="834188" y="1600200"/>
            <a:ext cx="10748213" cy="5029200"/>
          </a:xfrm>
          <a:prstGeom prst="rect">
            <a:avLst/>
          </a:prstGeom>
        </p:spPr>
        <p:txBody>
          <a:bodyPr lIns="45719" tIns="45720" rIns="45719" bIns="45720" anchor="t">
            <a:normAutofit/>
          </a:bodyPr>
          <a:lstStyle/>
          <a:p>
            <a:pPr marL="284480" indent="-284480" defTabSz="758951">
              <a:spcBef>
                <a:spcPts val="500"/>
              </a:spcBef>
              <a:buSzTx/>
              <a:buFont typeface="Wingdings"/>
              <a:buNone/>
              <a:defRPr sz="2324" b="1">
                <a:solidFill>
                  <a:srgbClr val="EEC85E"/>
                </a:solidFill>
                <a:effectLst>
                  <a:outerShdw blurRad="31623" dist="31623" dir="2700000" rotWithShape="0">
                    <a:srgbClr val="000000"/>
                  </a:outerShdw>
                </a:effectLst>
              </a:defRPr>
            </a:pPr>
            <a:r>
              <a:rPr sz="2300" dirty="0">
                <a:solidFill>
                  <a:srgbClr val="FF7300"/>
                </a:solidFill>
              </a:rPr>
              <a:t>The transition from a tribal league to a kingdom begins with the priesthood of Eli.</a:t>
            </a:r>
            <a:r>
              <a:rPr sz="2300" dirty="0"/>
              <a:t> / La </a:t>
            </a:r>
            <a:r>
              <a:rPr sz="2300" dirty="0" err="1"/>
              <a:t>transición</a:t>
            </a:r>
            <a:r>
              <a:rPr sz="2300" dirty="0"/>
              <a:t> de </a:t>
            </a:r>
            <a:r>
              <a:rPr sz="2300" dirty="0" err="1"/>
              <a:t>una</a:t>
            </a:r>
            <a:r>
              <a:rPr sz="2300" dirty="0"/>
              <a:t> </a:t>
            </a:r>
            <a:r>
              <a:rPr sz="2300" dirty="0" err="1"/>
              <a:t>liga</a:t>
            </a:r>
            <a:r>
              <a:rPr sz="2300" dirty="0"/>
              <a:t> tribal a un </a:t>
            </a:r>
            <a:r>
              <a:rPr sz="2300" dirty="0" err="1"/>
              <a:t>reino</a:t>
            </a:r>
            <a:r>
              <a:rPr sz="2300" dirty="0"/>
              <a:t> </a:t>
            </a:r>
            <a:r>
              <a:rPr sz="2300" dirty="0" err="1"/>
              <a:t>comienza</a:t>
            </a:r>
            <a:r>
              <a:rPr sz="2300" dirty="0"/>
              <a:t> con </a:t>
            </a:r>
            <a:r>
              <a:rPr sz="2300" dirty="0" err="1"/>
              <a:t>el</a:t>
            </a:r>
            <a:r>
              <a:rPr sz="2300" dirty="0"/>
              <a:t> </a:t>
            </a:r>
            <a:r>
              <a:rPr sz="2300" dirty="0" err="1"/>
              <a:t>sacerdocio</a:t>
            </a:r>
            <a:r>
              <a:rPr sz="2300" dirty="0"/>
              <a:t> de Eli.</a:t>
            </a:r>
            <a:endParaRPr lang="en-US" sz="2300" dirty="0"/>
          </a:p>
          <a:p>
            <a:pPr marL="284480" indent="-284480" defTabSz="758951">
              <a:spcBef>
                <a:spcPts val="400"/>
              </a:spcBef>
              <a:defRPr sz="1992" i="1">
                <a:effectLst>
                  <a:outerShdw blurRad="31623" dist="31623" dir="2700000" rotWithShape="0">
                    <a:srgbClr val="000000"/>
                  </a:outerShdw>
                </a:effectLst>
              </a:defRPr>
            </a:pPr>
            <a:r>
              <a:rPr sz="1950" b="1" dirty="0">
                <a:solidFill>
                  <a:srgbClr val="FFFF00"/>
                </a:solidFill>
              </a:rPr>
              <a:t>The Period of the Judges was characterized by a tribal confederacy with no kingship (Jg. 17:6; 18:1; 19:1; 21:25)</a:t>
            </a:r>
            <a:r>
              <a:rPr sz="1950" dirty="0">
                <a:solidFill>
                  <a:srgbClr val="FFFF00"/>
                </a:solidFill>
              </a:rPr>
              <a:t>.</a:t>
            </a:r>
            <a:r>
              <a:rPr sz="1950" dirty="0"/>
              <a:t> / El </a:t>
            </a:r>
            <a:r>
              <a:rPr sz="1950" dirty="0" err="1"/>
              <a:t>Período</a:t>
            </a:r>
            <a:r>
              <a:rPr sz="1950" dirty="0"/>
              <a:t> de </a:t>
            </a:r>
            <a:r>
              <a:rPr sz="1950" dirty="0" err="1"/>
              <a:t>los</a:t>
            </a:r>
            <a:r>
              <a:rPr sz="1950" dirty="0"/>
              <a:t> </a:t>
            </a:r>
            <a:r>
              <a:rPr sz="1950" dirty="0" err="1"/>
              <a:t>Jueces</a:t>
            </a:r>
            <a:r>
              <a:rPr sz="1950" dirty="0"/>
              <a:t> se </a:t>
            </a:r>
            <a:r>
              <a:rPr sz="1950" dirty="0" err="1"/>
              <a:t>caracterizó</a:t>
            </a:r>
            <a:r>
              <a:rPr sz="1950" dirty="0"/>
              <a:t> </a:t>
            </a:r>
            <a:r>
              <a:rPr sz="1950" dirty="0" err="1"/>
              <a:t>por</a:t>
            </a:r>
            <a:r>
              <a:rPr sz="1950" dirty="0"/>
              <a:t> </a:t>
            </a:r>
            <a:r>
              <a:rPr sz="1950" dirty="0" err="1"/>
              <a:t>una</a:t>
            </a:r>
            <a:r>
              <a:rPr sz="1950" dirty="0"/>
              <a:t> </a:t>
            </a:r>
            <a:r>
              <a:rPr sz="1950" dirty="0" err="1"/>
              <a:t>confederación</a:t>
            </a:r>
            <a:r>
              <a:rPr sz="1950" dirty="0"/>
              <a:t> tribal sin </a:t>
            </a:r>
            <a:r>
              <a:rPr sz="1950" dirty="0" err="1"/>
              <a:t>realeza</a:t>
            </a:r>
            <a:r>
              <a:rPr sz="1950" dirty="0"/>
              <a:t> (Jue. 17:6; 18:1; 19:1; 21:25).</a:t>
            </a:r>
          </a:p>
          <a:p>
            <a:pPr marL="284480" indent="-284480" defTabSz="758951">
              <a:spcBef>
                <a:spcPts val="400"/>
              </a:spcBef>
              <a:defRPr sz="1992" i="1">
                <a:effectLst>
                  <a:outerShdw blurRad="31623" dist="31623" dir="2700000" rotWithShape="0">
                    <a:srgbClr val="000000"/>
                  </a:outerShdw>
                </a:effectLst>
              </a:defRPr>
            </a:pPr>
            <a:r>
              <a:rPr sz="1950" b="1" dirty="0">
                <a:solidFill>
                  <a:srgbClr val="FFFF00"/>
                </a:solidFill>
              </a:rPr>
              <a:t>The sanctuary, still a moveable tent, was pitched at Shiloh.</a:t>
            </a:r>
            <a:r>
              <a:rPr sz="1950" dirty="0"/>
              <a:t> / El </a:t>
            </a:r>
            <a:r>
              <a:rPr sz="1950" dirty="0" err="1"/>
              <a:t>santuario</a:t>
            </a:r>
            <a:r>
              <a:rPr sz="1950" dirty="0"/>
              <a:t>, </a:t>
            </a:r>
            <a:r>
              <a:rPr sz="1950" dirty="0" err="1"/>
              <a:t>todavía</a:t>
            </a:r>
            <a:r>
              <a:rPr sz="1950" dirty="0"/>
              <a:t> </a:t>
            </a:r>
            <a:r>
              <a:rPr sz="1950" dirty="0" err="1"/>
              <a:t>una</a:t>
            </a:r>
            <a:r>
              <a:rPr sz="1950" dirty="0"/>
              <a:t> tienda </a:t>
            </a:r>
            <a:r>
              <a:rPr sz="1950" dirty="0" err="1"/>
              <a:t>móvil</a:t>
            </a:r>
            <a:r>
              <a:rPr sz="1950" dirty="0"/>
              <a:t>, se </a:t>
            </a:r>
            <a:r>
              <a:rPr sz="1950" dirty="0" err="1"/>
              <a:t>plantó</a:t>
            </a:r>
            <a:r>
              <a:rPr sz="1950" dirty="0"/>
              <a:t> </a:t>
            </a:r>
            <a:r>
              <a:rPr sz="1950" dirty="0" err="1"/>
              <a:t>en</a:t>
            </a:r>
            <a:r>
              <a:rPr sz="1950" dirty="0"/>
              <a:t> </a:t>
            </a:r>
            <a:r>
              <a:rPr sz="1950" dirty="0" err="1"/>
              <a:t>Siló</a:t>
            </a:r>
            <a:r>
              <a:rPr sz="1950" dirty="0"/>
              <a:t>.</a:t>
            </a:r>
          </a:p>
          <a:p>
            <a:pPr marL="284480" indent="-284480" defTabSz="758951">
              <a:spcBef>
                <a:spcPts val="400"/>
              </a:spcBef>
              <a:defRPr sz="1992" i="1">
                <a:effectLst>
                  <a:outerShdw blurRad="31623" dist="31623" dir="2700000" rotWithShape="0">
                    <a:srgbClr val="000000"/>
                  </a:outerShdw>
                </a:effectLst>
              </a:defRPr>
            </a:pPr>
            <a:r>
              <a:rPr sz="1950" b="1" dirty="0">
                <a:solidFill>
                  <a:srgbClr val="FFFF00"/>
                </a:solidFill>
              </a:rPr>
              <a:t>Because of the abusive behaviors of Eli’s sons, a “man of God” delivered to Eli an oracle of judgment on his priestly family (2:27-36).</a:t>
            </a:r>
            <a:r>
              <a:rPr sz="1950" dirty="0"/>
              <a:t> / </a:t>
            </a:r>
            <a:r>
              <a:rPr sz="1950" dirty="0" err="1"/>
              <a:t>Debido</a:t>
            </a:r>
            <a:r>
              <a:rPr sz="1950" dirty="0"/>
              <a:t> a </a:t>
            </a:r>
            <a:r>
              <a:rPr sz="1950" dirty="0" err="1"/>
              <a:t>los</a:t>
            </a:r>
            <a:r>
              <a:rPr sz="1950" dirty="0"/>
              <a:t> </a:t>
            </a:r>
            <a:r>
              <a:rPr sz="1950" dirty="0" err="1"/>
              <a:t>comportamientos</a:t>
            </a:r>
            <a:r>
              <a:rPr sz="1950" dirty="0"/>
              <a:t> </a:t>
            </a:r>
            <a:r>
              <a:rPr sz="1950" dirty="0" err="1"/>
              <a:t>abusivos</a:t>
            </a:r>
            <a:r>
              <a:rPr sz="1950" dirty="0"/>
              <a:t> de </a:t>
            </a:r>
            <a:r>
              <a:rPr sz="1950" dirty="0" err="1"/>
              <a:t>los</a:t>
            </a:r>
            <a:r>
              <a:rPr sz="1950" dirty="0"/>
              <a:t> </a:t>
            </a:r>
            <a:r>
              <a:rPr sz="1950" dirty="0" err="1"/>
              <a:t>hijos</a:t>
            </a:r>
            <a:r>
              <a:rPr sz="1950" dirty="0"/>
              <a:t> de Elí, un “hombre de Dios” </a:t>
            </a:r>
            <a:r>
              <a:rPr sz="1950" dirty="0" err="1"/>
              <a:t>entregó</a:t>
            </a:r>
            <a:r>
              <a:rPr sz="1950" dirty="0"/>
              <a:t> a Elí un </a:t>
            </a:r>
            <a:r>
              <a:rPr sz="1950" dirty="0" err="1"/>
              <a:t>oráculo</a:t>
            </a:r>
            <a:r>
              <a:rPr sz="1950" dirty="0"/>
              <a:t> de </a:t>
            </a:r>
            <a:r>
              <a:rPr sz="1950" dirty="0" err="1"/>
              <a:t>juicio</a:t>
            </a:r>
            <a:r>
              <a:rPr sz="1950" dirty="0"/>
              <a:t> </a:t>
            </a:r>
            <a:r>
              <a:rPr sz="1950" dirty="0" err="1"/>
              <a:t>sobre</a:t>
            </a:r>
            <a:r>
              <a:rPr sz="1950" dirty="0"/>
              <a:t> </a:t>
            </a:r>
            <a:r>
              <a:rPr sz="1950" dirty="0" err="1"/>
              <a:t>su</a:t>
            </a:r>
            <a:r>
              <a:rPr sz="1950" dirty="0"/>
              <a:t> </a:t>
            </a:r>
            <a:r>
              <a:rPr sz="1950" dirty="0" err="1"/>
              <a:t>familia</a:t>
            </a:r>
            <a:r>
              <a:rPr sz="1950" dirty="0"/>
              <a:t> sacerdotal (2:27-36).</a:t>
            </a:r>
          </a:p>
          <a:p>
            <a:pPr marL="284480" indent="-284480" defTabSz="758951">
              <a:spcBef>
                <a:spcPts val="400"/>
              </a:spcBef>
              <a:defRPr sz="1992" i="1">
                <a:effectLst>
                  <a:outerShdw blurRad="31623" dist="31623" dir="2700000" rotWithShape="0">
                    <a:srgbClr val="000000"/>
                  </a:outerShdw>
                </a:effectLst>
              </a:defRPr>
            </a:pPr>
            <a:r>
              <a:rPr sz="1950" b="1" dirty="0">
                <a:solidFill>
                  <a:srgbClr val="FFFF00"/>
                </a:solidFill>
              </a:rPr>
              <a:t>This oracle signaled a change in high priesthood from Eli’s family.</a:t>
            </a:r>
            <a:r>
              <a:rPr sz="1950" dirty="0"/>
              <a:t> / Este </a:t>
            </a:r>
            <a:r>
              <a:rPr sz="1950" dirty="0" err="1"/>
              <a:t>oráculo</a:t>
            </a:r>
            <a:r>
              <a:rPr sz="1950" dirty="0"/>
              <a:t> </a:t>
            </a:r>
            <a:r>
              <a:rPr sz="1950" dirty="0" err="1"/>
              <a:t>marcó</a:t>
            </a:r>
            <a:r>
              <a:rPr sz="1950" dirty="0"/>
              <a:t> un </a:t>
            </a:r>
            <a:r>
              <a:rPr sz="1950" dirty="0" err="1"/>
              <a:t>cambio</a:t>
            </a:r>
            <a:r>
              <a:rPr sz="1950" dirty="0"/>
              <a:t> </a:t>
            </a:r>
            <a:r>
              <a:rPr sz="1950" dirty="0" err="1"/>
              <a:t>en</a:t>
            </a:r>
            <a:r>
              <a:rPr sz="1950" dirty="0"/>
              <a:t> </a:t>
            </a:r>
            <a:r>
              <a:rPr sz="1950" dirty="0" err="1"/>
              <a:t>el</a:t>
            </a:r>
            <a:r>
              <a:rPr sz="1950" dirty="0"/>
              <a:t> sumo </a:t>
            </a:r>
            <a:r>
              <a:rPr sz="1950" dirty="0" err="1"/>
              <a:t>sacerdocio</a:t>
            </a:r>
            <a:r>
              <a:rPr sz="1950" dirty="0"/>
              <a:t> de la </a:t>
            </a:r>
            <a:r>
              <a:rPr sz="1950" dirty="0" err="1"/>
              <a:t>familia</a:t>
            </a:r>
            <a:r>
              <a:rPr sz="1950" dirty="0"/>
              <a:t> de Eli.</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588">
                                            <p:bg/>
                                          </p:spTgt>
                                        </p:tgtEl>
                                        <p:attrNameLst>
                                          <p:attrName>style.visibility</p:attrName>
                                        </p:attrNameLst>
                                      </p:cBhvr>
                                      <p:to>
                                        <p:strVal val="visible"/>
                                      </p:to>
                                    </p:set>
                                    <p:anim calcmode="lin" valueType="num">
                                      <p:cBhvr>
                                        <p:cTn id="7" dur="500" fill="hold"/>
                                        <p:tgtEl>
                                          <p:spTgt spid="7588">
                                            <p:bg/>
                                          </p:spTgt>
                                        </p:tgtEl>
                                        <p:attrNameLst>
                                          <p:attrName>ppt_w</p:attrName>
                                        </p:attrNameLst>
                                      </p:cBhvr>
                                      <p:tavLst>
                                        <p:tav tm="0">
                                          <p:val>
                                            <p:fltVal val="0"/>
                                          </p:val>
                                        </p:tav>
                                        <p:tav tm="100000">
                                          <p:val>
                                            <p:strVal val="#ppt_w"/>
                                          </p:val>
                                        </p:tav>
                                      </p:tavLst>
                                    </p:anim>
                                    <p:anim calcmode="lin" valueType="num">
                                      <p:cBhvr>
                                        <p:cTn id="8" dur="500" fill="hold"/>
                                        <p:tgtEl>
                                          <p:spTgt spid="758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588">
                                            <p:txEl>
                                              <p:pRg st="0" end="0"/>
                                            </p:txEl>
                                          </p:spTgt>
                                        </p:tgtEl>
                                        <p:attrNameLst>
                                          <p:attrName>style.visibility</p:attrName>
                                        </p:attrNameLst>
                                      </p:cBhvr>
                                      <p:to>
                                        <p:strVal val="visible"/>
                                      </p:to>
                                    </p:set>
                                    <p:anim calcmode="lin" valueType="num">
                                      <p:cBhvr>
                                        <p:cTn id="11" dur="500" fill="hold"/>
                                        <p:tgtEl>
                                          <p:spTgt spid="758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58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588">
                                            <p:txEl>
                                              <p:pRg st="1" end="1"/>
                                            </p:txEl>
                                          </p:spTgt>
                                        </p:tgtEl>
                                        <p:attrNameLst>
                                          <p:attrName>style.visibility</p:attrName>
                                        </p:attrNameLst>
                                      </p:cBhvr>
                                      <p:to>
                                        <p:strVal val="visible"/>
                                      </p:to>
                                    </p:set>
                                    <p:anim calcmode="lin" valueType="num">
                                      <p:cBhvr>
                                        <p:cTn id="17" dur="500" fill="hold"/>
                                        <p:tgtEl>
                                          <p:spTgt spid="758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58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588">
                                            <p:txEl>
                                              <p:pRg st="2" end="2"/>
                                            </p:txEl>
                                          </p:spTgt>
                                        </p:tgtEl>
                                        <p:attrNameLst>
                                          <p:attrName>style.visibility</p:attrName>
                                        </p:attrNameLst>
                                      </p:cBhvr>
                                      <p:to>
                                        <p:strVal val="visible"/>
                                      </p:to>
                                    </p:set>
                                    <p:anim calcmode="lin" valueType="num">
                                      <p:cBhvr>
                                        <p:cTn id="23" dur="500" fill="hold"/>
                                        <p:tgtEl>
                                          <p:spTgt spid="758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58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588">
                                            <p:txEl>
                                              <p:pRg st="3" end="3"/>
                                            </p:txEl>
                                          </p:spTgt>
                                        </p:tgtEl>
                                        <p:attrNameLst>
                                          <p:attrName>style.visibility</p:attrName>
                                        </p:attrNameLst>
                                      </p:cBhvr>
                                      <p:to>
                                        <p:strVal val="visible"/>
                                      </p:to>
                                    </p:set>
                                    <p:anim calcmode="lin" valueType="num">
                                      <p:cBhvr>
                                        <p:cTn id="29" dur="500" fill="hold"/>
                                        <p:tgtEl>
                                          <p:spTgt spid="758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58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7588">
                                            <p:txEl>
                                              <p:pRg st="4" end="4"/>
                                            </p:txEl>
                                          </p:spTgt>
                                        </p:tgtEl>
                                        <p:attrNameLst>
                                          <p:attrName>style.visibility</p:attrName>
                                        </p:attrNameLst>
                                      </p:cBhvr>
                                      <p:to>
                                        <p:strVal val="visible"/>
                                      </p:to>
                                    </p:set>
                                    <p:anim calcmode="lin" valueType="num">
                                      <p:cBhvr>
                                        <p:cTn id="35" dur="500" fill="hold"/>
                                        <p:tgtEl>
                                          <p:spTgt spid="758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588">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8" grpId="1" build="p" animBg="1" advAuto="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0"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217</a:t>
            </a:fld>
            <a:endParaRPr/>
          </a:p>
        </p:txBody>
      </p:sp>
      <p:sp>
        <p:nvSpPr>
          <p:cNvPr id="7591" name="Rectangle 2"/>
          <p:cNvSpPr txBox="1">
            <a:spLocks noGrp="1"/>
          </p:cNvSpPr>
          <p:nvPr>
            <p:ph type="title"/>
          </p:nvPr>
        </p:nvSpPr>
        <p:spPr>
          <a:prstGeom prst="rect">
            <a:avLst/>
          </a:prstGeom>
        </p:spPr>
        <p:txBody>
          <a:bodyPr lIns="45719" tIns="45720" rIns="45719" bIns="45720" anchor="ctr">
            <a:noAutofit/>
          </a:bodyPr>
          <a:lstStyle/>
          <a:p>
            <a:pPr defTabSz="768095">
              <a:defRPr sz="3696" b="1">
                <a:solidFill>
                  <a:srgbClr val="00FFFF"/>
                </a:solidFill>
                <a:effectLst>
                  <a:outerShdw blurRad="32004" dist="32004" dir="2700000" rotWithShape="0">
                    <a:srgbClr val="000000"/>
                  </a:outerShdw>
                </a:effectLst>
              </a:defRPr>
            </a:pPr>
            <a:r>
              <a:rPr sz="3650" dirty="0">
                <a:solidFill>
                  <a:srgbClr val="FF7300"/>
                </a:solidFill>
              </a:rPr>
              <a:t>Samuel’s First Oracle</a:t>
            </a:r>
            <a:r>
              <a:rPr sz="3650" dirty="0"/>
              <a:t> / El Primer </a:t>
            </a:r>
            <a:r>
              <a:rPr sz="3650" dirty="0" err="1"/>
              <a:t>Oráculo</a:t>
            </a:r>
            <a:r>
              <a:rPr sz="3650" dirty="0"/>
              <a:t> de Samuel </a:t>
            </a:r>
            <a:r>
              <a:rPr sz="2350" dirty="0"/>
              <a:t>(1 Sa. 3)</a:t>
            </a:r>
          </a:p>
        </p:txBody>
      </p:sp>
      <p:sp>
        <p:nvSpPr>
          <p:cNvPr id="7592" name="Rectangle 3"/>
          <p:cNvSpPr txBox="1">
            <a:spLocks noGrp="1"/>
          </p:cNvSpPr>
          <p:nvPr>
            <p:ph type="body" idx="1"/>
          </p:nvPr>
        </p:nvSpPr>
        <p:spPr>
          <a:xfrm>
            <a:off x="609598" y="1600200"/>
            <a:ext cx="10972801" cy="5105400"/>
          </a:xfrm>
          <a:prstGeom prst="rect">
            <a:avLst/>
          </a:prstGeom>
        </p:spPr>
        <p:txBody>
          <a:bodyPr lIns="45719" tIns="45720" rIns="45719" bIns="45720" anchor="t">
            <a:normAutofit/>
          </a:bodyPr>
          <a:lstStyle/>
          <a:p>
            <a:pPr marL="270510" indent="-270510" defTabSz="722376">
              <a:spcBef>
                <a:spcPts val="500"/>
              </a:spcBef>
              <a:buSzTx/>
              <a:buFont typeface="Wingdings"/>
              <a:buNone/>
              <a:defRPr sz="2212" b="1">
                <a:solidFill>
                  <a:srgbClr val="EEC85E"/>
                </a:solidFill>
                <a:effectLst>
                  <a:outerShdw blurRad="30099" dist="30099" dir="2700000" rotWithShape="0">
                    <a:srgbClr val="000000"/>
                  </a:outerShdw>
                </a:effectLst>
              </a:defRPr>
            </a:pPr>
            <a:r>
              <a:rPr sz="2200" dirty="0">
                <a:solidFill>
                  <a:srgbClr val="FF7300"/>
                </a:solidFill>
              </a:rPr>
              <a:t>Though Samuel already was in line for priestly service, due to his Kohathite pedigree (2:18), his role as a prophet began with a special calling.</a:t>
            </a:r>
            <a:r>
              <a:rPr sz="2200" dirty="0"/>
              <a:t> / </a:t>
            </a:r>
            <a:r>
              <a:rPr sz="2200" dirty="0" err="1"/>
              <a:t>Aunque</a:t>
            </a:r>
            <a:r>
              <a:rPr sz="2200" dirty="0"/>
              <a:t> Samuel </a:t>
            </a:r>
            <a:r>
              <a:rPr sz="2200" dirty="0" err="1"/>
              <a:t>ya</a:t>
            </a:r>
            <a:r>
              <a:rPr sz="2200" dirty="0"/>
              <a:t> </a:t>
            </a:r>
            <a:r>
              <a:rPr sz="2200" dirty="0" err="1"/>
              <a:t>estaba</a:t>
            </a:r>
            <a:r>
              <a:rPr sz="2200" dirty="0"/>
              <a:t> </a:t>
            </a:r>
            <a:r>
              <a:rPr sz="2200" dirty="0" err="1"/>
              <a:t>en</a:t>
            </a:r>
            <a:r>
              <a:rPr sz="2200" dirty="0"/>
              <a:t> </a:t>
            </a:r>
            <a:r>
              <a:rPr sz="2200" dirty="0" err="1"/>
              <a:t>línea</a:t>
            </a:r>
            <a:r>
              <a:rPr sz="2200" dirty="0"/>
              <a:t> para </a:t>
            </a:r>
            <a:r>
              <a:rPr sz="2200" dirty="0" err="1"/>
              <a:t>el</a:t>
            </a:r>
            <a:r>
              <a:rPr sz="2200" dirty="0"/>
              <a:t> </a:t>
            </a:r>
            <a:r>
              <a:rPr sz="2200" dirty="0" err="1"/>
              <a:t>servicio</a:t>
            </a:r>
            <a:r>
              <a:rPr sz="2200" dirty="0"/>
              <a:t> sacerdotal, </a:t>
            </a:r>
            <a:r>
              <a:rPr sz="2200" dirty="0" err="1"/>
              <a:t>debido</a:t>
            </a:r>
            <a:r>
              <a:rPr sz="2200" dirty="0"/>
              <a:t> a </a:t>
            </a:r>
            <a:r>
              <a:rPr sz="2200" dirty="0" err="1"/>
              <a:t>su</a:t>
            </a:r>
            <a:r>
              <a:rPr sz="2200" dirty="0"/>
              <a:t> </a:t>
            </a:r>
            <a:r>
              <a:rPr sz="2200" dirty="0" err="1"/>
              <a:t>pedigrí</a:t>
            </a:r>
            <a:r>
              <a:rPr sz="2200" dirty="0"/>
              <a:t> </a:t>
            </a:r>
            <a:r>
              <a:rPr sz="2200" dirty="0" err="1"/>
              <a:t>coatita</a:t>
            </a:r>
            <a:r>
              <a:rPr sz="2200" dirty="0"/>
              <a:t> (2:18), </a:t>
            </a:r>
            <a:r>
              <a:rPr sz="2200" dirty="0" err="1"/>
              <a:t>su</a:t>
            </a:r>
            <a:r>
              <a:rPr sz="2200" dirty="0"/>
              <a:t> </a:t>
            </a:r>
            <a:r>
              <a:rPr sz="2200" dirty="0" err="1"/>
              <a:t>papel</a:t>
            </a:r>
            <a:r>
              <a:rPr sz="2200" dirty="0"/>
              <a:t> </a:t>
            </a:r>
            <a:r>
              <a:rPr sz="2200" dirty="0" err="1"/>
              <a:t>como</a:t>
            </a:r>
            <a:r>
              <a:rPr sz="2200" dirty="0"/>
              <a:t> </a:t>
            </a:r>
            <a:r>
              <a:rPr sz="2200" dirty="0" err="1"/>
              <a:t>profeta</a:t>
            </a:r>
            <a:r>
              <a:rPr sz="2200" dirty="0"/>
              <a:t> </a:t>
            </a:r>
            <a:r>
              <a:rPr sz="2200" dirty="0" err="1"/>
              <a:t>comenzó</a:t>
            </a:r>
            <a:r>
              <a:rPr sz="2200" dirty="0"/>
              <a:t> con un </a:t>
            </a:r>
            <a:r>
              <a:rPr sz="2200" dirty="0" err="1"/>
              <a:t>llamado</a:t>
            </a:r>
            <a:r>
              <a:rPr sz="2200" dirty="0"/>
              <a:t> especial.</a:t>
            </a:r>
            <a:endParaRPr lang="en-US" sz="2200" dirty="0"/>
          </a:p>
          <a:p>
            <a:pPr marL="270510" indent="-270510" defTabSz="722376">
              <a:spcBef>
                <a:spcPts val="400"/>
              </a:spcBef>
              <a:defRPr sz="1896" i="1">
                <a:effectLst>
                  <a:outerShdw blurRad="30099" dist="30099" dir="2700000" rotWithShape="0">
                    <a:srgbClr val="000000"/>
                  </a:outerShdw>
                </a:effectLst>
              </a:defRPr>
            </a:pPr>
            <a:r>
              <a:rPr sz="1850" b="1" dirty="0">
                <a:solidFill>
                  <a:srgbClr val="FFFF00"/>
                </a:solidFill>
              </a:rPr>
              <a:t>While sleeping in the Tabernacle (presumably the Holy Place), the boy Samuel was awakened by a mysterious voice calling his name.</a:t>
            </a:r>
            <a:r>
              <a:rPr sz="1850" dirty="0"/>
              <a:t> / </a:t>
            </a:r>
            <a:r>
              <a:rPr sz="1850" dirty="0" err="1"/>
              <a:t>Mientras</a:t>
            </a:r>
            <a:r>
              <a:rPr sz="1850" dirty="0"/>
              <a:t> </a:t>
            </a:r>
            <a:r>
              <a:rPr sz="1850" dirty="0" err="1"/>
              <a:t>dormía</a:t>
            </a:r>
            <a:r>
              <a:rPr sz="1850" dirty="0"/>
              <a:t> </a:t>
            </a:r>
            <a:r>
              <a:rPr sz="1850" dirty="0" err="1"/>
              <a:t>en</a:t>
            </a:r>
            <a:r>
              <a:rPr sz="1850" dirty="0"/>
              <a:t> </a:t>
            </a:r>
            <a:r>
              <a:rPr sz="1850" dirty="0" err="1"/>
              <a:t>el</a:t>
            </a:r>
            <a:r>
              <a:rPr sz="1850" dirty="0"/>
              <a:t> </a:t>
            </a:r>
            <a:r>
              <a:rPr sz="1850" dirty="0" err="1"/>
              <a:t>Tabernáculo</a:t>
            </a:r>
            <a:r>
              <a:rPr sz="1850" dirty="0"/>
              <a:t> (</a:t>
            </a:r>
            <a:r>
              <a:rPr sz="1850" dirty="0" err="1"/>
              <a:t>presuntamente</a:t>
            </a:r>
            <a:r>
              <a:rPr sz="1850" dirty="0"/>
              <a:t> </a:t>
            </a:r>
            <a:r>
              <a:rPr sz="1850" dirty="0" err="1"/>
              <a:t>el</a:t>
            </a:r>
            <a:r>
              <a:rPr sz="1850" dirty="0"/>
              <a:t> Lugar Santo), </a:t>
            </a:r>
            <a:r>
              <a:rPr sz="1850" dirty="0" err="1"/>
              <a:t>el</a:t>
            </a:r>
            <a:r>
              <a:rPr sz="1850" dirty="0"/>
              <a:t> </a:t>
            </a:r>
            <a:r>
              <a:rPr sz="1850" dirty="0" err="1"/>
              <a:t>niño</a:t>
            </a:r>
            <a:r>
              <a:rPr sz="1850" dirty="0"/>
              <a:t> Samuel </a:t>
            </a:r>
            <a:r>
              <a:rPr sz="1850" dirty="0" err="1"/>
              <a:t>fue</a:t>
            </a:r>
            <a:r>
              <a:rPr sz="1850" dirty="0"/>
              <a:t> </a:t>
            </a:r>
            <a:r>
              <a:rPr sz="1850" dirty="0" err="1"/>
              <a:t>despertado</a:t>
            </a:r>
            <a:r>
              <a:rPr sz="1850" dirty="0"/>
              <a:t> </a:t>
            </a:r>
            <a:r>
              <a:rPr sz="1850" dirty="0" err="1"/>
              <a:t>por</a:t>
            </a:r>
            <a:r>
              <a:rPr sz="1850" dirty="0"/>
              <a:t> </a:t>
            </a:r>
            <a:r>
              <a:rPr sz="1850" dirty="0" err="1"/>
              <a:t>una</a:t>
            </a:r>
            <a:r>
              <a:rPr sz="1850" dirty="0"/>
              <a:t> </a:t>
            </a:r>
            <a:r>
              <a:rPr sz="1850" dirty="0" err="1"/>
              <a:t>voz</a:t>
            </a:r>
            <a:r>
              <a:rPr sz="1850" dirty="0"/>
              <a:t> </a:t>
            </a:r>
            <a:r>
              <a:rPr sz="1850" dirty="0" err="1"/>
              <a:t>misteriosa</a:t>
            </a:r>
            <a:r>
              <a:rPr sz="1850" dirty="0"/>
              <a:t> que lo </a:t>
            </a:r>
            <a:r>
              <a:rPr sz="1850" dirty="0" err="1"/>
              <a:t>llamaba</a:t>
            </a:r>
            <a:r>
              <a:rPr sz="1850" dirty="0"/>
              <a:t> </a:t>
            </a:r>
            <a:r>
              <a:rPr sz="1850" dirty="0" err="1"/>
              <a:t>por</a:t>
            </a:r>
            <a:r>
              <a:rPr sz="1850" dirty="0"/>
              <a:t> </a:t>
            </a:r>
            <a:r>
              <a:rPr sz="1850" dirty="0" err="1"/>
              <a:t>su</a:t>
            </a:r>
            <a:r>
              <a:rPr sz="1850" dirty="0"/>
              <a:t> </a:t>
            </a:r>
            <a:r>
              <a:rPr sz="1850" dirty="0" err="1"/>
              <a:t>nombre</a:t>
            </a:r>
            <a:r>
              <a:rPr sz="1850" dirty="0"/>
              <a:t>.</a:t>
            </a:r>
          </a:p>
          <a:p>
            <a:pPr marL="270510" indent="-270510" defTabSz="722376">
              <a:spcBef>
                <a:spcPts val="400"/>
              </a:spcBef>
              <a:defRPr sz="1896" i="1">
                <a:effectLst>
                  <a:outerShdw blurRad="30099" dist="30099" dir="2700000" rotWithShape="0">
                    <a:srgbClr val="000000"/>
                  </a:outerShdw>
                </a:effectLst>
              </a:defRPr>
            </a:pPr>
            <a:r>
              <a:rPr sz="1850" b="1" dirty="0">
                <a:solidFill>
                  <a:srgbClr val="FFFF00"/>
                </a:solidFill>
              </a:rPr>
              <a:t>After determining that the voice was not Eli’s, Samuel then was confronted by Yahweh, who was present in the Most Holy Place on the inside of the inner curtain.</a:t>
            </a:r>
            <a:r>
              <a:rPr sz="1850" dirty="0"/>
              <a:t> /</a:t>
            </a:r>
            <a:r>
              <a:rPr sz="1850" dirty="0" err="1"/>
              <a:t>Después</a:t>
            </a:r>
            <a:r>
              <a:rPr sz="1850" dirty="0"/>
              <a:t> de </a:t>
            </a:r>
            <a:r>
              <a:rPr sz="1850" dirty="0" err="1"/>
              <a:t>determinar</a:t>
            </a:r>
            <a:r>
              <a:rPr sz="1850" dirty="0"/>
              <a:t> que la </a:t>
            </a:r>
            <a:r>
              <a:rPr sz="1850" dirty="0" err="1"/>
              <a:t>voz</a:t>
            </a:r>
            <a:r>
              <a:rPr sz="1850" dirty="0"/>
              <a:t> no era la de Elí, Samuel </a:t>
            </a:r>
            <a:r>
              <a:rPr sz="1850" dirty="0" err="1"/>
              <a:t>fue</a:t>
            </a:r>
            <a:r>
              <a:rPr sz="1850" dirty="0"/>
              <a:t> </a:t>
            </a:r>
            <a:r>
              <a:rPr sz="1850" dirty="0" err="1"/>
              <a:t>confrontado</a:t>
            </a:r>
            <a:r>
              <a:rPr sz="1850" dirty="0"/>
              <a:t> </a:t>
            </a:r>
            <a:r>
              <a:rPr sz="1850" dirty="0" err="1"/>
              <a:t>por</a:t>
            </a:r>
            <a:r>
              <a:rPr sz="1850" dirty="0"/>
              <a:t> </a:t>
            </a:r>
            <a:r>
              <a:rPr sz="1850" dirty="0" err="1"/>
              <a:t>Yahvé</a:t>
            </a:r>
            <a:r>
              <a:rPr sz="1850" dirty="0"/>
              <a:t>, </a:t>
            </a:r>
            <a:r>
              <a:rPr sz="1850" dirty="0" err="1"/>
              <a:t>quien</a:t>
            </a:r>
            <a:r>
              <a:rPr sz="1850" dirty="0"/>
              <a:t> </a:t>
            </a:r>
            <a:r>
              <a:rPr sz="1850" dirty="0" err="1"/>
              <a:t>estaba</a:t>
            </a:r>
            <a:r>
              <a:rPr sz="1850" dirty="0"/>
              <a:t> </a:t>
            </a:r>
            <a:r>
              <a:rPr sz="1850" dirty="0" err="1"/>
              <a:t>presente</a:t>
            </a:r>
            <a:r>
              <a:rPr sz="1850" dirty="0"/>
              <a:t> </a:t>
            </a:r>
            <a:r>
              <a:rPr sz="1850" dirty="0" err="1"/>
              <a:t>en</a:t>
            </a:r>
            <a:r>
              <a:rPr sz="1850" dirty="0"/>
              <a:t> </a:t>
            </a:r>
            <a:r>
              <a:rPr sz="1850" dirty="0" err="1"/>
              <a:t>el</a:t>
            </a:r>
            <a:r>
              <a:rPr sz="1850" dirty="0"/>
              <a:t> Lugar </a:t>
            </a:r>
            <a:r>
              <a:rPr sz="1850" dirty="0" err="1"/>
              <a:t>Santísimo</a:t>
            </a:r>
            <a:r>
              <a:rPr sz="1850" dirty="0"/>
              <a:t> </a:t>
            </a:r>
            <a:r>
              <a:rPr sz="1850" dirty="0" err="1"/>
              <a:t>en</a:t>
            </a:r>
            <a:r>
              <a:rPr sz="1850" dirty="0"/>
              <a:t> </a:t>
            </a:r>
            <a:r>
              <a:rPr sz="1850" dirty="0" err="1"/>
              <a:t>el</a:t>
            </a:r>
            <a:r>
              <a:rPr sz="1850" dirty="0"/>
              <a:t> interior de la </a:t>
            </a:r>
            <a:r>
              <a:rPr sz="1850" dirty="0" err="1"/>
              <a:t>cortina</a:t>
            </a:r>
            <a:r>
              <a:rPr sz="1850" dirty="0"/>
              <a:t> interior.</a:t>
            </a:r>
          </a:p>
          <a:p>
            <a:pPr marL="270510" indent="-270510" defTabSz="722376">
              <a:spcBef>
                <a:spcPts val="400"/>
              </a:spcBef>
              <a:defRPr sz="1896" i="1">
                <a:effectLst>
                  <a:outerShdw blurRad="30099" dist="30099" dir="2700000" rotWithShape="0">
                    <a:srgbClr val="000000"/>
                  </a:outerShdw>
                </a:effectLst>
              </a:defRPr>
            </a:pPr>
            <a:r>
              <a:rPr sz="1850" b="1" dirty="0">
                <a:solidFill>
                  <a:srgbClr val="FFFF00"/>
                </a:solidFill>
              </a:rPr>
              <a:t>Yahweh reaffirmed his prediction of judgment against the priestly family of Eli.</a:t>
            </a:r>
            <a:r>
              <a:rPr sz="1850" dirty="0"/>
              <a:t> / </a:t>
            </a:r>
            <a:r>
              <a:rPr sz="1850" dirty="0" err="1"/>
              <a:t>Yahvé</a:t>
            </a:r>
            <a:r>
              <a:rPr sz="1850" dirty="0"/>
              <a:t> </a:t>
            </a:r>
            <a:r>
              <a:rPr sz="1850" dirty="0" err="1"/>
              <a:t>reafirmó</a:t>
            </a:r>
            <a:r>
              <a:rPr sz="1850" dirty="0"/>
              <a:t> </a:t>
            </a:r>
            <a:r>
              <a:rPr sz="1850" dirty="0" err="1"/>
              <a:t>su</a:t>
            </a:r>
            <a:r>
              <a:rPr sz="1850" dirty="0"/>
              <a:t> </a:t>
            </a:r>
            <a:r>
              <a:rPr sz="1850" dirty="0" err="1"/>
              <a:t>predicción</a:t>
            </a:r>
            <a:r>
              <a:rPr sz="1850" dirty="0"/>
              <a:t> de </a:t>
            </a:r>
            <a:r>
              <a:rPr sz="1850" dirty="0" err="1"/>
              <a:t>juicio</a:t>
            </a:r>
            <a:r>
              <a:rPr sz="1850" dirty="0"/>
              <a:t> contra la </a:t>
            </a:r>
            <a:r>
              <a:rPr sz="1850" dirty="0" err="1"/>
              <a:t>familia</a:t>
            </a:r>
            <a:r>
              <a:rPr sz="1850" dirty="0"/>
              <a:t> sacerdotal de Elí.</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592">
                                            <p:bg/>
                                          </p:spTgt>
                                        </p:tgtEl>
                                        <p:attrNameLst>
                                          <p:attrName>style.visibility</p:attrName>
                                        </p:attrNameLst>
                                      </p:cBhvr>
                                      <p:to>
                                        <p:strVal val="visible"/>
                                      </p:to>
                                    </p:set>
                                    <p:anim calcmode="lin" valueType="num">
                                      <p:cBhvr>
                                        <p:cTn id="7" dur="500" fill="hold"/>
                                        <p:tgtEl>
                                          <p:spTgt spid="7592">
                                            <p:bg/>
                                          </p:spTgt>
                                        </p:tgtEl>
                                        <p:attrNameLst>
                                          <p:attrName>ppt_w</p:attrName>
                                        </p:attrNameLst>
                                      </p:cBhvr>
                                      <p:tavLst>
                                        <p:tav tm="0">
                                          <p:val>
                                            <p:fltVal val="0"/>
                                          </p:val>
                                        </p:tav>
                                        <p:tav tm="100000">
                                          <p:val>
                                            <p:strVal val="#ppt_w"/>
                                          </p:val>
                                        </p:tav>
                                      </p:tavLst>
                                    </p:anim>
                                    <p:anim calcmode="lin" valueType="num">
                                      <p:cBhvr>
                                        <p:cTn id="8" dur="500" fill="hold"/>
                                        <p:tgtEl>
                                          <p:spTgt spid="759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592">
                                            <p:txEl>
                                              <p:pRg st="0" end="0"/>
                                            </p:txEl>
                                          </p:spTgt>
                                        </p:tgtEl>
                                        <p:attrNameLst>
                                          <p:attrName>style.visibility</p:attrName>
                                        </p:attrNameLst>
                                      </p:cBhvr>
                                      <p:to>
                                        <p:strVal val="visible"/>
                                      </p:to>
                                    </p:set>
                                    <p:anim calcmode="lin" valueType="num">
                                      <p:cBhvr>
                                        <p:cTn id="11" dur="500" fill="hold"/>
                                        <p:tgtEl>
                                          <p:spTgt spid="759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59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592">
                                            <p:txEl>
                                              <p:pRg st="1" end="1"/>
                                            </p:txEl>
                                          </p:spTgt>
                                        </p:tgtEl>
                                        <p:attrNameLst>
                                          <p:attrName>style.visibility</p:attrName>
                                        </p:attrNameLst>
                                      </p:cBhvr>
                                      <p:to>
                                        <p:strVal val="visible"/>
                                      </p:to>
                                    </p:set>
                                    <p:anim calcmode="lin" valueType="num">
                                      <p:cBhvr>
                                        <p:cTn id="17" dur="500" fill="hold"/>
                                        <p:tgtEl>
                                          <p:spTgt spid="759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59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592">
                                            <p:txEl>
                                              <p:pRg st="2" end="2"/>
                                            </p:txEl>
                                          </p:spTgt>
                                        </p:tgtEl>
                                        <p:attrNameLst>
                                          <p:attrName>style.visibility</p:attrName>
                                        </p:attrNameLst>
                                      </p:cBhvr>
                                      <p:to>
                                        <p:strVal val="visible"/>
                                      </p:to>
                                    </p:set>
                                    <p:anim calcmode="lin" valueType="num">
                                      <p:cBhvr>
                                        <p:cTn id="23" dur="500" fill="hold"/>
                                        <p:tgtEl>
                                          <p:spTgt spid="759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59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592">
                                            <p:txEl>
                                              <p:pRg st="3" end="3"/>
                                            </p:txEl>
                                          </p:spTgt>
                                        </p:tgtEl>
                                        <p:attrNameLst>
                                          <p:attrName>style.visibility</p:attrName>
                                        </p:attrNameLst>
                                      </p:cBhvr>
                                      <p:to>
                                        <p:strVal val="visible"/>
                                      </p:to>
                                    </p:set>
                                    <p:anim calcmode="lin" valueType="num">
                                      <p:cBhvr>
                                        <p:cTn id="29" dur="500" fill="hold"/>
                                        <p:tgtEl>
                                          <p:spTgt spid="7592">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59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2" grpId="1" build="p" animBg="1" advAuto="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4"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218</a:t>
            </a:fld>
            <a:endParaRPr/>
          </a:p>
        </p:txBody>
      </p:sp>
      <p:sp>
        <p:nvSpPr>
          <p:cNvPr id="7595" name="Rectangle 2"/>
          <p:cNvSpPr txBox="1">
            <a:spLocks noGrp="1"/>
          </p:cNvSpPr>
          <p:nvPr>
            <p:ph type="title"/>
          </p:nvPr>
        </p:nvSpPr>
        <p:spPr>
          <a:prstGeom prst="rect">
            <a:avLst/>
          </a:prstGeom>
        </p:spPr>
        <p:txBody>
          <a:bodyPr lIns="45719" tIns="45720" rIns="45719" bIns="45720" anchor="ctr">
            <a:normAutofit/>
          </a:bodyPr>
          <a:lstStyle/>
          <a:p>
            <a:pPr defTabSz="868680">
              <a:defRPr sz="4180" b="1">
                <a:solidFill>
                  <a:srgbClr val="00FFFF"/>
                </a:solidFill>
                <a:effectLst>
                  <a:outerShdw blurRad="36195" dist="36195" dir="2700000" rotWithShape="0">
                    <a:srgbClr val="000000"/>
                  </a:outerShdw>
                </a:effectLst>
              </a:defRPr>
            </a:pPr>
            <a:r>
              <a:rPr sz="4150" dirty="0">
                <a:solidFill>
                  <a:srgbClr val="FF7300"/>
                </a:solidFill>
              </a:rPr>
              <a:t>The Disaster at Shiloh</a:t>
            </a:r>
            <a:r>
              <a:rPr sz="4150" dirty="0"/>
              <a:t> / El Desastre </a:t>
            </a:r>
            <a:r>
              <a:rPr sz="4150" dirty="0" err="1"/>
              <a:t>en</a:t>
            </a:r>
            <a:r>
              <a:rPr sz="4150" dirty="0"/>
              <a:t> </a:t>
            </a:r>
            <a:r>
              <a:rPr sz="4150" dirty="0" err="1"/>
              <a:t>Siló</a:t>
            </a:r>
            <a:r>
              <a:rPr sz="4150" dirty="0"/>
              <a:t> </a:t>
            </a:r>
            <a:r>
              <a:rPr sz="2650" dirty="0"/>
              <a:t>(1 Sa. 4)</a:t>
            </a:r>
          </a:p>
        </p:txBody>
      </p:sp>
      <p:sp>
        <p:nvSpPr>
          <p:cNvPr id="7596" name="Rectangle 3"/>
          <p:cNvSpPr txBox="1">
            <a:spLocks noGrp="1"/>
          </p:cNvSpPr>
          <p:nvPr>
            <p:ph type="body" idx="1"/>
          </p:nvPr>
        </p:nvSpPr>
        <p:spPr>
          <a:prstGeom prst="rect">
            <a:avLst/>
          </a:prstGeom>
        </p:spPr>
        <p:txBody>
          <a:bodyPr lIns="45719" tIns="45720" rIns="45719" bIns="45720" anchor="t">
            <a:normAutofit lnSpcReduction="10000"/>
          </a:bodyPr>
          <a:lstStyle/>
          <a:p>
            <a:pPr marL="287655" indent="-287655" defTabSz="768095">
              <a:spcBef>
                <a:spcPts val="500"/>
              </a:spcBef>
              <a:buSzTx/>
              <a:buFont typeface="Wingdings"/>
              <a:buNone/>
              <a:defRPr sz="2351" b="1">
                <a:solidFill>
                  <a:srgbClr val="EEC85E"/>
                </a:solidFill>
                <a:effectLst>
                  <a:outerShdw blurRad="32004" dist="32004" dir="2700000" rotWithShape="0">
                    <a:srgbClr val="000000"/>
                  </a:outerShdw>
                </a:effectLst>
              </a:defRPr>
            </a:pPr>
            <a:r>
              <a:rPr sz="2350" dirty="0">
                <a:solidFill>
                  <a:srgbClr val="FF7300"/>
                </a:solidFill>
              </a:rPr>
              <a:t>In a conflict with the Philistines, the sons of Eli took the ark into battle as an instrument of war.</a:t>
            </a:r>
            <a:r>
              <a:rPr sz="2350" dirty="0"/>
              <a:t> / En un </a:t>
            </a:r>
            <a:r>
              <a:rPr sz="2350" dirty="0" err="1"/>
              <a:t>conflicto</a:t>
            </a:r>
            <a:r>
              <a:rPr sz="2350" dirty="0"/>
              <a:t> con </a:t>
            </a:r>
            <a:r>
              <a:rPr sz="2350" dirty="0" err="1"/>
              <a:t>los</a:t>
            </a:r>
            <a:r>
              <a:rPr sz="2350" dirty="0"/>
              <a:t> </a:t>
            </a:r>
            <a:r>
              <a:rPr sz="2350" dirty="0" err="1"/>
              <a:t>filisteos</a:t>
            </a:r>
            <a:r>
              <a:rPr sz="2350" dirty="0"/>
              <a:t>, </a:t>
            </a:r>
            <a:r>
              <a:rPr sz="2350" dirty="0" err="1"/>
              <a:t>los</a:t>
            </a:r>
            <a:r>
              <a:rPr sz="2350" dirty="0"/>
              <a:t> </a:t>
            </a:r>
            <a:r>
              <a:rPr sz="2350" dirty="0" err="1"/>
              <a:t>hijos</a:t>
            </a:r>
            <a:r>
              <a:rPr sz="2350" dirty="0"/>
              <a:t> de Eli </a:t>
            </a:r>
            <a:r>
              <a:rPr sz="2350" dirty="0" err="1"/>
              <a:t>llevaron</a:t>
            </a:r>
            <a:r>
              <a:rPr sz="2350" dirty="0"/>
              <a:t> </a:t>
            </a:r>
            <a:r>
              <a:rPr sz="2350" dirty="0" err="1"/>
              <a:t>el</a:t>
            </a:r>
            <a:r>
              <a:rPr sz="2350" dirty="0"/>
              <a:t> arca a la </a:t>
            </a:r>
            <a:r>
              <a:rPr sz="2350" dirty="0" err="1"/>
              <a:t>batalla</a:t>
            </a:r>
            <a:r>
              <a:rPr sz="2350" dirty="0"/>
              <a:t> </a:t>
            </a:r>
            <a:r>
              <a:rPr sz="2350" dirty="0" err="1"/>
              <a:t>como</a:t>
            </a:r>
            <a:r>
              <a:rPr sz="2350" dirty="0"/>
              <a:t> </a:t>
            </a:r>
            <a:r>
              <a:rPr sz="2350" dirty="0" err="1"/>
              <a:t>instrumento</a:t>
            </a:r>
            <a:r>
              <a:rPr sz="2350" dirty="0"/>
              <a:t> de </a:t>
            </a:r>
            <a:r>
              <a:rPr sz="2350" dirty="0" err="1"/>
              <a:t>guerra</a:t>
            </a:r>
            <a:r>
              <a:rPr sz="2350" dirty="0"/>
              <a:t>.</a:t>
            </a:r>
            <a:endParaRPr lang="en-US" sz="2350" dirty="0"/>
          </a:p>
          <a:p>
            <a:pPr marL="287655" indent="-287655" defTabSz="768095">
              <a:spcBef>
                <a:spcPts val="400"/>
              </a:spcBef>
              <a:defRPr sz="2016" i="1">
                <a:effectLst>
                  <a:outerShdw blurRad="32004" dist="32004" dir="2700000" rotWithShape="0">
                    <a:srgbClr val="000000"/>
                  </a:outerShdw>
                </a:effectLst>
              </a:defRPr>
            </a:pPr>
            <a:r>
              <a:rPr sz="2000" b="1" dirty="0">
                <a:solidFill>
                  <a:srgbClr val="FFFF00"/>
                </a:solidFill>
              </a:rPr>
              <a:t>The sacred ark was captured, the sons of Eli were killed in direct fulfillment to Yahweh’s predicted word, and Eli himself died when he heard the report.</a:t>
            </a:r>
            <a:r>
              <a:rPr sz="2000" dirty="0"/>
              <a:t> / El arca sagrada </a:t>
            </a:r>
            <a:r>
              <a:rPr sz="2000" dirty="0" err="1"/>
              <a:t>fue</a:t>
            </a:r>
            <a:r>
              <a:rPr sz="2000" dirty="0"/>
              <a:t> </a:t>
            </a:r>
            <a:r>
              <a:rPr sz="2000" dirty="0" err="1"/>
              <a:t>capturada</a:t>
            </a:r>
            <a:r>
              <a:rPr sz="2000" dirty="0"/>
              <a:t>, </a:t>
            </a:r>
            <a:r>
              <a:rPr sz="2000" dirty="0" err="1"/>
              <a:t>los</a:t>
            </a:r>
            <a:r>
              <a:rPr sz="2000" dirty="0"/>
              <a:t> </a:t>
            </a:r>
            <a:r>
              <a:rPr sz="2000" dirty="0" err="1"/>
              <a:t>hijos</a:t>
            </a:r>
            <a:r>
              <a:rPr sz="2000" dirty="0"/>
              <a:t> de Eli </a:t>
            </a:r>
            <a:r>
              <a:rPr sz="2000" dirty="0" err="1"/>
              <a:t>fueron</a:t>
            </a:r>
            <a:r>
              <a:rPr sz="2000" dirty="0"/>
              <a:t> </a:t>
            </a:r>
            <a:r>
              <a:rPr sz="2000" dirty="0" err="1"/>
              <a:t>asesinados</a:t>
            </a:r>
            <a:r>
              <a:rPr sz="2000" dirty="0"/>
              <a:t> </a:t>
            </a:r>
            <a:r>
              <a:rPr sz="2000" dirty="0" err="1"/>
              <a:t>en</a:t>
            </a:r>
            <a:r>
              <a:rPr sz="2000" dirty="0"/>
              <a:t> </a:t>
            </a:r>
            <a:r>
              <a:rPr sz="2000" dirty="0" err="1"/>
              <a:t>cumplimiento</a:t>
            </a:r>
            <a:r>
              <a:rPr sz="2000" dirty="0"/>
              <a:t> </a:t>
            </a:r>
            <a:r>
              <a:rPr sz="2000" dirty="0" err="1"/>
              <a:t>directo</a:t>
            </a:r>
            <a:r>
              <a:rPr sz="2000" dirty="0"/>
              <a:t> de la palabra </a:t>
            </a:r>
            <a:r>
              <a:rPr sz="2000" dirty="0" err="1"/>
              <a:t>predicha</a:t>
            </a:r>
            <a:r>
              <a:rPr sz="2000" dirty="0"/>
              <a:t> de </a:t>
            </a:r>
            <a:r>
              <a:rPr sz="2000" dirty="0" err="1"/>
              <a:t>Yahvé</a:t>
            </a:r>
            <a:r>
              <a:rPr sz="2000" dirty="0"/>
              <a:t>, y Eli </a:t>
            </a:r>
            <a:r>
              <a:rPr sz="2000" dirty="0" err="1"/>
              <a:t>mismo</a:t>
            </a:r>
            <a:r>
              <a:rPr sz="2000" dirty="0"/>
              <a:t> </a:t>
            </a:r>
            <a:r>
              <a:rPr sz="2000" dirty="0" err="1"/>
              <a:t>murió</a:t>
            </a:r>
            <a:r>
              <a:rPr sz="2000" dirty="0"/>
              <a:t> </a:t>
            </a:r>
            <a:r>
              <a:rPr sz="2000" dirty="0" err="1"/>
              <a:t>cuando</a:t>
            </a:r>
            <a:r>
              <a:rPr sz="2000" dirty="0"/>
              <a:t> </a:t>
            </a:r>
            <a:r>
              <a:rPr sz="2000" dirty="0" err="1"/>
              <a:t>escuchó</a:t>
            </a:r>
            <a:r>
              <a:rPr sz="2000" dirty="0"/>
              <a:t> </a:t>
            </a:r>
            <a:r>
              <a:rPr sz="2000" dirty="0" err="1"/>
              <a:t>el</a:t>
            </a:r>
            <a:r>
              <a:rPr sz="2000" dirty="0"/>
              <a:t> </a:t>
            </a:r>
            <a:r>
              <a:rPr sz="2000" dirty="0" err="1"/>
              <a:t>informe</a:t>
            </a:r>
            <a:r>
              <a:rPr sz="2000" dirty="0"/>
              <a:t>.</a:t>
            </a:r>
          </a:p>
          <a:p>
            <a:pPr marL="287655" indent="-287655" defTabSz="768095">
              <a:spcBef>
                <a:spcPts val="400"/>
              </a:spcBef>
              <a:defRPr sz="2016" i="1">
                <a:effectLst>
                  <a:outerShdw blurRad="32004" dist="32004" dir="2700000" rotWithShape="0">
                    <a:srgbClr val="000000"/>
                  </a:outerShdw>
                </a:effectLst>
              </a:defRPr>
            </a:pPr>
            <a:r>
              <a:rPr sz="2000" b="1" dirty="0">
                <a:solidFill>
                  <a:srgbClr val="FFFF00"/>
                </a:solidFill>
              </a:rPr>
              <a:t>The wife of Phinehas, who was in child labor, also succumbed. Her dying words named the newborn Ichabod (= “No Glory”), a potent symbol of the disaster.</a:t>
            </a:r>
            <a:r>
              <a:rPr sz="2000" dirty="0"/>
              <a:t> / La </a:t>
            </a:r>
            <a:r>
              <a:rPr sz="2000" err="1"/>
              <a:t>esposa</a:t>
            </a:r>
            <a:r>
              <a:rPr sz="2000" dirty="0"/>
              <a:t> de Phinehas, que </a:t>
            </a:r>
            <a:r>
              <a:rPr sz="2000" err="1"/>
              <a:t>estaba</a:t>
            </a:r>
            <a:r>
              <a:rPr sz="2000" dirty="0"/>
              <a:t> </a:t>
            </a:r>
            <a:r>
              <a:rPr sz="2000" err="1"/>
              <a:t>en</a:t>
            </a:r>
            <a:r>
              <a:rPr sz="2000" dirty="0"/>
              <a:t> </a:t>
            </a:r>
            <a:r>
              <a:rPr sz="2000" err="1"/>
              <a:t>trabajo</a:t>
            </a:r>
            <a:r>
              <a:rPr sz="2000" dirty="0"/>
              <a:t> </a:t>
            </a:r>
            <a:r>
              <a:rPr sz="2000" err="1"/>
              <a:t>infantil</a:t>
            </a:r>
            <a:r>
              <a:rPr sz="2000" dirty="0"/>
              <a:t>, </a:t>
            </a:r>
            <a:r>
              <a:rPr sz="2000" err="1"/>
              <a:t>también</a:t>
            </a:r>
            <a:r>
              <a:rPr sz="2000" dirty="0"/>
              <a:t> </a:t>
            </a:r>
            <a:r>
              <a:rPr sz="2000" err="1"/>
              <a:t>sucumbió</a:t>
            </a:r>
            <a:r>
              <a:rPr sz="2000" dirty="0"/>
              <a:t>. Sus </a:t>
            </a:r>
            <a:r>
              <a:rPr sz="2000" err="1"/>
              <a:t>últimas</a:t>
            </a:r>
            <a:r>
              <a:rPr sz="2000" dirty="0"/>
              <a:t> palabras </a:t>
            </a:r>
            <a:r>
              <a:rPr sz="2000" err="1"/>
              <a:t>nombraron</a:t>
            </a:r>
            <a:r>
              <a:rPr sz="2000" dirty="0"/>
              <a:t> al </a:t>
            </a:r>
            <a:r>
              <a:rPr sz="2000" err="1"/>
              <a:t>recién</a:t>
            </a:r>
            <a:r>
              <a:rPr sz="2000" dirty="0"/>
              <a:t> </a:t>
            </a:r>
            <a:r>
              <a:rPr sz="2000" err="1"/>
              <a:t>nacido</a:t>
            </a:r>
            <a:r>
              <a:rPr sz="2000" dirty="0"/>
              <a:t> Icabod (= “Sin Gloria”), un </a:t>
            </a:r>
            <a:r>
              <a:rPr sz="2000" dirty="0" err="1"/>
              <a:t>potente</a:t>
            </a:r>
            <a:r>
              <a:rPr sz="2000" dirty="0"/>
              <a:t> </a:t>
            </a:r>
            <a:r>
              <a:rPr sz="2000" dirty="0" err="1"/>
              <a:t>símbolo</a:t>
            </a:r>
            <a:r>
              <a:rPr sz="2000" dirty="0"/>
              <a:t> del </a:t>
            </a:r>
            <a:r>
              <a:rPr sz="2000" dirty="0" err="1"/>
              <a:t>desastre</a:t>
            </a:r>
            <a:r>
              <a:rPr sz="2000" dirty="0"/>
              <a: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596">
                                            <p:bg/>
                                          </p:spTgt>
                                        </p:tgtEl>
                                        <p:attrNameLst>
                                          <p:attrName>style.visibility</p:attrName>
                                        </p:attrNameLst>
                                      </p:cBhvr>
                                      <p:to>
                                        <p:strVal val="visible"/>
                                      </p:to>
                                    </p:set>
                                    <p:anim calcmode="lin" valueType="num">
                                      <p:cBhvr>
                                        <p:cTn id="7" dur="500" fill="hold"/>
                                        <p:tgtEl>
                                          <p:spTgt spid="7596">
                                            <p:bg/>
                                          </p:spTgt>
                                        </p:tgtEl>
                                        <p:attrNameLst>
                                          <p:attrName>ppt_w</p:attrName>
                                        </p:attrNameLst>
                                      </p:cBhvr>
                                      <p:tavLst>
                                        <p:tav tm="0">
                                          <p:val>
                                            <p:fltVal val="0"/>
                                          </p:val>
                                        </p:tav>
                                        <p:tav tm="100000">
                                          <p:val>
                                            <p:strVal val="#ppt_w"/>
                                          </p:val>
                                        </p:tav>
                                      </p:tavLst>
                                    </p:anim>
                                    <p:anim calcmode="lin" valueType="num">
                                      <p:cBhvr>
                                        <p:cTn id="8" dur="500" fill="hold"/>
                                        <p:tgtEl>
                                          <p:spTgt spid="759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596">
                                            <p:txEl>
                                              <p:pRg st="0" end="0"/>
                                            </p:txEl>
                                          </p:spTgt>
                                        </p:tgtEl>
                                        <p:attrNameLst>
                                          <p:attrName>style.visibility</p:attrName>
                                        </p:attrNameLst>
                                      </p:cBhvr>
                                      <p:to>
                                        <p:strVal val="visible"/>
                                      </p:to>
                                    </p:set>
                                    <p:anim calcmode="lin" valueType="num">
                                      <p:cBhvr>
                                        <p:cTn id="11" dur="500" fill="hold"/>
                                        <p:tgtEl>
                                          <p:spTgt spid="759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59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596">
                                            <p:txEl>
                                              <p:pRg st="1" end="1"/>
                                            </p:txEl>
                                          </p:spTgt>
                                        </p:tgtEl>
                                        <p:attrNameLst>
                                          <p:attrName>style.visibility</p:attrName>
                                        </p:attrNameLst>
                                      </p:cBhvr>
                                      <p:to>
                                        <p:strVal val="visible"/>
                                      </p:to>
                                    </p:set>
                                    <p:anim calcmode="lin" valueType="num">
                                      <p:cBhvr>
                                        <p:cTn id="17" dur="500" fill="hold"/>
                                        <p:tgtEl>
                                          <p:spTgt spid="759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59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596">
                                            <p:txEl>
                                              <p:pRg st="2" end="2"/>
                                            </p:txEl>
                                          </p:spTgt>
                                        </p:tgtEl>
                                        <p:attrNameLst>
                                          <p:attrName>style.visibility</p:attrName>
                                        </p:attrNameLst>
                                      </p:cBhvr>
                                      <p:to>
                                        <p:strVal val="visible"/>
                                      </p:to>
                                    </p:set>
                                    <p:anim calcmode="lin" valueType="num">
                                      <p:cBhvr>
                                        <p:cTn id="23" dur="500" fill="hold"/>
                                        <p:tgtEl>
                                          <p:spTgt spid="759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59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6" grpId="1" build="p" animBg="1" advAuto="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219</a:t>
            </a:fld>
            <a:endParaRPr/>
          </a:p>
        </p:txBody>
      </p:sp>
      <p:sp>
        <p:nvSpPr>
          <p:cNvPr id="7599" name="Rectangle 2"/>
          <p:cNvSpPr txBox="1">
            <a:spLocks noGrp="1"/>
          </p:cNvSpPr>
          <p:nvPr>
            <p:ph type="title"/>
          </p:nvPr>
        </p:nvSpPr>
        <p:spPr>
          <a:prstGeom prst="rect">
            <a:avLst/>
          </a:prstGeom>
        </p:spPr>
        <p:txBody>
          <a:bodyPr lIns="45719" tIns="45720" rIns="45719" bIns="45720" anchor="ctr">
            <a:normAutofit/>
          </a:bodyPr>
          <a:lstStyle/>
          <a:p>
            <a:pPr defTabSz="786384">
              <a:defRPr sz="3784" b="1">
                <a:solidFill>
                  <a:srgbClr val="00FFFF"/>
                </a:solidFill>
                <a:effectLst>
                  <a:outerShdw blurRad="32766" dist="32766" dir="2700000" rotWithShape="0">
                    <a:srgbClr val="000000"/>
                  </a:outerShdw>
                </a:effectLst>
              </a:defRPr>
            </a:pPr>
            <a:r>
              <a:rPr sz="3750" dirty="0">
                <a:solidFill>
                  <a:srgbClr val="FF7300"/>
                </a:solidFill>
              </a:rPr>
              <a:t>The Request for a King</a:t>
            </a:r>
            <a:r>
              <a:rPr sz="3750" dirty="0"/>
              <a:t> / La </a:t>
            </a:r>
            <a:r>
              <a:rPr sz="3750" dirty="0" err="1"/>
              <a:t>Solicitud</a:t>
            </a:r>
            <a:r>
              <a:rPr sz="3750" dirty="0"/>
              <a:t> de un Rey </a:t>
            </a:r>
            <a:r>
              <a:rPr sz="2400" dirty="0"/>
              <a:t>(1 Sa. 8)</a:t>
            </a:r>
          </a:p>
        </p:txBody>
      </p:sp>
      <p:sp>
        <p:nvSpPr>
          <p:cNvPr id="7600" name="Rectangle 3"/>
          <p:cNvSpPr txBox="1">
            <a:spLocks noGrp="1"/>
          </p:cNvSpPr>
          <p:nvPr>
            <p:ph type="body" idx="1"/>
          </p:nvPr>
        </p:nvSpPr>
        <p:spPr>
          <a:xfrm>
            <a:off x="609600" y="1600200"/>
            <a:ext cx="10972800" cy="5040901"/>
          </a:xfrm>
          <a:prstGeom prst="rect">
            <a:avLst/>
          </a:prstGeom>
        </p:spPr>
        <p:txBody>
          <a:bodyPr lIns="45719" tIns="45720" rIns="45719" bIns="45720" anchor="t">
            <a:normAutofit/>
          </a:bodyPr>
          <a:lstStyle/>
          <a:p>
            <a:pPr marL="291465" indent="-291465" defTabSz="777240">
              <a:spcBef>
                <a:spcPts val="500"/>
              </a:spcBef>
              <a:buSzTx/>
              <a:buFont typeface="Wingdings"/>
              <a:buNone/>
              <a:defRPr sz="2380" b="1">
                <a:solidFill>
                  <a:srgbClr val="EEC85E"/>
                </a:solidFill>
                <a:effectLst>
                  <a:outerShdw blurRad="32385" dist="32385" dir="2700000" rotWithShape="0">
                    <a:srgbClr val="000000"/>
                  </a:outerShdw>
                </a:effectLst>
              </a:defRPr>
            </a:pPr>
            <a:r>
              <a:rPr sz="2350" dirty="0">
                <a:solidFill>
                  <a:srgbClr val="FF7300"/>
                </a:solidFill>
              </a:rPr>
              <a:t>The monarchy was first anticipated in the Torah </a:t>
            </a:r>
            <a:r>
              <a:rPr sz="2350" dirty="0"/>
              <a:t>/ La </a:t>
            </a:r>
            <a:r>
              <a:rPr sz="2350" dirty="0" err="1"/>
              <a:t>monarquía</a:t>
            </a:r>
            <a:r>
              <a:rPr sz="2350" dirty="0"/>
              <a:t> </a:t>
            </a:r>
            <a:r>
              <a:rPr sz="2350" dirty="0" err="1"/>
              <a:t>fue</a:t>
            </a:r>
            <a:r>
              <a:rPr sz="2350" dirty="0"/>
              <a:t> </a:t>
            </a:r>
            <a:r>
              <a:rPr sz="2350" dirty="0" err="1"/>
              <a:t>anticipada</a:t>
            </a:r>
            <a:r>
              <a:rPr sz="2350" dirty="0"/>
              <a:t> </a:t>
            </a:r>
            <a:r>
              <a:rPr sz="2350" dirty="0" err="1"/>
              <a:t>por</a:t>
            </a:r>
            <a:r>
              <a:rPr sz="2350" dirty="0"/>
              <a:t> </a:t>
            </a:r>
            <a:r>
              <a:rPr sz="2350" dirty="0" err="1"/>
              <a:t>primera</a:t>
            </a:r>
            <a:r>
              <a:rPr sz="2350" dirty="0"/>
              <a:t> </a:t>
            </a:r>
            <a:r>
              <a:rPr sz="2350" dirty="0" err="1"/>
              <a:t>vez</a:t>
            </a:r>
            <a:r>
              <a:rPr sz="2350" dirty="0"/>
              <a:t> </a:t>
            </a:r>
            <a:r>
              <a:rPr sz="2350" dirty="0" err="1"/>
              <a:t>en</a:t>
            </a:r>
            <a:r>
              <a:rPr sz="2350" dirty="0"/>
              <a:t> la </a:t>
            </a:r>
            <a:r>
              <a:rPr sz="2350" dirty="0" err="1"/>
              <a:t>Torá</a:t>
            </a:r>
            <a:r>
              <a:rPr sz="2350" dirty="0"/>
              <a:t> (</a:t>
            </a:r>
            <a:r>
              <a:rPr sz="2350" dirty="0" err="1"/>
              <a:t>Gén</a:t>
            </a:r>
            <a:r>
              <a:rPr sz="2350" dirty="0"/>
              <a:t>. 17:6; Dt. 17:14-20).</a:t>
            </a:r>
          </a:p>
          <a:p>
            <a:pPr marL="291465" indent="-291465" defTabSz="777240">
              <a:spcBef>
                <a:spcPts val="400"/>
              </a:spcBef>
              <a:defRPr sz="2040" i="1">
                <a:effectLst>
                  <a:outerShdw blurRad="32385" dist="32385" dir="2700000" rotWithShape="0">
                    <a:srgbClr val="000000"/>
                  </a:outerShdw>
                </a:effectLst>
              </a:defRPr>
            </a:pPr>
            <a:r>
              <a:rPr sz="2000" b="1" dirty="0">
                <a:solidFill>
                  <a:srgbClr val="FFFF00"/>
                </a:solidFill>
              </a:rPr>
              <a:t>Even Hannah, Samuel’s mother, seems to have anticipated an eventual kingship (1 Sa. 2:10b).</a:t>
            </a:r>
            <a:r>
              <a:rPr sz="2000" dirty="0"/>
              <a:t> / </a:t>
            </a:r>
            <a:r>
              <a:rPr sz="2000" dirty="0" err="1"/>
              <a:t>Incluso</a:t>
            </a:r>
            <a:r>
              <a:rPr sz="2000" dirty="0"/>
              <a:t> Ana, la </a:t>
            </a:r>
            <a:r>
              <a:rPr sz="2000" dirty="0" err="1"/>
              <a:t>madre</a:t>
            </a:r>
            <a:r>
              <a:rPr sz="2000" dirty="0"/>
              <a:t> de Samuel, </a:t>
            </a:r>
            <a:r>
              <a:rPr sz="2000" dirty="0" err="1"/>
              <a:t>parece</a:t>
            </a:r>
            <a:r>
              <a:rPr sz="2000" dirty="0"/>
              <a:t> </a:t>
            </a:r>
            <a:r>
              <a:rPr sz="2000" dirty="0" err="1"/>
              <a:t>haber</a:t>
            </a:r>
            <a:r>
              <a:rPr sz="2000" dirty="0"/>
              <a:t> </a:t>
            </a:r>
            <a:r>
              <a:rPr sz="2000" dirty="0" err="1"/>
              <a:t>anticipado</a:t>
            </a:r>
            <a:r>
              <a:rPr sz="2000" dirty="0"/>
              <a:t> un eventual </a:t>
            </a:r>
            <a:r>
              <a:rPr sz="2000" dirty="0" err="1"/>
              <a:t>reinado</a:t>
            </a:r>
            <a:r>
              <a:rPr sz="2000" dirty="0"/>
              <a:t> (1 S. 2:10b).</a:t>
            </a:r>
          </a:p>
          <a:p>
            <a:pPr marL="291465" indent="-291465" defTabSz="777240">
              <a:spcBef>
                <a:spcPts val="400"/>
              </a:spcBef>
              <a:defRPr sz="2040" i="1">
                <a:effectLst>
                  <a:outerShdw blurRad="32385" dist="32385" dir="2700000" rotWithShape="0">
                    <a:srgbClr val="000000"/>
                  </a:outerShdw>
                </a:effectLst>
              </a:defRPr>
            </a:pPr>
            <a:r>
              <a:rPr sz="2000" b="1" dirty="0">
                <a:solidFill>
                  <a:srgbClr val="FFFF00"/>
                </a:solidFill>
              </a:rPr>
              <a:t>Samuel himself was a faithful leader, but though he led the Israelites against the Philistine threat, his sons were corrupt (1 Sa. 8:1-3).</a:t>
            </a:r>
            <a:r>
              <a:rPr sz="2000" dirty="0"/>
              <a:t> / Samuel </a:t>
            </a:r>
            <a:r>
              <a:rPr sz="2000" dirty="0" err="1"/>
              <a:t>mismo</a:t>
            </a:r>
            <a:r>
              <a:rPr sz="2000" dirty="0"/>
              <a:t> </a:t>
            </a:r>
            <a:r>
              <a:rPr sz="2000" dirty="0" err="1"/>
              <a:t>fue</a:t>
            </a:r>
            <a:r>
              <a:rPr sz="2000" dirty="0"/>
              <a:t> un </a:t>
            </a:r>
            <a:r>
              <a:rPr sz="2000" dirty="0" err="1"/>
              <a:t>líder</a:t>
            </a:r>
            <a:r>
              <a:rPr sz="2000" dirty="0"/>
              <a:t> </a:t>
            </a:r>
            <a:r>
              <a:rPr sz="2000" dirty="0" err="1"/>
              <a:t>fiel</a:t>
            </a:r>
            <a:r>
              <a:rPr sz="2000" dirty="0"/>
              <a:t>, </a:t>
            </a:r>
            <a:r>
              <a:rPr sz="2000" dirty="0" err="1"/>
              <a:t>pero</a:t>
            </a:r>
            <a:r>
              <a:rPr sz="2000" dirty="0"/>
              <a:t> </a:t>
            </a:r>
            <a:r>
              <a:rPr sz="2000" dirty="0" err="1"/>
              <a:t>aunque</a:t>
            </a:r>
            <a:r>
              <a:rPr sz="2000" dirty="0"/>
              <a:t> </a:t>
            </a:r>
            <a:r>
              <a:rPr sz="2000" dirty="0" err="1"/>
              <a:t>dirigió</a:t>
            </a:r>
            <a:r>
              <a:rPr sz="2000" dirty="0"/>
              <a:t> a </a:t>
            </a:r>
            <a:r>
              <a:rPr sz="2000" dirty="0" err="1"/>
              <a:t>los</a:t>
            </a:r>
            <a:r>
              <a:rPr sz="2000" dirty="0"/>
              <a:t> </a:t>
            </a:r>
            <a:r>
              <a:rPr sz="2000" dirty="0" err="1"/>
              <a:t>israelitas</a:t>
            </a:r>
            <a:r>
              <a:rPr sz="2000" dirty="0"/>
              <a:t> contra la </a:t>
            </a:r>
            <a:r>
              <a:rPr sz="2000" dirty="0" err="1"/>
              <a:t>amenaza</a:t>
            </a:r>
            <a:r>
              <a:rPr sz="2000" dirty="0"/>
              <a:t> de </a:t>
            </a:r>
            <a:r>
              <a:rPr sz="2000" dirty="0" err="1"/>
              <a:t>los</a:t>
            </a:r>
            <a:r>
              <a:rPr sz="2000" dirty="0"/>
              <a:t> </a:t>
            </a:r>
            <a:r>
              <a:rPr sz="2000" dirty="0" err="1"/>
              <a:t>filisteos</a:t>
            </a:r>
            <a:r>
              <a:rPr sz="2000" dirty="0"/>
              <a:t>, sus </a:t>
            </a:r>
            <a:r>
              <a:rPr sz="2000" dirty="0" err="1"/>
              <a:t>hijos</a:t>
            </a:r>
            <a:r>
              <a:rPr sz="2000" dirty="0"/>
              <a:t> </a:t>
            </a:r>
            <a:r>
              <a:rPr sz="2000" dirty="0" err="1"/>
              <a:t>fueron</a:t>
            </a:r>
            <a:r>
              <a:rPr sz="2000" dirty="0"/>
              <a:t> </a:t>
            </a:r>
            <a:r>
              <a:rPr sz="2000" dirty="0" err="1"/>
              <a:t>corruptos</a:t>
            </a:r>
            <a:r>
              <a:rPr sz="2000" dirty="0"/>
              <a:t> (1 S. 8:1-3).</a:t>
            </a:r>
          </a:p>
          <a:p>
            <a:pPr marL="291465" indent="-291465" defTabSz="777240">
              <a:spcBef>
                <a:spcPts val="400"/>
              </a:spcBef>
              <a:defRPr sz="2040" i="1">
                <a:effectLst>
                  <a:outerShdw blurRad="32385" dist="32385" dir="2700000" rotWithShape="0">
                    <a:srgbClr val="000000"/>
                  </a:outerShdw>
                </a:effectLst>
              </a:defRPr>
            </a:pPr>
            <a:r>
              <a:rPr sz="2000" b="1" dirty="0">
                <a:solidFill>
                  <a:srgbClr val="FFFF00"/>
                </a:solidFill>
              </a:rPr>
              <a:t>In this circumstance—and while under severe threat from the Philistines and the Ammonites—the Israelites asked Samuel for a king (1 Sa. 8:4-5; 12:12).</a:t>
            </a:r>
            <a:r>
              <a:rPr sz="2000" dirty="0"/>
              <a:t> / En </a:t>
            </a:r>
            <a:r>
              <a:rPr sz="2000" dirty="0" err="1"/>
              <a:t>esta</a:t>
            </a:r>
            <a:r>
              <a:rPr sz="2000" dirty="0"/>
              <a:t> </a:t>
            </a:r>
            <a:r>
              <a:rPr sz="2000" dirty="0" err="1"/>
              <a:t>circunstancia</a:t>
            </a:r>
            <a:r>
              <a:rPr sz="2000" dirty="0"/>
              <a:t>, y </a:t>
            </a:r>
            <a:r>
              <a:rPr sz="2000" dirty="0" err="1"/>
              <a:t>mientras</a:t>
            </a:r>
            <a:r>
              <a:rPr sz="2000" dirty="0"/>
              <a:t> </a:t>
            </a:r>
            <a:r>
              <a:rPr sz="2000" dirty="0" err="1"/>
              <a:t>estaban</a:t>
            </a:r>
            <a:r>
              <a:rPr sz="2000" dirty="0"/>
              <a:t> bajo la </a:t>
            </a:r>
            <a:r>
              <a:rPr sz="2000" dirty="0" err="1"/>
              <a:t>severa</a:t>
            </a:r>
            <a:r>
              <a:rPr sz="2000" dirty="0"/>
              <a:t> </a:t>
            </a:r>
            <a:r>
              <a:rPr sz="2000" dirty="0" err="1"/>
              <a:t>amenaza</a:t>
            </a:r>
            <a:r>
              <a:rPr sz="2000" dirty="0"/>
              <a:t> de </a:t>
            </a:r>
            <a:r>
              <a:rPr sz="2000" dirty="0" err="1"/>
              <a:t>los</a:t>
            </a:r>
            <a:r>
              <a:rPr sz="2000" dirty="0"/>
              <a:t> </a:t>
            </a:r>
            <a:r>
              <a:rPr sz="2000" dirty="0" err="1"/>
              <a:t>filisteos</a:t>
            </a:r>
            <a:r>
              <a:rPr sz="2000" dirty="0"/>
              <a:t> y </a:t>
            </a:r>
            <a:r>
              <a:rPr sz="2000" dirty="0" err="1"/>
              <a:t>los</a:t>
            </a:r>
            <a:r>
              <a:rPr sz="2000" dirty="0"/>
              <a:t> </a:t>
            </a:r>
            <a:r>
              <a:rPr sz="2000" dirty="0" err="1"/>
              <a:t>amonitas</a:t>
            </a:r>
            <a:r>
              <a:rPr sz="2000" dirty="0"/>
              <a:t>, </a:t>
            </a:r>
            <a:r>
              <a:rPr sz="2000" dirty="0" err="1"/>
              <a:t>los</a:t>
            </a:r>
            <a:r>
              <a:rPr sz="2000" dirty="0"/>
              <a:t> </a:t>
            </a:r>
            <a:r>
              <a:rPr sz="2000" dirty="0" err="1"/>
              <a:t>israelitas</a:t>
            </a:r>
            <a:r>
              <a:rPr sz="2000" dirty="0"/>
              <a:t> le </a:t>
            </a:r>
            <a:r>
              <a:rPr sz="2000" dirty="0" err="1"/>
              <a:t>pidieron</a:t>
            </a:r>
            <a:r>
              <a:rPr sz="2000" dirty="0"/>
              <a:t> a Samuel un </a:t>
            </a:r>
            <a:r>
              <a:rPr sz="2000" dirty="0" err="1"/>
              <a:t>rey</a:t>
            </a:r>
            <a:r>
              <a:rPr sz="2000" dirty="0"/>
              <a:t> (1 S. 8:4-5; 12:12).</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600">
                                            <p:bg/>
                                          </p:spTgt>
                                        </p:tgtEl>
                                        <p:attrNameLst>
                                          <p:attrName>style.visibility</p:attrName>
                                        </p:attrNameLst>
                                      </p:cBhvr>
                                      <p:to>
                                        <p:strVal val="visible"/>
                                      </p:to>
                                    </p:set>
                                    <p:anim calcmode="lin" valueType="num">
                                      <p:cBhvr>
                                        <p:cTn id="7" dur="500" fill="hold"/>
                                        <p:tgtEl>
                                          <p:spTgt spid="7600">
                                            <p:bg/>
                                          </p:spTgt>
                                        </p:tgtEl>
                                        <p:attrNameLst>
                                          <p:attrName>ppt_w</p:attrName>
                                        </p:attrNameLst>
                                      </p:cBhvr>
                                      <p:tavLst>
                                        <p:tav tm="0">
                                          <p:val>
                                            <p:fltVal val="0"/>
                                          </p:val>
                                        </p:tav>
                                        <p:tav tm="100000">
                                          <p:val>
                                            <p:strVal val="#ppt_w"/>
                                          </p:val>
                                        </p:tav>
                                      </p:tavLst>
                                    </p:anim>
                                    <p:anim calcmode="lin" valueType="num">
                                      <p:cBhvr>
                                        <p:cTn id="8" dur="500" fill="hold"/>
                                        <p:tgtEl>
                                          <p:spTgt spid="760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600">
                                            <p:txEl>
                                              <p:pRg st="0" end="0"/>
                                            </p:txEl>
                                          </p:spTgt>
                                        </p:tgtEl>
                                        <p:attrNameLst>
                                          <p:attrName>style.visibility</p:attrName>
                                        </p:attrNameLst>
                                      </p:cBhvr>
                                      <p:to>
                                        <p:strVal val="visible"/>
                                      </p:to>
                                    </p:set>
                                    <p:anim calcmode="lin" valueType="num">
                                      <p:cBhvr>
                                        <p:cTn id="11" dur="500" fill="hold"/>
                                        <p:tgtEl>
                                          <p:spTgt spid="760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60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600">
                                            <p:txEl>
                                              <p:pRg st="1" end="1"/>
                                            </p:txEl>
                                          </p:spTgt>
                                        </p:tgtEl>
                                        <p:attrNameLst>
                                          <p:attrName>style.visibility</p:attrName>
                                        </p:attrNameLst>
                                      </p:cBhvr>
                                      <p:to>
                                        <p:strVal val="visible"/>
                                      </p:to>
                                    </p:set>
                                    <p:anim calcmode="lin" valueType="num">
                                      <p:cBhvr>
                                        <p:cTn id="17" dur="500" fill="hold"/>
                                        <p:tgtEl>
                                          <p:spTgt spid="760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60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600">
                                            <p:txEl>
                                              <p:pRg st="2" end="2"/>
                                            </p:txEl>
                                          </p:spTgt>
                                        </p:tgtEl>
                                        <p:attrNameLst>
                                          <p:attrName>style.visibility</p:attrName>
                                        </p:attrNameLst>
                                      </p:cBhvr>
                                      <p:to>
                                        <p:strVal val="visible"/>
                                      </p:to>
                                    </p:set>
                                    <p:anim calcmode="lin" valueType="num">
                                      <p:cBhvr>
                                        <p:cTn id="23" dur="500" fill="hold"/>
                                        <p:tgtEl>
                                          <p:spTgt spid="760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60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600">
                                            <p:txEl>
                                              <p:pRg st="3" end="3"/>
                                            </p:txEl>
                                          </p:spTgt>
                                        </p:tgtEl>
                                        <p:attrNameLst>
                                          <p:attrName>style.visibility</p:attrName>
                                        </p:attrNameLst>
                                      </p:cBhvr>
                                      <p:to>
                                        <p:strVal val="visible"/>
                                      </p:to>
                                    </p:set>
                                    <p:anim calcmode="lin" valueType="num">
                                      <p:cBhvr>
                                        <p:cTn id="29" dur="500" fill="hold"/>
                                        <p:tgtEl>
                                          <p:spTgt spid="7600">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60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0" grpId="1" build="p"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2D0B2"/>
        </a:solidFill>
        <a:effectLst/>
      </p:bgPr>
    </p:bg>
    <p:spTree>
      <p:nvGrpSpPr>
        <p:cNvPr id="1" name=""/>
        <p:cNvGrpSpPr/>
        <p:nvPr/>
      </p:nvGrpSpPr>
      <p:grpSpPr>
        <a:xfrm>
          <a:off x="0" y="0"/>
          <a:ext cx="0" cy="0"/>
          <a:chOff x="0" y="0"/>
          <a:chExt cx="0" cy="0"/>
        </a:xfrm>
      </p:grpSpPr>
      <p:sp>
        <p:nvSpPr>
          <p:cNvPr id="6672" name="Title 1"/>
          <p:cNvSpPr txBox="1">
            <a:spLocks noGrp="1"/>
          </p:cNvSpPr>
          <p:nvPr>
            <p:ph type="title"/>
          </p:nvPr>
        </p:nvSpPr>
        <p:spPr>
          <a:xfrm>
            <a:off x="609600" y="108286"/>
            <a:ext cx="10972800" cy="1371601"/>
          </a:xfrm>
          <a:prstGeom prst="rect">
            <a:avLst/>
          </a:prstGeom>
        </p:spPr>
        <p:txBody>
          <a:bodyPr/>
          <a:lstStyle>
            <a:lvl1pPr>
              <a:defRPr sz="4800" b="1">
                <a:latin typeface="Cooper Black"/>
                <a:ea typeface="Cooper Black"/>
                <a:cs typeface="Cooper Black"/>
                <a:sym typeface="Cooper Black"/>
              </a:defRPr>
            </a:lvl1pPr>
          </a:lstStyle>
          <a:p>
            <a:r>
              <a:t>La Emergencia del Hebreo Bíblico</a:t>
            </a:r>
          </a:p>
        </p:txBody>
      </p:sp>
      <p:sp>
        <p:nvSpPr>
          <p:cNvPr id="6673" name="Content Placeholder 2"/>
          <p:cNvSpPr txBox="1">
            <a:spLocks noGrp="1"/>
          </p:cNvSpPr>
          <p:nvPr>
            <p:ph type="body" idx="1"/>
          </p:nvPr>
        </p:nvSpPr>
        <p:spPr>
          <a:xfrm>
            <a:off x="609600" y="1515981"/>
            <a:ext cx="10972800" cy="4997113"/>
          </a:xfrm>
          <a:prstGeom prst="rect">
            <a:avLst/>
          </a:prstGeom>
        </p:spPr>
        <p:txBody>
          <a:bodyPr/>
          <a:lstStyle/>
          <a:p>
            <a:pPr marL="0" indent="0">
              <a:buSzTx/>
              <a:buFont typeface="Wingdings"/>
              <a:buNone/>
              <a:defRPr b="1">
                <a:solidFill>
                  <a:srgbClr val="A50021"/>
                </a:solidFill>
                <a:effectLst>
                  <a:outerShdw blurRad="38100" dist="38100" dir="2700000" rotWithShape="0">
                    <a:srgbClr val="000000"/>
                  </a:outerShdw>
                </a:effectLst>
              </a:defRPr>
            </a:pPr>
            <a:r>
              <a:t>El Hebreo Bíblico emerge de la mezcla de los lenguajes antiguos Semíticos del Antiguo Cercano Oriente con enlaces cercanos al Ugarítico, Fenicio, Moabita, y Edomita. </a:t>
            </a:r>
          </a:p>
          <a:p>
            <a:pPr>
              <a:spcBef>
                <a:spcPts val="600"/>
              </a:spcBef>
              <a:defRPr sz="2800">
                <a:effectLst/>
              </a:defRPr>
            </a:pPr>
            <a:r>
              <a:t>Los alfabetos eran consonánticos y esencialmente lo mismo, y había muchas palabras comunes en estos lenguajes.</a:t>
            </a:r>
          </a:p>
          <a:p>
            <a:pPr>
              <a:spcBef>
                <a:spcPts val="600"/>
              </a:spcBef>
              <a:defRPr sz="2800">
                <a:effectLst/>
              </a:defRPr>
            </a:pPr>
            <a:r>
              <a:t>Naturalmente era un idioma oral antes de ser un idioma escrito.</a:t>
            </a:r>
          </a:p>
          <a:p>
            <a:pPr>
              <a:spcBef>
                <a:spcPts val="600"/>
              </a:spcBef>
              <a:defRPr sz="2800">
                <a:effectLst/>
              </a:defRPr>
            </a:pPr>
            <a:r>
              <a:t>Ocasionalmente, “las palabras préstamo” de otros lenguajes se encuentran en el texto bíblico (ej., Arameo).</a:t>
            </a:r>
          </a:p>
        </p:txBody>
      </p:sp>
      <p:sp>
        <p:nvSpPr>
          <p:cNvPr id="6674" name="Slide Number Placeholder 3"/>
          <p:cNvSpPr txBox="1">
            <a:spLocks noGrp="1"/>
          </p:cNvSpPr>
          <p:nvPr>
            <p:ph type="sldNum" sz="quarter" idx="2"/>
          </p:nvPr>
        </p:nvSpPr>
        <p:spPr>
          <a:xfrm>
            <a:off x="11280492" y="6432651"/>
            <a:ext cx="301909" cy="28882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673">
                                            <p:bg/>
                                          </p:spTgt>
                                        </p:tgtEl>
                                        <p:attrNameLst>
                                          <p:attrName>style.visibility</p:attrName>
                                        </p:attrNameLst>
                                      </p:cBhvr>
                                      <p:to>
                                        <p:strVal val="visible"/>
                                      </p:to>
                                    </p:set>
                                    <p:anim calcmode="lin" valueType="num">
                                      <p:cBhvr>
                                        <p:cTn id="7" dur="500" fill="hold"/>
                                        <p:tgtEl>
                                          <p:spTgt spid="6673">
                                            <p:bg/>
                                          </p:spTgt>
                                        </p:tgtEl>
                                        <p:attrNameLst>
                                          <p:attrName>ppt_w</p:attrName>
                                        </p:attrNameLst>
                                      </p:cBhvr>
                                      <p:tavLst>
                                        <p:tav tm="0">
                                          <p:val>
                                            <p:fltVal val="0"/>
                                          </p:val>
                                        </p:tav>
                                        <p:tav tm="100000">
                                          <p:val>
                                            <p:strVal val="#ppt_w"/>
                                          </p:val>
                                        </p:tav>
                                      </p:tavLst>
                                    </p:anim>
                                    <p:anim calcmode="lin" valueType="num">
                                      <p:cBhvr>
                                        <p:cTn id="8" dur="500" fill="hold"/>
                                        <p:tgtEl>
                                          <p:spTgt spid="667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673">
                                            <p:txEl>
                                              <p:pRg st="0" end="0"/>
                                            </p:txEl>
                                          </p:spTgt>
                                        </p:tgtEl>
                                        <p:attrNameLst>
                                          <p:attrName>style.visibility</p:attrName>
                                        </p:attrNameLst>
                                      </p:cBhvr>
                                      <p:to>
                                        <p:strVal val="visible"/>
                                      </p:to>
                                    </p:set>
                                    <p:anim calcmode="lin" valueType="num">
                                      <p:cBhvr>
                                        <p:cTn id="11" dur="500" fill="hold"/>
                                        <p:tgtEl>
                                          <p:spTgt spid="667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67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673">
                                            <p:txEl>
                                              <p:pRg st="1" end="1"/>
                                            </p:txEl>
                                          </p:spTgt>
                                        </p:tgtEl>
                                        <p:attrNameLst>
                                          <p:attrName>style.visibility</p:attrName>
                                        </p:attrNameLst>
                                      </p:cBhvr>
                                      <p:to>
                                        <p:strVal val="visible"/>
                                      </p:to>
                                    </p:set>
                                    <p:anim calcmode="lin" valueType="num">
                                      <p:cBhvr>
                                        <p:cTn id="17" dur="500" fill="hold"/>
                                        <p:tgtEl>
                                          <p:spTgt spid="667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67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673">
                                            <p:txEl>
                                              <p:pRg st="2" end="2"/>
                                            </p:txEl>
                                          </p:spTgt>
                                        </p:tgtEl>
                                        <p:attrNameLst>
                                          <p:attrName>style.visibility</p:attrName>
                                        </p:attrNameLst>
                                      </p:cBhvr>
                                      <p:to>
                                        <p:strVal val="visible"/>
                                      </p:to>
                                    </p:set>
                                    <p:anim calcmode="lin" valueType="num">
                                      <p:cBhvr>
                                        <p:cTn id="23" dur="500" fill="hold"/>
                                        <p:tgtEl>
                                          <p:spTgt spid="667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67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673">
                                            <p:txEl>
                                              <p:pRg st="3" end="3"/>
                                            </p:txEl>
                                          </p:spTgt>
                                        </p:tgtEl>
                                        <p:attrNameLst>
                                          <p:attrName>style.visibility</p:attrName>
                                        </p:attrNameLst>
                                      </p:cBhvr>
                                      <p:to>
                                        <p:strVal val="visible"/>
                                      </p:to>
                                    </p:set>
                                    <p:anim calcmode="lin" valueType="num">
                                      <p:cBhvr>
                                        <p:cTn id="29" dur="500" fill="hold"/>
                                        <p:tgtEl>
                                          <p:spTgt spid="667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667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3" grpId="1" build="p" animBg="1" advAuto="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2"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220</a:t>
            </a:fld>
            <a:endParaRPr/>
          </a:p>
        </p:txBody>
      </p:sp>
      <p:sp>
        <p:nvSpPr>
          <p:cNvPr id="7603" name="Rectangle 2"/>
          <p:cNvSpPr txBox="1">
            <a:spLocks noGrp="1"/>
          </p:cNvSpPr>
          <p:nvPr>
            <p:ph type="title"/>
          </p:nvPr>
        </p:nvSpPr>
        <p:spPr>
          <a:prstGeom prst="rect">
            <a:avLst/>
          </a:prstGeom>
        </p:spPr>
        <p:txBody>
          <a:bodyPr lIns="45719" tIns="45720" rIns="45719" bIns="45720" anchor="ctr">
            <a:noAutofit/>
          </a:bodyPr>
          <a:lstStyle>
            <a:lvl1pPr defTabSz="768095">
              <a:defRPr sz="3696" b="1">
                <a:solidFill>
                  <a:srgbClr val="00FFFF"/>
                </a:solidFill>
                <a:effectLst>
                  <a:outerShdw blurRad="32004" dist="32004" dir="2700000" rotWithShape="0">
                    <a:srgbClr val="000000"/>
                  </a:outerShdw>
                </a:effectLst>
              </a:defRPr>
            </a:lvl1pPr>
          </a:lstStyle>
          <a:p>
            <a:r>
              <a:rPr sz="3650" dirty="0">
                <a:solidFill>
                  <a:srgbClr val="FF7300"/>
                </a:solidFill>
              </a:rPr>
              <a:t>The End of the Tribal League</a:t>
            </a:r>
            <a:r>
              <a:rPr sz="3650" dirty="0"/>
              <a:t> / El Fin de la Liga Tribal</a:t>
            </a:r>
          </a:p>
        </p:txBody>
      </p:sp>
      <p:sp>
        <p:nvSpPr>
          <p:cNvPr id="7604" name="Rectangle 3"/>
          <p:cNvSpPr txBox="1">
            <a:spLocks noGrp="1"/>
          </p:cNvSpPr>
          <p:nvPr>
            <p:ph type="body" idx="1"/>
          </p:nvPr>
        </p:nvSpPr>
        <p:spPr>
          <a:xfrm>
            <a:off x="273236" y="1473200"/>
            <a:ext cx="11309165" cy="5205799"/>
          </a:xfrm>
          <a:prstGeom prst="rect">
            <a:avLst/>
          </a:prstGeom>
        </p:spPr>
        <p:txBody>
          <a:bodyPr lIns="45719" tIns="45720" rIns="45719" bIns="45720" anchor="t">
            <a:normAutofit lnSpcReduction="10000"/>
          </a:bodyPr>
          <a:lstStyle/>
          <a:p>
            <a:pPr marL="314960" indent="-314960" defTabSz="841247">
              <a:lnSpc>
                <a:spcPct val="90000"/>
              </a:lnSpc>
              <a:spcBef>
                <a:spcPts val="600"/>
              </a:spcBef>
              <a:buSzTx/>
              <a:buFont typeface="Wingdings"/>
              <a:buNone/>
              <a:defRPr sz="2576" b="1">
                <a:solidFill>
                  <a:srgbClr val="EEC85E"/>
                </a:solidFill>
                <a:effectLst>
                  <a:outerShdw blurRad="35052" dist="35052" dir="2700000" rotWithShape="0">
                    <a:srgbClr val="000000"/>
                  </a:outerShdw>
                </a:effectLst>
              </a:defRPr>
            </a:pPr>
            <a:r>
              <a:rPr sz="2550" dirty="0">
                <a:solidFill>
                  <a:srgbClr val="FF7300"/>
                </a:solidFill>
              </a:rPr>
              <a:t>The Tribal League came to its end due to a national crisis.</a:t>
            </a:r>
            <a:r>
              <a:rPr sz="2550" dirty="0"/>
              <a:t> / La Liga Tribal </a:t>
            </a:r>
            <a:r>
              <a:rPr sz="2550" dirty="0" err="1"/>
              <a:t>llegó</a:t>
            </a:r>
            <a:r>
              <a:rPr sz="2550" dirty="0"/>
              <a:t> a </a:t>
            </a:r>
            <a:r>
              <a:rPr sz="2550" dirty="0" err="1"/>
              <a:t>su</a:t>
            </a:r>
            <a:r>
              <a:rPr sz="2550" dirty="0"/>
              <a:t> fin </a:t>
            </a:r>
            <a:r>
              <a:rPr sz="2550" dirty="0" err="1"/>
              <a:t>debido</a:t>
            </a:r>
            <a:r>
              <a:rPr sz="2550" dirty="0"/>
              <a:t> a </a:t>
            </a:r>
            <a:r>
              <a:rPr sz="2550" dirty="0" err="1"/>
              <a:t>una</a:t>
            </a:r>
            <a:r>
              <a:rPr sz="2550" dirty="0"/>
              <a:t> crisis </a:t>
            </a:r>
            <a:r>
              <a:rPr sz="2550" dirty="0" err="1"/>
              <a:t>nacional</a:t>
            </a:r>
            <a:r>
              <a:rPr sz="2550" dirty="0"/>
              <a:t>.</a:t>
            </a:r>
            <a:endParaRPr lang="en-US" sz="2550" dirty="0"/>
          </a:p>
          <a:p>
            <a:pPr marL="314960" indent="-314960" defTabSz="841247">
              <a:lnSpc>
                <a:spcPct val="90000"/>
              </a:lnSpc>
              <a:spcBef>
                <a:spcPts val="500"/>
              </a:spcBef>
              <a:defRPr sz="2208" i="1">
                <a:effectLst>
                  <a:outerShdw blurRad="35052" dist="35052" dir="2700000" rotWithShape="0">
                    <a:srgbClr val="000000"/>
                  </a:outerShdw>
                </a:effectLst>
              </a:defRPr>
            </a:pPr>
            <a:r>
              <a:rPr sz="2200" b="1" dirty="0">
                <a:solidFill>
                  <a:srgbClr val="FFFF00"/>
                </a:solidFill>
              </a:rPr>
              <a:t>The Philistines gained control of the Negev, the entire Plain of Jezreel, and were encroaching into the central mountains.</a:t>
            </a:r>
            <a:r>
              <a:rPr sz="2200" dirty="0"/>
              <a:t> / Los </a:t>
            </a:r>
            <a:r>
              <a:rPr sz="2200" dirty="0" err="1"/>
              <a:t>filisteos</a:t>
            </a:r>
            <a:r>
              <a:rPr sz="2200" dirty="0"/>
              <a:t> </a:t>
            </a:r>
            <a:r>
              <a:rPr sz="2200" dirty="0" err="1"/>
              <a:t>obtuvieron</a:t>
            </a:r>
            <a:r>
              <a:rPr sz="2200" dirty="0"/>
              <a:t> </a:t>
            </a:r>
            <a:r>
              <a:rPr sz="2200" dirty="0" err="1"/>
              <a:t>el</a:t>
            </a:r>
            <a:r>
              <a:rPr sz="2200" dirty="0"/>
              <a:t> control del Negev, </a:t>
            </a:r>
            <a:r>
              <a:rPr sz="2200" dirty="0" err="1"/>
              <a:t>toda</a:t>
            </a:r>
            <a:r>
              <a:rPr sz="2200" dirty="0"/>
              <a:t> la </a:t>
            </a:r>
            <a:r>
              <a:rPr sz="2200" dirty="0" err="1"/>
              <a:t>llanura</a:t>
            </a:r>
            <a:r>
              <a:rPr sz="2200" dirty="0"/>
              <a:t> de Jezreel, y </a:t>
            </a:r>
            <a:r>
              <a:rPr sz="2200" dirty="0" err="1"/>
              <a:t>estaban</a:t>
            </a:r>
            <a:r>
              <a:rPr sz="2200" dirty="0"/>
              <a:t> </a:t>
            </a:r>
            <a:r>
              <a:rPr sz="2200" dirty="0" err="1"/>
              <a:t>invadiendo</a:t>
            </a:r>
            <a:r>
              <a:rPr sz="2200" dirty="0"/>
              <a:t> las </a:t>
            </a:r>
            <a:r>
              <a:rPr sz="2200" dirty="0" err="1"/>
              <a:t>montañas</a:t>
            </a:r>
            <a:r>
              <a:rPr sz="2200" dirty="0"/>
              <a:t> </a:t>
            </a:r>
            <a:r>
              <a:rPr sz="2200" dirty="0" err="1"/>
              <a:t>centrales</a:t>
            </a:r>
            <a:r>
              <a:rPr sz="2200" dirty="0"/>
              <a:t>.</a:t>
            </a:r>
          </a:p>
          <a:p>
            <a:pPr marL="314960" indent="-314960" defTabSz="841247">
              <a:lnSpc>
                <a:spcPct val="90000"/>
              </a:lnSpc>
              <a:spcBef>
                <a:spcPts val="500"/>
              </a:spcBef>
              <a:defRPr sz="2208" i="1">
                <a:effectLst>
                  <a:outerShdw blurRad="35052" dist="35052" dir="2700000" rotWithShape="0">
                    <a:srgbClr val="000000"/>
                  </a:outerShdw>
                </a:effectLst>
              </a:defRPr>
            </a:pPr>
            <a:r>
              <a:rPr sz="2200" b="1" dirty="0">
                <a:solidFill>
                  <a:srgbClr val="FFFF00"/>
                </a:solidFill>
              </a:rPr>
              <a:t>They captured the ark of God when they destroyed Shiloh (1 Sa. 4).</a:t>
            </a:r>
            <a:r>
              <a:rPr sz="2200" dirty="0"/>
              <a:t> / </a:t>
            </a:r>
            <a:r>
              <a:rPr sz="2200" dirty="0" err="1"/>
              <a:t>Capturaron</a:t>
            </a:r>
            <a:r>
              <a:rPr sz="2200" dirty="0"/>
              <a:t> </a:t>
            </a:r>
            <a:r>
              <a:rPr sz="2200" dirty="0" err="1"/>
              <a:t>el</a:t>
            </a:r>
            <a:r>
              <a:rPr sz="2200" dirty="0"/>
              <a:t> arca de Dios </a:t>
            </a:r>
            <a:r>
              <a:rPr sz="2200" dirty="0" err="1"/>
              <a:t>cuando</a:t>
            </a:r>
            <a:r>
              <a:rPr sz="2200" dirty="0"/>
              <a:t> </a:t>
            </a:r>
            <a:r>
              <a:rPr sz="2200" dirty="0" err="1"/>
              <a:t>destruyeron</a:t>
            </a:r>
            <a:r>
              <a:rPr sz="2200" dirty="0"/>
              <a:t> a </a:t>
            </a:r>
            <a:r>
              <a:rPr sz="2200" dirty="0" err="1"/>
              <a:t>Siló</a:t>
            </a:r>
            <a:r>
              <a:rPr sz="2200" dirty="0"/>
              <a:t> (1 S. 4).</a:t>
            </a:r>
          </a:p>
          <a:p>
            <a:pPr marL="314960" indent="-314960" defTabSz="841247">
              <a:lnSpc>
                <a:spcPct val="90000"/>
              </a:lnSpc>
              <a:spcBef>
                <a:spcPts val="500"/>
              </a:spcBef>
              <a:defRPr sz="2208" i="1">
                <a:effectLst>
                  <a:outerShdw blurRad="35052" dist="35052" dir="2700000" rotWithShape="0">
                    <a:srgbClr val="000000"/>
                  </a:outerShdw>
                </a:effectLst>
              </a:defRPr>
            </a:pPr>
            <a:r>
              <a:rPr sz="2200" b="1" dirty="0">
                <a:solidFill>
                  <a:srgbClr val="FFFF00"/>
                </a:solidFill>
              </a:rPr>
              <a:t>They monopolized Israel’s metal industry (1 Sa. 13:19-22).</a:t>
            </a:r>
            <a:r>
              <a:rPr sz="2200" dirty="0"/>
              <a:t> / </a:t>
            </a:r>
            <a:r>
              <a:rPr sz="2200" dirty="0" err="1"/>
              <a:t>Ellos</a:t>
            </a:r>
            <a:r>
              <a:rPr sz="2200" dirty="0"/>
              <a:t> </a:t>
            </a:r>
            <a:r>
              <a:rPr sz="2200" dirty="0" err="1"/>
              <a:t>monopolizaron</a:t>
            </a:r>
            <a:r>
              <a:rPr sz="2200" dirty="0"/>
              <a:t> la </a:t>
            </a:r>
            <a:r>
              <a:rPr sz="2200" dirty="0" err="1"/>
              <a:t>industria</a:t>
            </a:r>
            <a:r>
              <a:rPr sz="2200" dirty="0"/>
              <a:t> </a:t>
            </a:r>
            <a:r>
              <a:rPr sz="2200" dirty="0" err="1"/>
              <a:t>metalúrgica</a:t>
            </a:r>
            <a:r>
              <a:rPr sz="2200" dirty="0"/>
              <a:t> de Israel (1 S. 13:19-22).</a:t>
            </a:r>
          </a:p>
          <a:p>
            <a:pPr marL="314960" indent="-314960" defTabSz="841247">
              <a:lnSpc>
                <a:spcPct val="90000"/>
              </a:lnSpc>
              <a:spcBef>
                <a:spcPts val="500"/>
              </a:spcBef>
              <a:defRPr sz="2208" i="1">
                <a:effectLst>
                  <a:outerShdw blurRad="35052" dist="35052" dir="2700000" rotWithShape="0">
                    <a:srgbClr val="000000"/>
                  </a:outerShdw>
                </a:effectLst>
              </a:defRPr>
            </a:pPr>
            <a:r>
              <a:rPr sz="2200" b="1" dirty="0">
                <a:solidFill>
                  <a:srgbClr val="FFFF00"/>
                </a:solidFill>
              </a:rPr>
              <a:t>They placed garrisons at key border locations (1 Sa. 10:5; 13:3)</a:t>
            </a:r>
            <a:r>
              <a:rPr sz="2200" dirty="0"/>
              <a:t>. / </a:t>
            </a:r>
            <a:r>
              <a:rPr sz="2200" dirty="0" err="1"/>
              <a:t>Pusieron</a:t>
            </a:r>
            <a:r>
              <a:rPr sz="2200" dirty="0"/>
              <a:t> </a:t>
            </a:r>
            <a:r>
              <a:rPr sz="2200" dirty="0" err="1"/>
              <a:t>guarniciones</a:t>
            </a:r>
            <a:r>
              <a:rPr sz="2200" dirty="0"/>
              <a:t> </a:t>
            </a:r>
            <a:r>
              <a:rPr sz="2200" dirty="0" err="1"/>
              <a:t>militares</a:t>
            </a:r>
            <a:r>
              <a:rPr sz="2200" dirty="0"/>
              <a:t> </a:t>
            </a:r>
            <a:r>
              <a:rPr sz="2200" dirty="0" err="1"/>
              <a:t>en</a:t>
            </a:r>
            <a:r>
              <a:rPr sz="2200" dirty="0"/>
              <a:t> </a:t>
            </a:r>
            <a:r>
              <a:rPr sz="2200" dirty="0" err="1"/>
              <a:t>lugares</a:t>
            </a:r>
            <a:r>
              <a:rPr sz="2200" dirty="0"/>
              <a:t> </a:t>
            </a:r>
            <a:r>
              <a:rPr sz="2200" dirty="0" err="1"/>
              <a:t>fronterizos</a:t>
            </a:r>
            <a:r>
              <a:rPr sz="2200" dirty="0"/>
              <a:t> clave (1 S. 10:5; 13:3).</a:t>
            </a:r>
          </a:p>
          <a:p>
            <a:pPr marL="314960" indent="-314960" defTabSz="841247">
              <a:lnSpc>
                <a:spcPct val="90000"/>
              </a:lnSpc>
              <a:spcBef>
                <a:spcPts val="500"/>
              </a:spcBef>
              <a:defRPr sz="2208" i="1">
                <a:effectLst>
                  <a:outerShdw blurRad="35052" dist="35052" dir="2700000" rotWithShape="0">
                    <a:srgbClr val="000000"/>
                  </a:outerShdw>
                </a:effectLst>
              </a:defRPr>
            </a:pPr>
            <a:r>
              <a:rPr sz="2200" b="1" dirty="0">
                <a:solidFill>
                  <a:srgbClr val="FFFF00"/>
                </a:solidFill>
              </a:rPr>
              <a:t>The Ammonites, from the Transjordan, were mobilizing on Israel’s eastern border (1 Sa. 12:12).</a:t>
            </a:r>
            <a:r>
              <a:rPr sz="2200" dirty="0"/>
              <a:t> / Los </a:t>
            </a:r>
            <a:r>
              <a:rPr sz="2200" err="1"/>
              <a:t>amonitas</a:t>
            </a:r>
            <a:r>
              <a:rPr sz="2200" dirty="0"/>
              <a:t>, de </a:t>
            </a:r>
            <a:r>
              <a:rPr sz="2200" err="1"/>
              <a:t>Transjordania</a:t>
            </a:r>
            <a:r>
              <a:rPr sz="2200" dirty="0"/>
              <a:t>, se </a:t>
            </a:r>
            <a:r>
              <a:rPr sz="2200" err="1"/>
              <a:t>estaban</a:t>
            </a:r>
            <a:r>
              <a:rPr sz="2200" dirty="0"/>
              <a:t> </a:t>
            </a:r>
            <a:r>
              <a:rPr sz="2200" err="1"/>
              <a:t>movilizando</a:t>
            </a:r>
            <a:r>
              <a:rPr sz="2200" dirty="0"/>
              <a:t> </a:t>
            </a:r>
            <a:r>
              <a:rPr sz="2200" err="1"/>
              <a:t>en</a:t>
            </a:r>
            <a:r>
              <a:rPr sz="2200" dirty="0"/>
              <a:t> la </a:t>
            </a:r>
            <a:r>
              <a:rPr sz="2200" err="1"/>
              <a:t>frontera</a:t>
            </a:r>
            <a:r>
              <a:rPr sz="2200" dirty="0"/>
              <a:t> oriental de Israel (1 S. 12:12).</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604">
                                            <p:bg/>
                                          </p:spTgt>
                                        </p:tgtEl>
                                        <p:attrNameLst>
                                          <p:attrName>style.visibility</p:attrName>
                                        </p:attrNameLst>
                                      </p:cBhvr>
                                      <p:to>
                                        <p:strVal val="visible"/>
                                      </p:to>
                                    </p:set>
                                    <p:anim calcmode="lin" valueType="num">
                                      <p:cBhvr>
                                        <p:cTn id="7" dur="500" fill="hold"/>
                                        <p:tgtEl>
                                          <p:spTgt spid="7604">
                                            <p:bg/>
                                          </p:spTgt>
                                        </p:tgtEl>
                                        <p:attrNameLst>
                                          <p:attrName>ppt_w</p:attrName>
                                        </p:attrNameLst>
                                      </p:cBhvr>
                                      <p:tavLst>
                                        <p:tav tm="0">
                                          <p:val>
                                            <p:fltVal val="0"/>
                                          </p:val>
                                        </p:tav>
                                        <p:tav tm="100000">
                                          <p:val>
                                            <p:strVal val="#ppt_w"/>
                                          </p:val>
                                        </p:tav>
                                      </p:tavLst>
                                    </p:anim>
                                    <p:anim calcmode="lin" valueType="num">
                                      <p:cBhvr>
                                        <p:cTn id="8" dur="500" fill="hold"/>
                                        <p:tgtEl>
                                          <p:spTgt spid="760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604">
                                            <p:txEl>
                                              <p:pRg st="0" end="0"/>
                                            </p:txEl>
                                          </p:spTgt>
                                        </p:tgtEl>
                                        <p:attrNameLst>
                                          <p:attrName>style.visibility</p:attrName>
                                        </p:attrNameLst>
                                      </p:cBhvr>
                                      <p:to>
                                        <p:strVal val="visible"/>
                                      </p:to>
                                    </p:set>
                                    <p:anim calcmode="lin" valueType="num">
                                      <p:cBhvr>
                                        <p:cTn id="11" dur="500" fill="hold"/>
                                        <p:tgtEl>
                                          <p:spTgt spid="760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60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604">
                                            <p:txEl>
                                              <p:pRg st="1" end="1"/>
                                            </p:txEl>
                                          </p:spTgt>
                                        </p:tgtEl>
                                        <p:attrNameLst>
                                          <p:attrName>style.visibility</p:attrName>
                                        </p:attrNameLst>
                                      </p:cBhvr>
                                      <p:to>
                                        <p:strVal val="visible"/>
                                      </p:to>
                                    </p:set>
                                    <p:anim calcmode="lin" valueType="num">
                                      <p:cBhvr>
                                        <p:cTn id="17" dur="500" fill="hold"/>
                                        <p:tgtEl>
                                          <p:spTgt spid="760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60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604">
                                            <p:txEl>
                                              <p:pRg st="2" end="2"/>
                                            </p:txEl>
                                          </p:spTgt>
                                        </p:tgtEl>
                                        <p:attrNameLst>
                                          <p:attrName>style.visibility</p:attrName>
                                        </p:attrNameLst>
                                      </p:cBhvr>
                                      <p:to>
                                        <p:strVal val="visible"/>
                                      </p:to>
                                    </p:set>
                                    <p:anim calcmode="lin" valueType="num">
                                      <p:cBhvr>
                                        <p:cTn id="23" dur="500" fill="hold"/>
                                        <p:tgtEl>
                                          <p:spTgt spid="760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60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604">
                                            <p:txEl>
                                              <p:pRg st="3" end="3"/>
                                            </p:txEl>
                                          </p:spTgt>
                                        </p:tgtEl>
                                        <p:attrNameLst>
                                          <p:attrName>style.visibility</p:attrName>
                                        </p:attrNameLst>
                                      </p:cBhvr>
                                      <p:to>
                                        <p:strVal val="visible"/>
                                      </p:to>
                                    </p:set>
                                    <p:anim calcmode="lin" valueType="num">
                                      <p:cBhvr>
                                        <p:cTn id="29" dur="500" fill="hold"/>
                                        <p:tgtEl>
                                          <p:spTgt spid="760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60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7604">
                                            <p:txEl>
                                              <p:pRg st="4" end="4"/>
                                            </p:txEl>
                                          </p:spTgt>
                                        </p:tgtEl>
                                        <p:attrNameLst>
                                          <p:attrName>style.visibility</p:attrName>
                                        </p:attrNameLst>
                                      </p:cBhvr>
                                      <p:to>
                                        <p:strVal val="visible"/>
                                      </p:to>
                                    </p:set>
                                    <p:anim calcmode="lin" valueType="num">
                                      <p:cBhvr>
                                        <p:cTn id="35" dur="500" fill="hold"/>
                                        <p:tgtEl>
                                          <p:spTgt spid="760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60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7604">
                                            <p:txEl>
                                              <p:pRg st="5" end="5"/>
                                            </p:txEl>
                                          </p:spTgt>
                                        </p:tgtEl>
                                        <p:attrNameLst>
                                          <p:attrName>style.visibility</p:attrName>
                                        </p:attrNameLst>
                                      </p:cBhvr>
                                      <p:to>
                                        <p:strVal val="visible"/>
                                      </p:to>
                                    </p:set>
                                    <p:anim calcmode="lin" valueType="num">
                                      <p:cBhvr>
                                        <p:cTn id="41" dur="500" fill="hold"/>
                                        <p:tgtEl>
                                          <p:spTgt spid="7604">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7604">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4" grpId="1" build="p" animBg="1" advAuto="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6" name="Rectangle 2"/>
          <p:cNvSpPr txBox="1">
            <a:spLocks noGrp="1"/>
          </p:cNvSpPr>
          <p:nvPr>
            <p:ph type="title"/>
          </p:nvPr>
        </p:nvSpPr>
        <p:spPr>
          <a:xfrm>
            <a:off x="1277073" y="297105"/>
            <a:ext cx="3733800" cy="1093788"/>
          </a:xfrm>
          <a:prstGeom prst="rect">
            <a:avLst/>
          </a:prstGeom>
        </p:spPr>
        <p:txBody>
          <a:bodyPr lIns="45719" tIns="45720" rIns="45719" bIns="45720" anchor="ctr">
            <a:normAutofit/>
          </a:bodyPr>
          <a:lstStyle/>
          <a:p>
            <a:pPr defTabSz="667512">
              <a:defRPr sz="3212">
                <a:effectLst>
                  <a:outerShdw blurRad="27813" dist="27813" dir="2700000" rotWithShape="0">
                    <a:srgbClr val="000000"/>
                  </a:outerShdw>
                </a:effectLst>
                <a:latin typeface="Impact"/>
                <a:ea typeface="Impact"/>
                <a:cs typeface="Impact"/>
                <a:sym typeface="Impact"/>
              </a:defRPr>
            </a:pPr>
            <a:r>
              <a:rPr sz="3200" dirty="0">
                <a:solidFill>
                  <a:srgbClr val="FF7300"/>
                </a:solidFill>
              </a:rPr>
              <a:t>THE THREATS</a:t>
            </a:r>
          </a:p>
          <a:p>
            <a:pPr defTabSz="667512">
              <a:defRPr sz="3212">
                <a:effectLst>
                  <a:outerShdw blurRad="27813" dist="27813" dir="2700000" rotWithShape="0">
                    <a:srgbClr val="000000"/>
                  </a:outerShdw>
                </a:effectLst>
                <a:latin typeface="Impact"/>
                <a:ea typeface="Impact"/>
                <a:cs typeface="Impact"/>
                <a:sym typeface="Impact"/>
              </a:defRPr>
            </a:pPr>
            <a:r>
              <a:rPr sz="3200" dirty="0"/>
              <a:t>LAS AMENAZAS</a:t>
            </a:r>
          </a:p>
        </p:txBody>
      </p:sp>
      <p:sp>
        <p:nvSpPr>
          <p:cNvPr id="7607" name="Rectangle 3"/>
          <p:cNvSpPr txBox="1">
            <a:spLocks noGrp="1"/>
          </p:cNvSpPr>
          <p:nvPr>
            <p:ph type="body" sz="quarter" idx="1"/>
          </p:nvPr>
        </p:nvSpPr>
        <p:spPr>
          <a:xfrm>
            <a:off x="1617080" y="1600200"/>
            <a:ext cx="4114800" cy="2590800"/>
          </a:xfrm>
          <a:prstGeom prst="rect">
            <a:avLst/>
          </a:prstGeom>
        </p:spPr>
        <p:txBody>
          <a:bodyPr lIns="45719" tIns="45720" rIns="45719" bIns="45720" anchor="t">
            <a:normAutofit/>
          </a:bodyPr>
          <a:lstStyle/>
          <a:p>
            <a:pPr marL="203200" lvl="2" indent="610235" defTabSz="813816">
              <a:spcBef>
                <a:spcPts val="500"/>
              </a:spcBef>
              <a:buSzTx/>
              <a:buNone/>
              <a:defRPr sz="2136">
                <a:effectLst>
                  <a:outerShdw blurRad="33909" dist="33909" dir="2700000" rotWithShape="0">
                    <a:srgbClr val="000000"/>
                  </a:outerShdw>
                </a:effectLst>
              </a:defRPr>
            </a:pPr>
            <a:r>
              <a:rPr lang="en-US" sz="2100" dirty="0">
                <a:solidFill>
                  <a:srgbClr val="FF7300"/>
                </a:solidFill>
              </a:rPr>
              <a:t> </a:t>
            </a:r>
            <a:r>
              <a:rPr sz="2100" dirty="0">
                <a:solidFill>
                  <a:srgbClr val="FF7300"/>
                </a:solidFill>
              </a:rPr>
              <a:t> </a:t>
            </a:r>
            <a:r>
              <a:rPr sz="2100" b="1" dirty="0">
                <a:solidFill>
                  <a:srgbClr val="FF7300"/>
                </a:solidFill>
              </a:rPr>
              <a:t>The Philistine Threat</a:t>
            </a:r>
            <a:r>
              <a:rPr sz="2100" b="1" dirty="0">
                <a:solidFill>
                  <a:srgbClr val="FF6600"/>
                </a:solidFill>
              </a:rPr>
              <a:t> </a:t>
            </a:r>
            <a:r>
              <a:rPr sz="2100" b="1" dirty="0">
                <a:solidFill>
                  <a:srgbClr val="FAEDA2"/>
                </a:solidFill>
              </a:rPr>
              <a:t>/ La </a:t>
            </a:r>
            <a:r>
              <a:rPr sz="2100" b="1" dirty="0" err="1">
                <a:solidFill>
                  <a:srgbClr val="FAEDA2"/>
                </a:solidFill>
              </a:rPr>
              <a:t>Amenaza</a:t>
            </a:r>
            <a:r>
              <a:rPr sz="2100" b="1" dirty="0">
                <a:solidFill>
                  <a:srgbClr val="FAEDA2"/>
                </a:solidFill>
              </a:rPr>
              <a:t> </a:t>
            </a:r>
            <a:r>
              <a:rPr sz="2100" b="1" dirty="0" err="1">
                <a:solidFill>
                  <a:srgbClr val="FAEDA2"/>
                </a:solidFill>
              </a:rPr>
              <a:t>Filistea</a:t>
            </a:r>
            <a:endParaRPr lang="en-US" sz="2100" b="1" dirty="0" err="1">
              <a:solidFill>
                <a:srgbClr val="FF6600"/>
              </a:solidFill>
            </a:endParaRPr>
          </a:p>
          <a:p>
            <a:pPr marL="203454" lvl="2" indent="610361" defTabSz="813816">
              <a:spcBef>
                <a:spcPts val="500"/>
              </a:spcBef>
              <a:buSzTx/>
              <a:buFont typeface="Wingdings"/>
              <a:buNone/>
              <a:defRPr sz="2136" b="1">
                <a:solidFill>
                  <a:srgbClr val="FF6600"/>
                </a:solidFill>
                <a:effectLst>
                  <a:outerShdw blurRad="33909" dist="33909" dir="2700000" rotWithShape="0">
                    <a:srgbClr val="000000"/>
                  </a:outerShdw>
                </a:effectLst>
              </a:defRPr>
            </a:pPr>
            <a:endParaRPr b="1">
              <a:solidFill>
                <a:srgbClr val="FF6600"/>
              </a:solidFill>
            </a:endParaRPr>
          </a:p>
          <a:p>
            <a:pPr marL="203200" lvl="2" indent="610235" defTabSz="813816">
              <a:spcBef>
                <a:spcPts val="500"/>
              </a:spcBef>
              <a:buSzTx/>
              <a:buNone/>
              <a:defRPr sz="2136" b="1">
                <a:solidFill>
                  <a:srgbClr val="FF6600"/>
                </a:solidFill>
                <a:effectLst>
                  <a:outerShdw blurRad="33909" dist="33909" dir="2700000" rotWithShape="0">
                    <a:srgbClr val="000000"/>
                  </a:outerShdw>
                </a:effectLst>
              </a:defRPr>
            </a:pPr>
            <a:r>
              <a:rPr lang="en-US" sz="2100" dirty="0"/>
              <a:t> </a:t>
            </a:r>
            <a:r>
              <a:rPr sz="2100" dirty="0"/>
              <a:t> </a:t>
            </a:r>
            <a:r>
              <a:rPr sz="2100" dirty="0">
                <a:solidFill>
                  <a:srgbClr val="FF7300"/>
                </a:solidFill>
              </a:rPr>
              <a:t>The Ammonite Threat</a:t>
            </a:r>
            <a:r>
              <a:rPr sz="2100" dirty="0">
                <a:solidFill>
                  <a:srgbClr val="FFFF00"/>
                </a:solidFill>
              </a:rPr>
              <a:t> </a:t>
            </a:r>
            <a:r>
              <a:rPr sz="2100" dirty="0">
                <a:solidFill>
                  <a:srgbClr val="FAEDA2"/>
                </a:solidFill>
              </a:rPr>
              <a:t>/ La </a:t>
            </a:r>
            <a:r>
              <a:rPr sz="2100" dirty="0" err="1">
                <a:solidFill>
                  <a:srgbClr val="FAEDA2"/>
                </a:solidFill>
              </a:rPr>
              <a:t>Amenaza</a:t>
            </a:r>
            <a:r>
              <a:rPr sz="2100" dirty="0">
                <a:solidFill>
                  <a:srgbClr val="FAEDA2"/>
                </a:solidFill>
              </a:rPr>
              <a:t> </a:t>
            </a:r>
            <a:r>
              <a:rPr sz="2100" dirty="0" err="1">
                <a:solidFill>
                  <a:srgbClr val="FAEDA2"/>
                </a:solidFill>
              </a:rPr>
              <a:t>Amonita</a:t>
            </a:r>
            <a:endParaRPr sz="2100" dirty="0">
              <a:solidFill>
                <a:srgbClr val="FAEDA2"/>
              </a:solidFill>
            </a:endParaRPr>
          </a:p>
        </p:txBody>
      </p:sp>
      <p:pic>
        <p:nvPicPr>
          <p:cNvPr id="7608" name="Picture 4" descr="Picture 4"/>
          <p:cNvPicPr>
            <a:picLocks noChangeAspect="1"/>
          </p:cNvPicPr>
          <p:nvPr/>
        </p:nvPicPr>
        <p:blipFill>
          <a:blip r:embed="rId2"/>
          <a:stretch>
            <a:fillRect/>
          </a:stretch>
        </p:blipFill>
        <p:spPr>
          <a:xfrm>
            <a:off x="5983287" y="0"/>
            <a:ext cx="4684713" cy="6858000"/>
          </a:xfrm>
          <a:prstGeom prst="rect">
            <a:avLst/>
          </a:prstGeom>
          <a:ln w="12700">
            <a:miter lim="400000"/>
          </a:ln>
        </p:spPr>
      </p:pic>
      <p:grpSp>
        <p:nvGrpSpPr>
          <p:cNvPr id="7612" name="AutoShape 5"/>
          <p:cNvGrpSpPr/>
          <p:nvPr/>
        </p:nvGrpSpPr>
        <p:grpSpPr>
          <a:xfrm>
            <a:off x="6295602" y="4939415"/>
            <a:ext cx="1412255" cy="1455692"/>
            <a:chOff x="0" y="0"/>
            <a:chExt cx="1412254" cy="1455690"/>
          </a:xfrm>
        </p:grpSpPr>
        <p:sp>
          <p:nvSpPr>
            <p:cNvPr id="7609" name="Shape"/>
            <p:cNvSpPr/>
            <p:nvPr/>
          </p:nvSpPr>
          <p:spPr>
            <a:xfrm rot="19108273">
              <a:off x="325027" y="93109"/>
              <a:ext cx="762201" cy="1269472"/>
            </a:xfrm>
            <a:custGeom>
              <a:avLst/>
              <a:gdLst/>
              <a:ahLst/>
              <a:cxnLst>
                <a:cxn ang="0">
                  <a:pos x="wd2" y="hd2"/>
                </a:cxn>
                <a:cxn ang="5400000">
                  <a:pos x="wd2" y="hd2"/>
                </a:cxn>
                <a:cxn ang="10800000">
                  <a:pos x="wd2" y="hd2"/>
                </a:cxn>
                <a:cxn ang="16200000">
                  <a:pos x="wd2" y="hd2"/>
                </a:cxn>
              </a:cxnLst>
              <a:rect l="0" t="0" r="r" b="b"/>
              <a:pathLst>
                <a:path w="19358" h="21600" extrusionOk="0">
                  <a:moveTo>
                    <a:pt x="5" y="7714"/>
                  </a:moveTo>
                  <a:cubicBezTo>
                    <a:pt x="5" y="10984"/>
                    <a:pt x="5175" y="13898"/>
                    <a:pt x="12907" y="14988"/>
                  </a:cubicBezTo>
                  <a:lnTo>
                    <a:pt x="12907" y="12784"/>
                  </a:lnTo>
                  <a:lnTo>
                    <a:pt x="19358" y="17633"/>
                  </a:lnTo>
                  <a:lnTo>
                    <a:pt x="12907" y="21600"/>
                  </a:lnTo>
                  <a:lnTo>
                    <a:pt x="12907" y="19396"/>
                  </a:lnTo>
                  <a:lnTo>
                    <a:pt x="12907" y="19396"/>
                  </a:lnTo>
                  <a:cubicBezTo>
                    <a:pt x="5175" y="18306"/>
                    <a:pt x="5" y="15392"/>
                    <a:pt x="5" y="12123"/>
                  </a:cubicBezTo>
                  <a:close/>
                  <a:moveTo>
                    <a:pt x="19358" y="4408"/>
                  </a:moveTo>
                  <a:cubicBezTo>
                    <a:pt x="10799" y="4408"/>
                    <a:pt x="3257" y="6649"/>
                    <a:pt x="812" y="9919"/>
                  </a:cubicBezTo>
                  <a:lnTo>
                    <a:pt x="812" y="9919"/>
                  </a:lnTo>
                  <a:cubicBezTo>
                    <a:pt x="-2242" y="5836"/>
                    <a:pt x="3586" y="1539"/>
                    <a:pt x="13829" y="322"/>
                  </a:cubicBezTo>
                  <a:cubicBezTo>
                    <a:pt x="15623" y="108"/>
                    <a:pt x="17486" y="0"/>
                    <a:pt x="19358" y="0"/>
                  </a:cubicBezTo>
                  <a:close/>
                </a:path>
              </a:pathLst>
            </a:custGeom>
            <a:solidFill>
              <a:srgbClr val="FF6600"/>
            </a:solidFill>
            <a:ln w="12700" cap="flat">
              <a:noFill/>
              <a:miter lim="400000"/>
            </a:ln>
            <a:effectLst/>
          </p:spPr>
          <p:txBody>
            <a:bodyPr wrap="square" lIns="45719" tIns="45719" rIns="45719" bIns="45719" numCol="1" anchor="ctr">
              <a:noAutofit/>
            </a:bodyPr>
            <a:lstStyle/>
            <a:p>
              <a:pPr defTabSz="914400">
                <a:defRPr>
                  <a:solidFill>
                    <a:srgbClr val="EAEAEA"/>
                  </a:solidFill>
                  <a:latin typeface="Verdana"/>
                  <a:ea typeface="Verdana"/>
                  <a:cs typeface="Verdana"/>
                  <a:sym typeface="Verdana"/>
                </a:defRPr>
              </a:pPr>
              <a:endParaRPr/>
            </a:p>
          </p:txBody>
        </p:sp>
        <p:sp>
          <p:nvSpPr>
            <p:cNvPr id="7610" name="Shape"/>
            <p:cNvSpPr/>
            <p:nvPr/>
          </p:nvSpPr>
          <p:spPr>
            <a:xfrm rot="19108273">
              <a:off x="97440" y="179400"/>
              <a:ext cx="762201" cy="582931"/>
            </a:xfrm>
            <a:custGeom>
              <a:avLst/>
              <a:gdLst/>
              <a:ahLst/>
              <a:cxnLst>
                <a:cxn ang="0">
                  <a:pos x="wd2" y="hd2"/>
                </a:cxn>
                <a:cxn ang="5400000">
                  <a:pos x="wd2" y="hd2"/>
                </a:cxn>
                <a:cxn ang="10800000">
                  <a:pos x="wd2" y="hd2"/>
                </a:cxn>
                <a:cxn ang="16200000">
                  <a:pos x="wd2" y="hd2"/>
                </a:cxn>
              </a:cxnLst>
              <a:rect l="0" t="0" r="r" b="b"/>
              <a:pathLst>
                <a:path w="19358" h="21600" extrusionOk="0">
                  <a:moveTo>
                    <a:pt x="19358" y="9600"/>
                  </a:moveTo>
                  <a:cubicBezTo>
                    <a:pt x="10799" y="9600"/>
                    <a:pt x="3257" y="14480"/>
                    <a:pt x="812" y="21600"/>
                  </a:cubicBezTo>
                  <a:lnTo>
                    <a:pt x="812" y="21600"/>
                  </a:lnTo>
                  <a:cubicBezTo>
                    <a:pt x="-2242" y="12708"/>
                    <a:pt x="3586" y="3351"/>
                    <a:pt x="13829" y="700"/>
                  </a:cubicBezTo>
                  <a:cubicBezTo>
                    <a:pt x="15623" y="236"/>
                    <a:pt x="17486" y="0"/>
                    <a:pt x="19358" y="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defTabSz="914400">
                <a:defRPr>
                  <a:solidFill>
                    <a:srgbClr val="EAEAEA"/>
                  </a:solidFill>
                  <a:latin typeface="Verdana"/>
                  <a:ea typeface="Verdana"/>
                  <a:cs typeface="Verdana"/>
                  <a:sym typeface="Verdana"/>
                </a:defRPr>
              </a:pPr>
              <a:endParaRPr/>
            </a:p>
          </p:txBody>
        </p:sp>
        <p:sp>
          <p:nvSpPr>
            <p:cNvPr id="7611" name="Line"/>
            <p:cNvSpPr/>
            <p:nvPr/>
          </p:nvSpPr>
          <p:spPr>
            <a:xfrm rot="19108273">
              <a:off x="325202" y="93043"/>
              <a:ext cx="762001" cy="1269472"/>
            </a:xfrm>
            <a:custGeom>
              <a:avLst/>
              <a:gdLst/>
              <a:ahLst/>
              <a:cxnLst>
                <a:cxn ang="0">
                  <a:pos x="wd2" y="hd2"/>
                </a:cxn>
                <a:cxn ang="5400000">
                  <a:pos x="wd2" y="hd2"/>
                </a:cxn>
                <a:cxn ang="10800000">
                  <a:pos x="wd2" y="hd2"/>
                </a:cxn>
                <a:cxn ang="16200000">
                  <a:pos x="wd2" y="hd2"/>
                </a:cxn>
              </a:cxnLst>
              <a:rect l="0" t="0" r="r" b="b"/>
              <a:pathLst>
                <a:path w="21600" h="21600" extrusionOk="0">
                  <a:moveTo>
                    <a:pt x="0" y="7714"/>
                  </a:moveTo>
                  <a:cubicBezTo>
                    <a:pt x="0" y="10984"/>
                    <a:pt x="5770" y="13898"/>
                    <a:pt x="14400" y="14988"/>
                  </a:cubicBezTo>
                  <a:lnTo>
                    <a:pt x="14400" y="12784"/>
                  </a:lnTo>
                  <a:lnTo>
                    <a:pt x="21600" y="17633"/>
                  </a:lnTo>
                  <a:lnTo>
                    <a:pt x="14400" y="21600"/>
                  </a:lnTo>
                  <a:lnTo>
                    <a:pt x="14400" y="19396"/>
                  </a:lnTo>
                  <a:lnTo>
                    <a:pt x="14400" y="19396"/>
                  </a:lnTo>
                  <a:cubicBezTo>
                    <a:pt x="5770" y="18306"/>
                    <a:pt x="0" y="15392"/>
                    <a:pt x="0" y="12123"/>
                  </a:cubicBezTo>
                  <a:lnTo>
                    <a:pt x="0" y="7714"/>
                  </a:lnTo>
                  <a:cubicBezTo>
                    <a:pt x="0" y="3454"/>
                    <a:pt x="9671" y="0"/>
                    <a:pt x="21600" y="0"/>
                  </a:cubicBezTo>
                  <a:lnTo>
                    <a:pt x="21600" y="4408"/>
                  </a:lnTo>
                  <a:cubicBezTo>
                    <a:pt x="12048" y="4408"/>
                    <a:pt x="3630" y="6649"/>
                    <a:pt x="900" y="9919"/>
                  </a:cubicBezTo>
                </a:path>
              </a:pathLst>
            </a:custGeom>
            <a:noFill/>
            <a:ln w="9525" cap="flat">
              <a:solidFill>
                <a:srgbClr val="000000"/>
              </a:solidFill>
              <a:prstDash val="solid"/>
              <a:miter lim="800000"/>
            </a:ln>
            <a:effectLst/>
          </p:spPr>
          <p:txBody>
            <a:bodyPr wrap="square" lIns="45719" tIns="45719" rIns="45719" bIns="45719" numCol="1" anchor="ctr">
              <a:noAutofit/>
            </a:bodyPr>
            <a:lstStyle/>
            <a:p>
              <a:pPr defTabSz="914400">
                <a:defRPr>
                  <a:solidFill>
                    <a:srgbClr val="EAEAEA"/>
                  </a:solidFill>
                  <a:latin typeface="Verdana"/>
                  <a:ea typeface="Verdana"/>
                  <a:cs typeface="Verdana"/>
                  <a:sym typeface="Verdana"/>
                </a:defRPr>
              </a:pPr>
              <a:endParaRPr/>
            </a:p>
          </p:txBody>
        </p:sp>
      </p:grpSp>
      <p:sp>
        <p:nvSpPr>
          <p:cNvPr id="7613" name="AutoShape 6"/>
          <p:cNvSpPr/>
          <p:nvPr/>
        </p:nvSpPr>
        <p:spPr>
          <a:xfrm rot="2613353">
            <a:off x="8001000" y="1600200"/>
            <a:ext cx="609600" cy="533400"/>
          </a:xfrm>
          <a:prstGeom prst="rightArrow">
            <a:avLst>
              <a:gd name="adj1" fmla="val 50000"/>
              <a:gd name="adj2" fmla="val 28571"/>
            </a:avLst>
          </a:prstGeom>
          <a:solidFill>
            <a:srgbClr val="FF6600"/>
          </a:solidFill>
          <a:ln>
            <a:solidFill>
              <a:srgbClr val="000000"/>
            </a:solidFill>
            <a:miter/>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614" name="AutoShape 7"/>
          <p:cNvSpPr/>
          <p:nvPr/>
        </p:nvSpPr>
        <p:spPr>
          <a:xfrm rot="17752571">
            <a:off x="7429500" y="3086100"/>
            <a:ext cx="609600" cy="533400"/>
          </a:xfrm>
          <a:prstGeom prst="rightArrow">
            <a:avLst>
              <a:gd name="adj1" fmla="val 50000"/>
              <a:gd name="adj2" fmla="val 28571"/>
            </a:avLst>
          </a:prstGeom>
          <a:solidFill>
            <a:srgbClr val="FF6600"/>
          </a:solidFill>
          <a:ln>
            <a:solidFill>
              <a:srgbClr val="000000"/>
            </a:solidFill>
            <a:miter/>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615" name="AutoShape 8"/>
          <p:cNvSpPr/>
          <p:nvPr/>
        </p:nvSpPr>
        <p:spPr>
          <a:xfrm rot="21074724">
            <a:off x="7162800" y="4267200"/>
            <a:ext cx="609600" cy="533400"/>
          </a:xfrm>
          <a:prstGeom prst="rightArrow">
            <a:avLst>
              <a:gd name="adj1" fmla="val 50000"/>
              <a:gd name="adj2" fmla="val 28571"/>
            </a:avLst>
          </a:prstGeom>
          <a:solidFill>
            <a:srgbClr val="FF6600"/>
          </a:solidFill>
          <a:ln>
            <a:solidFill>
              <a:srgbClr val="000000"/>
            </a:solidFill>
            <a:miter/>
          </a:ln>
        </p:spPr>
        <p:txBody>
          <a:bodyPr lIns="45719" rIns="45719" anchor="ctr"/>
          <a:lstStyle/>
          <a:p>
            <a:pPr defTabSz="914400">
              <a:defRPr>
                <a:solidFill>
                  <a:srgbClr val="EAEAEA"/>
                </a:solidFill>
                <a:latin typeface="Verdana"/>
                <a:ea typeface="Verdana"/>
                <a:cs typeface="Verdana"/>
                <a:sym typeface="Verdana"/>
              </a:defRPr>
            </a:pPr>
            <a:endParaRPr/>
          </a:p>
        </p:txBody>
      </p:sp>
      <p:grpSp>
        <p:nvGrpSpPr>
          <p:cNvPr id="7619" name="AutoShape 9"/>
          <p:cNvGrpSpPr/>
          <p:nvPr/>
        </p:nvGrpSpPr>
        <p:grpSpPr>
          <a:xfrm>
            <a:off x="8704666" y="3068563"/>
            <a:ext cx="1354692" cy="1267279"/>
            <a:chOff x="0" y="0"/>
            <a:chExt cx="1354691" cy="1267277"/>
          </a:xfrm>
        </p:grpSpPr>
        <p:sp>
          <p:nvSpPr>
            <p:cNvPr id="7616" name="Shape"/>
            <p:cNvSpPr/>
            <p:nvPr/>
          </p:nvSpPr>
          <p:spPr>
            <a:xfrm rot="12903383">
              <a:off x="117285" y="252555"/>
              <a:ext cx="1120122" cy="762167"/>
            </a:xfrm>
            <a:custGeom>
              <a:avLst/>
              <a:gdLst/>
              <a:ahLst/>
              <a:cxnLst>
                <a:cxn ang="0">
                  <a:pos x="wd2" y="hd2"/>
                </a:cxn>
                <a:cxn ang="5400000">
                  <a:pos x="wd2" y="hd2"/>
                </a:cxn>
                <a:cxn ang="10800000">
                  <a:pos x="wd2" y="hd2"/>
                </a:cxn>
                <a:cxn ang="16200000">
                  <a:pos x="wd2" y="hd2"/>
                </a:cxn>
              </a:cxnLst>
              <a:rect l="0" t="0" r="r" b="b"/>
              <a:pathLst>
                <a:path w="21600" h="19454" extrusionOk="0">
                  <a:moveTo>
                    <a:pt x="17633" y="0"/>
                  </a:moveTo>
                  <a:lnTo>
                    <a:pt x="21600" y="6483"/>
                  </a:lnTo>
                  <a:lnTo>
                    <a:pt x="19396" y="6483"/>
                  </a:lnTo>
                  <a:cubicBezTo>
                    <a:pt x="18026" y="16254"/>
                    <a:pt x="13858" y="21600"/>
                    <a:pt x="9919" y="18639"/>
                  </a:cubicBezTo>
                  <a:cubicBezTo>
                    <a:pt x="12282" y="16863"/>
                    <a:pt x="14166" y="12345"/>
                    <a:pt x="14988" y="6483"/>
                  </a:cubicBezTo>
                  <a:lnTo>
                    <a:pt x="12784" y="6483"/>
                  </a:lnTo>
                  <a:close/>
                  <a:moveTo>
                    <a:pt x="7714" y="19450"/>
                  </a:moveTo>
                  <a:cubicBezTo>
                    <a:pt x="3454" y="19450"/>
                    <a:pt x="0" y="10742"/>
                    <a:pt x="0" y="0"/>
                  </a:cubicBezTo>
                  <a:lnTo>
                    <a:pt x="4408" y="0"/>
                  </a:lnTo>
                  <a:cubicBezTo>
                    <a:pt x="4408" y="10742"/>
                    <a:pt x="7862" y="19450"/>
                    <a:pt x="12123" y="19450"/>
                  </a:cubicBezTo>
                  <a:close/>
                </a:path>
              </a:pathLst>
            </a:custGeom>
            <a:solidFill>
              <a:srgbClr val="FFFF00"/>
            </a:solidFill>
            <a:ln w="12700" cap="flat">
              <a:noFill/>
              <a:miter lim="400000"/>
            </a:ln>
            <a:effectLst/>
          </p:spPr>
          <p:txBody>
            <a:bodyPr wrap="square" lIns="45719" tIns="45719" rIns="45719" bIns="45719" numCol="1" anchor="ctr">
              <a:noAutofit/>
            </a:bodyPr>
            <a:lstStyle/>
            <a:p>
              <a:pPr defTabSz="914400">
                <a:defRPr>
                  <a:solidFill>
                    <a:srgbClr val="EAEAEA"/>
                  </a:solidFill>
                  <a:latin typeface="Verdana"/>
                  <a:ea typeface="Verdana"/>
                  <a:cs typeface="Verdana"/>
                  <a:sym typeface="Verdana"/>
                </a:defRPr>
              </a:pPr>
              <a:endParaRPr/>
            </a:p>
          </p:txBody>
        </p:sp>
        <p:sp>
          <p:nvSpPr>
            <p:cNvPr id="7617" name="Shape"/>
            <p:cNvSpPr/>
            <p:nvPr/>
          </p:nvSpPr>
          <p:spPr>
            <a:xfrm rot="12903383">
              <a:off x="564128" y="393852"/>
              <a:ext cx="628651" cy="762001"/>
            </a:xfrm>
            <a:custGeom>
              <a:avLst/>
              <a:gdLst/>
              <a:ahLst/>
              <a:cxnLst>
                <a:cxn ang="0">
                  <a:pos x="wd2" y="hd2"/>
                </a:cxn>
                <a:cxn ang="5400000">
                  <a:pos x="wd2" y="hd2"/>
                </a:cxn>
                <a:cxn ang="10800000">
                  <a:pos x="wd2" y="hd2"/>
                </a:cxn>
                <a:cxn ang="16200000">
                  <a:pos x="wd2" y="hd2"/>
                </a:cxn>
              </a:cxnLst>
              <a:rect l="0" t="0" r="r" b="b"/>
              <a:pathLst>
                <a:path w="21600" h="21600" extrusionOk="0">
                  <a:moveTo>
                    <a:pt x="13745" y="21600"/>
                  </a:moveTo>
                  <a:cubicBezTo>
                    <a:pt x="6154" y="21600"/>
                    <a:pt x="0" y="11929"/>
                    <a:pt x="0" y="0"/>
                  </a:cubicBezTo>
                  <a:lnTo>
                    <a:pt x="7855" y="0"/>
                  </a:lnTo>
                  <a:cubicBezTo>
                    <a:pt x="7855" y="11929"/>
                    <a:pt x="14009" y="21600"/>
                    <a:pt x="21600"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defTabSz="914400">
                <a:defRPr>
                  <a:solidFill>
                    <a:srgbClr val="EAEAEA"/>
                  </a:solidFill>
                  <a:latin typeface="Verdana"/>
                  <a:ea typeface="Verdana"/>
                  <a:cs typeface="Verdana"/>
                  <a:sym typeface="Verdana"/>
                </a:defRPr>
              </a:pPr>
              <a:endParaRPr/>
            </a:p>
          </p:txBody>
        </p:sp>
        <p:sp>
          <p:nvSpPr>
            <p:cNvPr id="7618" name="Line"/>
            <p:cNvSpPr/>
            <p:nvPr/>
          </p:nvSpPr>
          <p:spPr>
            <a:xfrm rot="12903383">
              <a:off x="117237" y="252706"/>
              <a:ext cx="1120122" cy="762001"/>
            </a:xfrm>
            <a:custGeom>
              <a:avLst/>
              <a:gdLst/>
              <a:ahLst/>
              <a:cxnLst>
                <a:cxn ang="0">
                  <a:pos x="wd2" y="hd2"/>
                </a:cxn>
                <a:cxn ang="5400000">
                  <a:pos x="wd2" y="hd2"/>
                </a:cxn>
                <a:cxn ang="10800000">
                  <a:pos x="wd2" y="hd2"/>
                </a:cxn>
                <a:cxn ang="16200000">
                  <a:pos x="wd2" y="hd2"/>
                </a:cxn>
              </a:cxnLst>
              <a:rect l="0" t="0" r="r" b="b"/>
              <a:pathLst>
                <a:path w="21600" h="21600" extrusionOk="0">
                  <a:moveTo>
                    <a:pt x="9919" y="20700"/>
                  </a:moveTo>
                  <a:cubicBezTo>
                    <a:pt x="12282" y="18727"/>
                    <a:pt x="14166" y="13710"/>
                    <a:pt x="14988" y="7200"/>
                  </a:cubicBezTo>
                  <a:lnTo>
                    <a:pt x="12784" y="7200"/>
                  </a:lnTo>
                  <a:lnTo>
                    <a:pt x="17633" y="0"/>
                  </a:lnTo>
                  <a:lnTo>
                    <a:pt x="21600" y="7200"/>
                  </a:lnTo>
                  <a:lnTo>
                    <a:pt x="19396" y="7200"/>
                  </a:lnTo>
                  <a:cubicBezTo>
                    <a:pt x="18306" y="15830"/>
                    <a:pt x="15392" y="21600"/>
                    <a:pt x="12123" y="21600"/>
                  </a:cubicBezTo>
                  <a:lnTo>
                    <a:pt x="7714" y="21600"/>
                  </a:lnTo>
                  <a:cubicBezTo>
                    <a:pt x="3454" y="21600"/>
                    <a:pt x="0" y="11929"/>
                    <a:pt x="0" y="0"/>
                  </a:cubicBezTo>
                  <a:lnTo>
                    <a:pt x="4408" y="0"/>
                  </a:lnTo>
                  <a:cubicBezTo>
                    <a:pt x="4408" y="11929"/>
                    <a:pt x="7862" y="21600"/>
                    <a:pt x="12123" y="21600"/>
                  </a:cubicBezTo>
                </a:path>
              </a:pathLst>
            </a:custGeom>
            <a:noFill/>
            <a:ln w="9525" cap="flat">
              <a:solidFill>
                <a:srgbClr val="000000"/>
              </a:solidFill>
              <a:prstDash val="solid"/>
              <a:miter lim="800000"/>
            </a:ln>
            <a:effectLst/>
          </p:spPr>
          <p:txBody>
            <a:bodyPr wrap="square" lIns="45719" tIns="45719" rIns="45719" bIns="45719" numCol="1" anchor="ctr">
              <a:noAutofit/>
            </a:bodyPr>
            <a:lstStyle/>
            <a:p>
              <a:pPr defTabSz="914400">
                <a:defRPr>
                  <a:solidFill>
                    <a:srgbClr val="EAEAEA"/>
                  </a:solidFill>
                  <a:latin typeface="Verdana"/>
                  <a:ea typeface="Verdana"/>
                  <a:cs typeface="Verdana"/>
                  <a:sym typeface="Verdana"/>
                </a:defRPr>
              </a:pPr>
              <a:endParaRPr/>
            </a:p>
          </p:txBody>
        </p:sp>
      </p:grpSp>
      <p:sp>
        <p:nvSpPr>
          <p:cNvPr id="7620" name="AutoShape 10"/>
          <p:cNvSpPr/>
          <p:nvPr/>
        </p:nvSpPr>
        <p:spPr>
          <a:xfrm>
            <a:off x="5378048" y="1782501"/>
            <a:ext cx="609600" cy="533400"/>
          </a:xfrm>
          <a:prstGeom prst="rightArrow">
            <a:avLst>
              <a:gd name="adj1" fmla="val 50000"/>
              <a:gd name="adj2" fmla="val 28571"/>
            </a:avLst>
          </a:prstGeom>
          <a:solidFill>
            <a:srgbClr val="FF6600"/>
          </a:solidFill>
          <a:ln>
            <a:solidFill>
              <a:srgbClr val="000000"/>
            </a:solidFill>
            <a:miter/>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621" name="AutoShape 11"/>
          <p:cNvSpPr/>
          <p:nvPr/>
        </p:nvSpPr>
        <p:spPr>
          <a:xfrm>
            <a:off x="5378048" y="3170499"/>
            <a:ext cx="609600" cy="533400"/>
          </a:xfrm>
          <a:prstGeom prst="rightArrow">
            <a:avLst>
              <a:gd name="adj1" fmla="val 50000"/>
              <a:gd name="adj2" fmla="val 28571"/>
            </a:avLst>
          </a:prstGeom>
          <a:solidFill>
            <a:srgbClr val="FFFF00"/>
          </a:solidFill>
          <a:ln>
            <a:solidFill>
              <a:srgbClr val="000000"/>
            </a:solidFill>
            <a:miter/>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622"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221</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4"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222</a:t>
            </a:fld>
            <a:endParaRPr/>
          </a:p>
        </p:txBody>
      </p:sp>
      <p:sp>
        <p:nvSpPr>
          <p:cNvPr id="7625" name="Rectangle 2"/>
          <p:cNvSpPr txBox="1">
            <a:spLocks noGrp="1"/>
          </p:cNvSpPr>
          <p:nvPr>
            <p:ph type="title"/>
          </p:nvPr>
        </p:nvSpPr>
        <p:spPr>
          <a:prstGeom prst="rect">
            <a:avLst/>
          </a:prstGeom>
        </p:spPr>
        <p:txBody>
          <a:bodyPr lIns="45719" tIns="45720" rIns="45719" bIns="45720" anchor="ctr">
            <a:noAutofit/>
          </a:bodyPr>
          <a:lstStyle/>
          <a:p>
            <a:pPr defTabSz="841247">
              <a:defRPr sz="3680" b="1">
                <a:solidFill>
                  <a:srgbClr val="00FFFF"/>
                </a:solidFill>
                <a:effectLst>
                  <a:outerShdw blurRad="35052" dist="35052" dir="2700000" rotWithShape="0">
                    <a:srgbClr val="000000"/>
                  </a:outerShdw>
                </a:effectLst>
              </a:defRPr>
            </a:pPr>
            <a:r>
              <a:rPr sz="3650" dirty="0">
                <a:solidFill>
                  <a:srgbClr val="FF7300"/>
                </a:solidFill>
              </a:rPr>
              <a:t>Samuel Orchestrates a Monarchy</a:t>
            </a:r>
            <a:r>
              <a:rPr sz="3650" dirty="0"/>
              <a:t> / Samuel Orquesta </a:t>
            </a:r>
            <a:r>
              <a:rPr sz="3650" dirty="0" err="1"/>
              <a:t>una</a:t>
            </a:r>
            <a:r>
              <a:rPr sz="3650" dirty="0"/>
              <a:t> </a:t>
            </a:r>
            <a:r>
              <a:rPr sz="3650" dirty="0" err="1"/>
              <a:t>Monarquía</a:t>
            </a:r>
            <a:r>
              <a:rPr sz="3650" dirty="0"/>
              <a:t> </a:t>
            </a:r>
            <a:r>
              <a:rPr sz="2550" dirty="0"/>
              <a:t>(1 Sa. 8-9)</a:t>
            </a:r>
          </a:p>
        </p:txBody>
      </p:sp>
      <p:sp>
        <p:nvSpPr>
          <p:cNvPr id="7626" name="Rectangle 3"/>
          <p:cNvSpPr txBox="1">
            <a:spLocks noGrp="1"/>
          </p:cNvSpPr>
          <p:nvPr>
            <p:ph type="body" idx="1"/>
          </p:nvPr>
        </p:nvSpPr>
        <p:spPr>
          <a:xfrm>
            <a:off x="133564" y="1600200"/>
            <a:ext cx="11866652" cy="5029200"/>
          </a:xfrm>
          <a:prstGeom prst="rect">
            <a:avLst/>
          </a:prstGeom>
        </p:spPr>
        <p:txBody>
          <a:bodyPr lIns="45719" tIns="45720" rIns="45719" bIns="45720" anchor="t">
            <a:normAutofit/>
          </a:bodyPr>
          <a:lstStyle/>
          <a:p>
            <a:pPr marL="260350" indent="-260350" defTabSz="694944">
              <a:spcBef>
                <a:spcPts val="500"/>
              </a:spcBef>
              <a:buSzTx/>
              <a:buFont typeface="Wingdings"/>
              <a:buNone/>
              <a:defRPr sz="2128" b="1">
                <a:solidFill>
                  <a:srgbClr val="EEC85E"/>
                </a:solidFill>
                <a:effectLst>
                  <a:outerShdw blurRad="28956" dist="28956" dir="2700000" rotWithShape="0">
                    <a:srgbClr val="000000"/>
                  </a:outerShdw>
                </a:effectLst>
              </a:defRPr>
            </a:pPr>
            <a:r>
              <a:rPr sz="2100" dirty="0">
                <a:solidFill>
                  <a:srgbClr val="FF7300"/>
                </a:solidFill>
              </a:rPr>
              <a:t>Samuel was reluctant, but Yahweh instructed him to give the people what they desired—but he warned them in advance about the negative aspects of kingship (1 Sa. 8:6-22).</a:t>
            </a:r>
            <a:r>
              <a:rPr sz="2100" dirty="0"/>
              <a:t> / </a:t>
            </a:r>
            <a:r>
              <a:rPr lang="es-ES" sz="2100" dirty="0"/>
              <a:t>Samuel se mostró reacio, pero Yahvé le instruyó que le diera al pueblo lo que deseaban, pero les advirtió de antemano sobre los aspectos negativos de la realeza.</a:t>
            </a:r>
            <a:r>
              <a:rPr sz="2100" dirty="0"/>
              <a:t> (1 Sa. 8:6-22).</a:t>
            </a:r>
            <a:endParaRPr lang="en-US" sz="2100" dirty="0"/>
          </a:p>
          <a:p>
            <a:pPr marL="260604" indent="-260604" defTabSz="694944">
              <a:spcBef>
                <a:spcPts val="500"/>
              </a:spcBef>
              <a:buSzTx/>
              <a:buFont typeface="Wingdings"/>
              <a:buNone/>
              <a:defRPr sz="2128" b="1">
                <a:solidFill>
                  <a:srgbClr val="EEC85E"/>
                </a:solidFill>
                <a:effectLst>
                  <a:outerShdw blurRad="28956" dist="28956" dir="2700000" rotWithShape="0">
                    <a:srgbClr val="000000"/>
                  </a:outerShdw>
                </a:effectLst>
              </a:defRPr>
            </a:pPr>
            <a:endParaRPr dirty="0"/>
          </a:p>
          <a:p>
            <a:pPr marL="260350" indent="-260350" defTabSz="694944">
              <a:spcBef>
                <a:spcPts val="400"/>
              </a:spcBef>
              <a:defRPr sz="1824" i="1">
                <a:effectLst>
                  <a:outerShdw blurRad="28956" dist="28956" dir="2700000" rotWithShape="0">
                    <a:srgbClr val="000000"/>
                  </a:outerShdw>
                </a:effectLst>
              </a:defRPr>
            </a:pPr>
            <a:r>
              <a:rPr sz="1800" b="1" dirty="0">
                <a:solidFill>
                  <a:srgbClr val="FFFF00"/>
                </a:solidFill>
              </a:rPr>
              <a:t>Samuel’s warnings were squarely on target.</a:t>
            </a:r>
            <a:r>
              <a:rPr sz="1800" dirty="0"/>
              <a:t> / Las </a:t>
            </a:r>
            <a:r>
              <a:rPr sz="1800" dirty="0" err="1"/>
              <a:t>advertencias</a:t>
            </a:r>
            <a:r>
              <a:rPr sz="1800" dirty="0"/>
              <a:t> de Samuel </a:t>
            </a:r>
            <a:r>
              <a:rPr sz="1800" dirty="0" err="1"/>
              <a:t>dieron</a:t>
            </a:r>
            <a:r>
              <a:rPr sz="1800" dirty="0"/>
              <a:t> </a:t>
            </a:r>
            <a:r>
              <a:rPr sz="1800" dirty="0" err="1"/>
              <a:t>en</a:t>
            </a:r>
            <a:r>
              <a:rPr sz="1800" dirty="0"/>
              <a:t> </a:t>
            </a:r>
            <a:r>
              <a:rPr sz="1800" dirty="0" err="1"/>
              <a:t>el</a:t>
            </a:r>
            <a:r>
              <a:rPr sz="1800" dirty="0"/>
              <a:t> </a:t>
            </a:r>
            <a:r>
              <a:rPr sz="1800" dirty="0" err="1"/>
              <a:t>blanco</a:t>
            </a:r>
            <a:r>
              <a:rPr sz="1800" dirty="0"/>
              <a:t>.</a:t>
            </a:r>
          </a:p>
          <a:p>
            <a:pPr marL="260350" indent="-260350" defTabSz="694944">
              <a:spcBef>
                <a:spcPts val="400"/>
              </a:spcBef>
              <a:defRPr sz="1824" i="1">
                <a:effectLst>
                  <a:outerShdw blurRad="28956" dist="28956" dir="2700000" rotWithShape="0">
                    <a:srgbClr val="000000"/>
                  </a:outerShdw>
                </a:effectLst>
              </a:defRPr>
            </a:pPr>
            <a:r>
              <a:rPr sz="1800" b="1" dirty="0">
                <a:solidFill>
                  <a:srgbClr val="FFFF00"/>
                </a:solidFill>
              </a:rPr>
              <a:t>Saul, the first king, would eventually leave off his primary task of responding to the Philistine threat by using the army to chase David, whom he feared would replace him.</a:t>
            </a:r>
            <a:r>
              <a:rPr sz="1800" dirty="0"/>
              <a:t> / Saul, the first king, would eventually leave off his primary task of responding to the Philistine threat by using the army to chase David, whom he feared would replace him.</a:t>
            </a:r>
          </a:p>
          <a:p>
            <a:pPr marL="260350" indent="-260350" defTabSz="694944">
              <a:spcBef>
                <a:spcPts val="400"/>
              </a:spcBef>
              <a:defRPr sz="1824" i="1">
                <a:effectLst>
                  <a:outerShdw blurRad="28956" dist="28956" dir="2700000" rotWithShape="0">
                    <a:srgbClr val="000000"/>
                  </a:outerShdw>
                </a:effectLst>
              </a:defRPr>
            </a:pPr>
            <a:r>
              <a:rPr sz="1800" b="1" dirty="0">
                <a:solidFill>
                  <a:srgbClr val="FFFF00"/>
                </a:solidFill>
              </a:rPr>
              <a:t>Samuel showed honor to Saul at a dinner, preparing him for what was to come</a:t>
            </a:r>
            <a:r>
              <a:rPr sz="1800" dirty="0"/>
              <a:t>. / Samuel </a:t>
            </a:r>
            <a:r>
              <a:rPr sz="1800" dirty="0" err="1"/>
              <a:t>mostró</a:t>
            </a:r>
            <a:r>
              <a:rPr sz="1800" dirty="0"/>
              <a:t> honor a Saúl </a:t>
            </a:r>
            <a:r>
              <a:rPr sz="1800" dirty="0" err="1"/>
              <a:t>en</a:t>
            </a:r>
            <a:r>
              <a:rPr sz="1800" dirty="0"/>
              <a:t> </a:t>
            </a:r>
            <a:r>
              <a:rPr sz="1800" dirty="0" err="1"/>
              <a:t>una</a:t>
            </a:r>
            <a:r>
              <a:rPr sz="1800" dirty="0"/>
              <a:t> </a:t>
            </a:r>
            <a:r>
              <a:rPr sz="1800" dirty="0" err="1"/>
              <a:t>cena</a:t>
            </a:r>
            <a:r>
              <a:rPr sz="1800" dirty="0"/>
              <a:t>, </a:t>
            </a:r>
            <a:r>
              <a:rPr sz="1800" dirty="0" err="1"/>
              <a:t>preparándolo</a:t>
            </a:r>
            <a:r>
              <a:rPr sz="1800" dirty="0"/>
              <a:t> para lo que </a:t>
            </a:r>
            <a:r>
              <a:rPr sz="1800" dirty="0" err="1"/>
              <a:t>estaba</a:t>
            </a:r>
            <a:r>
              <a:rPr sz="1800" dirty="0"/>
              <a:t> </a:t>
            </a:r>
            <a:r>
              <a:rPr sz="1800" dirty="0" err="1"/>
              <a:t>por</a:t>
            </a:r>
            <a:r>
              <a:rPr sz="1800" dirty="0"/>
              <a:t> </a:t>
            </a:r>
            <a:r>
              <a:rPr sz="1800" dirty="0" err="1"/>
              <a:t>venir</a:t>
            </a:r>
            <a:r>
              <a:rPr sz="1800" dirty="0"/>
              <a: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626">
                                            <p:bg/>
                                          </p:spTgt>
                                        </p:tgtEl>
                                        <p:attrNameLst>
                                          <p:attrName>style.visibility</p:attrName>
                                        </p:attrNameLst>
                                      </p:cBhvr>
                                      <p:to>
                                        <p:strVal val="visible"/>
                                      </p:to>
                                    </p:set>
                                    <p:anim calcmode="lin" valueType="num">
                                      <p:cBhvr>
                                        <p:cTn id="7" dur="500" fill="hold"/>
                                        <p:tgtEl>
                                          <p:spTgt spid="7626">
                                            <p:bg/>
                                          </p:spTgt>
                                        </p:tgtEl>
                                        <p:attrNameLst>
                                          <p:attrName>ppt_w</p:attrName>
                                        </p:attrNameLst>
                                      </p:cBhvr>
                                      <p:tavLst>
                                        <p:tav tm="0">
                                          <p:val>
                                            <p:fltVal val="0"/>
                                          </p:val>
                                        </p:tav>
                                        <p:tav tm="100000">
                                          <p:val>
                                            <p:strVal val="#ppt_w"/>
                                          </p:val>
                                        </p:tav>
                                      </p:tavLst>
                                    </p:anim>
                                    <p:anim calcmode="lin" valueType="num">
                                      <p:cBhvr>
                                        <p:cTn id="8" dur="500" fill="hold"/>
                                        <p:tgtEl>
                                          <p:spTgt spid="762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626">
                                            <p:txEl>
                                              <p:pRg st="0" end="0"/>
                                            </p:txEl>
                                          </p:spTgt>
                                        </p:tgtEl>
                                        <p:attrNameLst>
                                          <p:attrName>style.visibility</p:attrName>
                                        </p:attrNameLst>
                                      </p:cBhvr>
                                      <p:to>
                                        <p:strVal val="visible"/>
                                      </p:to>
                                    </p:set>
                                    <p:anim calcmode="lin" valueType="num">
                                      <p:cBhvr>
                                        <p:cTn id="11" dur="500" fill="hold"/>
                                        <p:tgtEl>
                                          <p:spTgt spid="762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62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626">
                                            <p:txEl>
                                              <p:pRg st="2" end="2"/>
                                            </p:txEl>
                                          </p:spTgt>
                                        </p:tgtEl>
                                        <p:attrNameLst>
                                          <p:attrName>style.visibility</p:attrName>
                                        </p:attrNameLst>
                                      </p:cBhvr>
                                      <p:to>
                                        <p:strVal val="visible"/>
                                      </p:to>
                                    </p:set>
                                    <p:anim calcmode="lin" valueType="num">
                                      <p:cBhvr>
                                        <p:cTn id="17" dur="500" fill="hold"/>
                                        <p:tgtEl>
                                          <p:spTgt spid="762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62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626">
                                            <p:txEl>
                                              <p:pRg st="3" end="3"/>
                                            </p:txEl>
                                          </p:spTgt>
                                        </p:tgtEl>
                                        <p:attrNameLst>
                                          <p:attrName>style.visibility</p:attrName>
                                        </p:attrNameLst>
                                      </p:cBhvr>
                                      <p:to>
                                        <p:strVal val="visible"/>
                                      </p:to>
                                    </p:set>
                                    <p:anim calcmode="lin" valueType="num">
                                      <p:cBhvr>
                                        <p:cTn id="23" dur="500" fill="hold"/>
                                        <p:tgtEl>
                                          <p:spTgt spid="7626">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762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626">
                                            <p:txEl>
                                              <p:pRg st="4" end="4"/>
                                            </p:txEl>
                                          </p:spTgt>
                                        </p:tgtEl>
                                        <p:attrNameLst>
                                          <p:attrName>style.visibility</p:attrName>
                                        </p:attrNameLst>
                                      </p:cBhvr>
                                      <p:to>
                                        <p:strVal val="visible"/>
                                      </p:to>
                                    </p:set>
                                    <p:anim calcmode="lin" valueType="num">
                                      <p:cBhvr>
                                        <p:cTn id="29" dur="500" fill="hold"/>
                                        <p:tgtEl>
                                          <p:spTgt spid="7626">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762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6" grpId="1" build="p" animBg="1" advAuto="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223</a:t>
            </a:fld>
            <a:endParaRPr/>
          </a:p>
        </p:txBody>
      </p:sp>
      <p:sp>
        <p:nvSpPr>
          <p:cNvPr id="7629" name="Rectangle 2"/>
          <p:cNvSpPr txBox="1">
            <a:spLocks noGrp="1"/>
          </p:cNvSpPr>
          <p:nvPr>
            <p:ph type="title"/>
          </p:nvPr>
        </p:nvSpPr>
        <p:spPr>
          <a:prstGeom prst="rect">
            <a:avLst/>
          </a:prstGeom>
        </p:spPr>
        <p:txBody>
          <a:bodyPr lIns="45719" tIns="45720" rIns="45719" bIns="45720" anchor="ctr">
            <a:normAutofit fontScale="90000"/>
          </a:bodyPr>
          <a:lstStyle/>
          <a:p>
            <a:pPr>
              <a:defRPr b="1">
                <a:solidFill>
                  <a:srgbClr val="00FFFF"/>
                </a:solidFill>
              </a:defRPr>
            </a:pPr>
            <a:r>
              <a:rPr dirty="0">
                <a:solidFill>
                  <a:srgbClr val="FF7300"/>
                </a:solidFill>
              </a:rPr>
              <a:t>The Kingly Messiah</a:t>
            </a:r>
            <a:r>
              <a:rPr dirty="0"/>
              <a:t> / El Mesías Real</a:t>
            </a:r>
            <a:r>
              <a:rPr lang="en-US" dirty="0"/>
              <a:t> </a:t>
            </a:r>
            <a:endParaRPr/>
          </a:p>
          <a:p>
            <a:pPr>
              <a:defRPr b="1">
                <a:solidFill>
                  <a:srgbClr val="00FFFF"/>
                </a:solidFill>
              </a:defRPr>
            </a:pPr>
            <a:r>
              <a:rPr sz="2800" dirty="0"/>
              <a:t>(1 Sa. 10)</a:t>
            </a:r>
          </a:p>
        </p:txBody>
      </p:sp>
      <p:sp>
        <p:nvSpPr>
          <p:cNvPr id="7630" name="Rectangle 3"/>
          <p:cNvSpPr txBox="1">
            <a:spLocks noGrp="1"/>
          </p:cNvSpPr>
          <p:nvPr>
            <p:ph type="body" idx="1"/>
          </p:nvPr>
        </p:nvSpPr>
        <p:spPr>
          <a:xfrm>
            <a:off x="609598" y="1600200"/>
            <a:ext cx="10972801" cy="4953000"/>
          </a:xfrm>
          <a:prstGeom prst="rect">
            <a:avLst/>
          </a:prstGeom>
        </p:spPr>
        <p:txBody>
          <a:bodyPr lIns="45719" tIns="45720" rIns="45719" bIns="45720" anchor="t">
            <a:normAutofit lnSpcReduction="10000"/>
          </a:bodyPr>
          <a:lstStyle/>
          <a:p>
            <a:pPr marL="291465" indent="-291465" defTabSz="777240">
              <a:spcBef>
                <a:spcPts val="500"/>
              </a:spcBef>
              <a:buSzTx/>
              <a:buFont typeface="Wingdings"/>
              <a:buNone/>
              <a:defRPr sz="2380" b="1">
                <a:solidFill>
                  <a:srgbClr val="EEC85E"/>
                </a:solidFill>
                <a:effectLst>
                  <a:outerShdw blurRad="32385" dist="32385" dir="2700000" rotWithShape="0">
                    <a:srgbClr val="000000"/>
                  </a:outerShdw>
                </a:effectLst>
              </a:defRPr>
            </a:pPr>
            <a:r>
              <a:rPr sz="2350" dirty="0">
                <a:solidFill>
                  <a:srgbClr val="FF7300"/>
                </a:solidFill>
              </a:rPr>
              <a:t>With the anointing of Saul, a new royal vocabulary began which would endure into the New Testament.</a:t>
            </a:r>
            <a:r>
              <a:rPr sz="2350" dirty="0"/>
              <a:t> / Con la </a:t>
            </a:r>
            <a:r>
              <a:rPr sz="2350" dirty="0" err="1"/>
              <a:t>unción</a:t>
            </a:r>
            <a:r>
              <a:rPr sz="2350" dirty="0"/>
              <a:t> de Saúl, </a:t>
            </a:r>
            <a:r>
              <a:rPr sz="2350" dirty="0" err="1"/>
              <a:t>comenzó</a:t>
            </a:r>
            <a:r>
              <a:rPr sz="2350" dirty="0"/>
              <a:t> un nuevo </a:t>
            </a:r>
            <a:r>
              <a:rPr sz="2350" dirty="0" err="1"/>
              <a:t>vocabulario</a:t>
            </a:r>
            <a:r>
              <a:rPr sz="2350" dirty="0"/>
              <a:t> real que </a:t>
            </a:r>
            <a:r>
              <a:rPr sz="2350" dirty="0" err="1"/>
              <a:t>perduraría</a:t>
            </a:r>
            <a:r>
              <a:rPr sz="2350" dirty="0"/>
              <a:t> hasta </a:t>
            </a:r>
            <a:r>
              <a:rPr sz="2350" dirty="0" err="1"/>
              <a:t>el</a:t>
            </a:r>
            <a:r>
              <a:rPr sz="2350" dirty="0"/>
              <a:t> Nuevo </a:t>
            </a:r>
            <a:r>
              <a:rPr sz="2350" dirty="0" err="1"/>
              <a:t>Testamento</a:t>
            </a:r>
            <a:r>
              <a:rPr sz="2350" dirty="0"/>
              <a:t>.</a:t>
            </a:r>
          </a:p>
          <a:p>
            <a:pPr marL="291465" indent="-291465" defTabSz="777240">
              <a:spcBef>
                <a:spcPts val="400"/>
              </a:spcBef>
              <a:defRPr sz="2040" i="1">
                <a:effectLst>
                  <a:outerShdw blurRad="32385" dist="32385" dir="2700000" rotWithShape="0">
                    <a:srgbClr val="000000"/>
                  </a:outerShdw>
                </a:effectLst>
              </a:defRPr>
            </a:pPr>
            <a:r>
              <a:rPr sz="2000" b="1" dirty="0">
                <a:solidFill>
                  <a:srgbClr val="FFFF00"/>
                </a:solidFill>
              </a:rPr>
              <a:t>The kings of Israel would now be called “messiah,” the Lord’s “anointed”.</a:t>
            </a:r>
            <a:r>
              <a:rPr sz="2000" dirty="0"/>
              <a:t> / Los </a:t>
            </a:r>
            <a:r>
              <a:rPr sz="2000" err="1"/>
              <a:t>reyes</a:t>
            </a:r>
            <a:r>
              <a:rPr sz="2000" dirty="0"/>
              <a:t> de Israel </a:t>
            </a:r>
            <a:r>
              <a:rPr sz="2000" err="1"/>
              <a:t>ahora</a:t>
            </a:r>
            <a:r>
              <a:rPr sz="2000" dirty="0"/>
              <a:t> </a:t>
            </a:r>
            <a:r>
              <a:rPr sz="2000" err="1"/>
              <a:t>serían</a:t>
            </a:r>
            <a:r>
              <a:rPr sz="2000" dirty="0"/>
              <a:t> </a:t>
            </a:r>
            <a:r>
              <a:rPr sz="2000" err="1"/>
              <a:t>llamados</a:t>
            </a:r>
            <a:r>
              <a:rPr sz="2000" dirty="0"/>
              <a:t> "</a:t>
            </a:r>
            <a:r>
              <a:rPr sz="2000" err="1"/>
              <a:t>mesías</a:t>
            </a:r>
            <a:r>
              <a:rPr sz="2000" dirty="0"/>
              <a:t>", </a:t>
            </a:r>
            <a:r>
              <a:rPr sz="2000" err="1"/>
              <a:t>el</a:t>
            </a:r>
            <a:r>
              <a:rPr sz="2000" dirty="0"/>
              <a:t> "</a:t>
            </a:r>
            <a:r>
              <a:rPr sz="2000" err="1"/>
              <a:t>ungido</a:t>
            </a:r>
            <a:r>
              <a:rPr sz="2000" dirty="0"/>
              <a:t>" del </a:t>
            </a:r>
            <a:r>
              <a:rPr sz="2000" err="1"/>
              <a:t>Señor</a:t>
            </a:r>
            <a:r>
              <a:rPr sz="2000" dirty="0"/>
              <a:t>.</a:t>
            </a:r>
          </a:p>
          <a:p>
            <a:pPr marL="291465" indent="-291465" defTabSz="777240">
              <a:spcBef>
                <a:spcPts val="400"/>
              </a:spcBef>
              <a:defRPr sz="2040" i="1">
                <a:effectLst>
                  <a:outerShdw blurRad="32385" dist="32385" dir="2700000" rotWithShape="0">
                    <a:srgbClr val="000000"/>
                  </a:outerShdw>
                </a:effectLst>
              </a:defRPr>
            </a:pPr>
            <a:r>
              <a:rPr sz="2000" b="1" dirty="0">
                <a:solidFill>
                  <a:srgbClr val="FFFF00"/>
                </a:solidFill>
              </a:rPr>
              <a:t>While priests also were anointed, it would be the king (and soon the Davidic king), who would epitomize the concept of a ruler empowered by the Spirit.</a:t>
            </a:r>
            <a:r>
              <a:rPr sz="2000" dirty="0"/>
              <a:t> / Si bien </a:t>
            </a:r>
            <a:r>
              <a:rPr sz="2000" dirty="0" err="1"/>
              <a:t>los</a:t>
            </a:r>
            <a:r>
              <a:rPr sz="2000" dirty="0"/>
              <a:t> </a:t>
            </a:r>
            <a:r>
              <a:rPr sz="2000" dirty="0" err="1"/>
              <a:t>sacerdotes</a:t>
            </a:r>
            <a:r>
              <a:rPr sz="2000" dirty="0"/>
              <a:t> </a:t>
            </a:r>
            <a:r>
              <a:rPr sz="2000" dirty="0" err="1"/>
              <a:t>también</a:t>
            </a:r>
            <a:r>
              <a:rPr sz="2000" dirty="0"/>
              <a:t> </a:t>
            </a:r>
            <a:r>
              <a:rPr sz="2000" dirty="0" err="1"/>
              <a:t>eran</a:t>
            </a:r>
            <a:r>
              <a:rPr sz="2000" dirty="0"/>
              <a:t> </a:t>
            </a:r>
            <a:r>
              <a:rPr sz="2000" dirty="0" err="1"/>
              <a:t>ungidos</a:t>
            </a:r>
            <a:r>
              <a:rPr sz="2000" dirty="0"/>
              <a:t>, </a:t>
            </a:r>
            <a:r>
              <a:rPr sz="2000" dirty="0" err="1"/>
              <a:t>sería</a:t>
            </a:r>
            <a:r>
              <a:rPr sz="2000" dirty="0"/>
              <a:t> </a:t>
            </a:r>
            <a:r>
              <a:rPr sz="2000" dirty="0" err="1"/>
              <a:t>el</a:t>
            </a:r>
            <a:r>
              <a:rPr sz="2000" dirty="0"/>
              <a:t> </a:t>
            </a:r>
            <a:r>
              <a:rPr sz="2000" dirty="0" err="1"/>
              <a:t>rey</a:t>
            </a:r>
            <a:r>
              <a:rPr sz="2000" dirty="0"/>
              <a:t> (y pronto </a:t>
            </a:r>
            <a:r>
              <a:rPr sz="2000" dirty="0" err="1"/>
              <a:t>el</a:t>
            </a:r>
            <a:r>
              <a:rPr sz="2000" dirty="0"/>
              <a:t> </a:t>
            </a:r>
            <a:r>
              <a:rPr sz="2000" dirty="0" err="1"/>
              <a:t>rey</a:t>
            </a:r>
            <a:r>
              <a:rPr sz="2000" dirty="0"/>
              <a:t> </a:t>
            </a:r>
            <a:r>
              <a:rPr sz="2000" dirty="0" err="1"/>
              <a:t>davídico</a:t>
            </a:r>
            <a:r>
              <a:rPr sz="2000" dirty="0"/>
              <a:t>), </a:t>
            </a:r>
            <a:r>
              <a:rPr sz="2000" dirty="0" err="1"/>
              <a:t>quien</a:t>
            </a:r>
            <a:r>
              <a:rPr sz="2000" dirty="0"/>
              <a:t> </a:t>
            </a:r>
            <a:r>
              <a:rPr sz="2000" dirty="0" err="1"/>
              <a:t>personificaría</a:t>
            </a:r>
            <a:r>
              <a:rPr sz="2000" dirty="0"/>
              <a:t> </a:t>
            </a:r>
            <a:r>
              <a:rPr sz="2000" dirty="0" err="1"/>
              <a:t>el</a:t>
            </a:r>
            <a:r>
              <a:rPr sz="2000" dirty="0"/>
              <a:t> </a:t>
            </a:r>
            <a:r>
              <a:rPr sz="2000" dirty="0" err="1"/>
              <a:t>concepto</a:t>
            </a:r>
            <a:r>
              <a:rPr sz="2000" dirty="0"/>
              <a:t> de un </a:t>
            </a:r>
            <a:r>
              <a:rPr sz="2000" dirty="0" err="1"/>
              <a:t>gobernante</a:t>
            </a:r>
            <a:r>
              <a:rPr sz="2000" dirty="0"/>
              <a:t> </a:t>
            </a:r>
            <a:r>
              <a:rPr sz="2000" dirty="0" err="1"/>
              <a:t>empoderado</a:t>
            </a:r>
            <a:r>
              <a:rPr sz="2000" dirty="0"/>
              <a:t> </a:t>
            </a:r>
            <a:r>
              <a:rPr sz="2000" dirty="0" err="1"/>
              <a:t>por</a:t>
            </a:r>
            <a:r>
              <a:rPr sz="2000" dirty="0"/>
              <a:t> </a:t>
            </a:r>
            <a:r>
              <a:rPr sz="2000" dirty="0" err="1"/>
              <a:t>el</a:t>
            </a:r>
            <a:r>
              <a:rPr sz="2000" dirty="0"/>
              <a:t> Espíritu.</a:t>
            </a:r>
          </a:p>
          <a:p>
            <a:pPr marL="291465" indent="-291465" defTabSz="777240">
              <a:spcBef>
                <a:spcPts val="400"/>
              </a:spcBef>
              <a:defRPr sz="2040" i="1">
                <a:effectLst>
                  <a:outerShdw blurRad="32385" dist="32385" dir="2700000" rotWithShape="0">
                    <a:srgbClr val="000000"/>
                  </a:outerShdw>
                </a:effectLst>
              </a:defRPr>
            </a:pPr>
            <a:r>
              <a:rPr sz="2000" b="1" dirty="0">
                <a:solidFill>
                  <a:srgbClr val="FFFF00"/>
                </a:solidFill>
              </a:rPr>
              <a:t>This vocabulary is anticipated in Hannah’s song (2:10a), and it would extend into Israel’s hope for a future after exile.</a:t>
            </a:r>
            <a:r>
              <a:rPr sz="2000" dirty="0"/>
              <a:t> / Este </a:t>
            </a:r>
            <a:r>
              <a:rPr sz="2000" dirty="0" err="1"/>
              <a:t>vocabulario</a:t>
            </a:r>
            <a:r>
              <a:rPr sz="2000" dirty="0"/>
              <a:t> se </a:t>
            </a:r>
            <a:r>
              <a:rPr sz="2000" dirty="0" err="1"/>
              <a:t>anticipa</a:t>
            </a:r>
            <a:r>
              <a:rPr sz="2000" dirty="0"/>
              <a:t> </a:t>
            </a:r>
            <a:r>
              <a:rPr sz="2000" dirty="0" err="1"/>
              <a:t>en</a:t>
            </a:r>
            <a:r>
              <a:rPr sz="2000" dirty="0"/>
              <a:t> </a:t>
            </a:r>
            <a:r>
              <a:rPr sz="2000" dirty="0" err="1"/>
              <a:t>el</a:t>
            </a:r>
            <a:r>
              <a:rPr sz="2000" dirty="0"/>
              <a:t> </a:t>
            </a:r>
            <a:r>
              <a:rPr sz="2000" dirty="0" err="1"/>
              <a:t>cántico</a:t>
            </a:r>
            <a:r>
              <a:rPr sz="2000" dirty="0"/>
              <a:t> de Ana (2:10a), y se </a:t>
            </a:r>
            <a:r>
              <a:rPr sz="2000" dirty="0" err="1"/>
              <a:t>extendería</a:t>
            </a:r>
            <a:r>
              <a:rPr sz="2000" dirty="0"/>
              <a:t> a la </a:t>
            </a:r>
            <a:r>
              <a:rPr sz="2000" dirty="0" err="1"/>
              <a:t>esperanza</a:t>
            </a:r>
            <a:r>
              <a:rPr sz="2000" dirty="0"/>
              <a:t> de Israel </a:t>
            </a:r>
            <a:r>
              <a:rPr sz="2000" dirty="0" err="1"/>
              <a:t>por</a:t>
            </a:r>
            <a:r>
              <a:rPr sz="2000" dirty="0"/>
              <a:t> un </a:t>
            </a:r>
            <a:r>
              <a:rPr sz="2000" dirty="0" err="1"/>
              <a:t>futuro</a:t>
            </a:r>
            <a:r>
              <a:rPr sz="2000" dirty="0"/>
              <a:t> </a:t>
            </a:r>
            <a:r>
              <a:rPr sz="2000" dirty="0" err="1"/>
              <a:t>después</a:t>
            </a:r>
            <a:r>
              <a:rPr sz="2000" dirty="0"/>
              <a:t> del </a:t>
            </a:r>
            <a:r>
              <a:rPr sz="2000" dirty="0" err="1"/>
              <a:t>exilio</a:t>
            </a:r>
            <a:r>
              <a:rPr sz="2000" dirty="0"/>
              <a: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630">
                                            <p:bg/>
                                          </p:spTgt>
                                        </p:tgtEl>
                                        <p:attrNameLst>
                                          <p:attrName>style.visibility</p:attrName>
                                        </p:attrNameLst>
                                      </p:cBhvr>
                                      <p:to>
                                        <p:strVal val="visible"/>
                                      </p:to>
                                    </p:set>
                                    <p:anim calcmode="lin" valueType="num">
                                      <p:cBhvr>
                                        <p:cTn id="7" dur="500" fill="hold"/>
                                        <p:tgtEl>
                                          <p:spTgt spid="7630">
                                            <p:bg/>
                                          </p:spTgt>
                                        </p:tgtEl>
                                        <p:attrNameLst>
                                          <p:attrName>ppt_w</p:attrName>
                                        </p:attrNameLst>
                                      </p:cBhvr>
                                      <p:tavLst>
                                        <p:tav tm="0">
                                          <p:val>
                                            <p:fltVal val="0"/>
                                          </p:val>
                                        </p:tav>
                                        <p:tav tm="100000">
                                          <p:val>
                                            <p:strVal val="#ppt_w"/>
                                          </p:val>
                                        </p:tav>
                                      </p:tavLst>
                                    </p:anim>
                                    <p:anim calcmode="lin" valueType="num">
                                      <p:cBhvr>
                                        <p:cTn id="8" dur="500" fill="hold"/>
                                        <p:tgtEl>
                                          <p:spTgt spid="763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630">
                                            <p:txEl>
                                              <p:pRg st="0" end="0"/>
                                            </p:txEl>
                                          </p:spTgt>
                                        </p:tgtEl>
                                        <p:attrNameLst>
                                          <p:attrName>style.visibility</p:attrName>
                                        </p:attrNameLst>
                                      </p:cBhvr>
                                      <p:to>
                                        <p:strVal val="visible"/>
                                      </p:to>
                                    </p:set>
                                    <p:anim calcmode="lin" valueType="num">
                                      <p:cBhvr>
                                        <p:cTn id="11" dur="500" fill="hold"/>
                                        <p:tgtEl>
                                          <p:spTgt spid="763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63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630">
                                            <p:txEl>
                                              <p:pRg st="1" end="1"/>
                                            </p:txEl>
                                          </p:spTgt>
                                        </p:tgtEl>
                                        <p:attrNameLst>
                                          <p:attrName>style.visibility</p:attrName>
                                        </p:attrNameLst>
                                      </p:cBhvr>
                                      <p:to>
                                        <p:strVal val="visible"/>
                                      </p:to>
                                    </p:set>
                                    <p:anim calcmode="lin" valueType="num">
                                      <p:cBhvr>
                                        <p:cTn id="17" dur="500" fill="hold"/>
                                        <p:tgtEl>
                                          <p:spTgt spid="763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63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630">
                                            <p:txEl>
                                              <p:pRg st="2" end="2"/>
                                            </p:txEl>
                                          </p:spTgt>
                                        </p:tgtEl>
                                        <p:attrNameLst>
                                          <p:attrName>style.visibility</p:attrName>
                                        </p:attrNameLst>
                                      </p:cBhvr>
                                      <p:to>
                                        <p:strVal val="visible"/>
                                      </p:to>
                                    </p:set>
                                    <p:anim calcmode="lin" valueType="num">
                                      <p:cBhvr>
                                        <p:cTn id="23" dur="500" fill="hold"/>
                                        <p:tgtEl>
                                          <p:spTgt spid="763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63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630">
                                            <p:txEl>
                                              <p:pRg st="3" end="3"/>
                                            </p:txEl>
                                          </p:spTgt>
                                        </p:tgtEl>
                                        <p:attrNameLst>
                                          <p:attrName>style.visibility</p:attrName>
                                        </p:attrNameLst>
                                      </p:cBhvr>
                                      <p:to>
                                        <p:strVal val="visible"/>
                                      </p:to>
                                    </p:set>
                                    <p:anim calcmode="lin" valueType="num">
                                      <p:cBhvr>
                                        <p:cTn id="29" dur="500" fill="hold"/>
                                        <p:tgtEl>
                                          <p:spTgt spid="7630">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63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0" grpId="1" build="p" animBg="1" advAuto="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2" name="Rectangle 2"/>
          <p:cNvSpPr txBox="1">
            <a:spLocks noGrp="1"/>
          </p:cNvSpPr>
          <p:nvPr>
            <p:ph type="title"/>
          </p:nvPr>
        </p:nvSpPr>
        <p:spPr>
          <a:xfrm>
            <a:off x="1752600" y="76200"/>
            <a:ext cx="8229600" cy="762000"/>
          </a:xfrm>
          <a:prstGeom prst="rect">
            <a:avLst/>
          </a:prstGeom>
        </p:spPr>
        <p:txBody>
          <a:bodyPr/>
          <a:lstStyle/>
          <a:p>
            <a:pPr>
              <a:defRPr>
                <a:latin typeface="Impact"/>
                <a:ea typeface="Impact"/>
                <a:cs typeface="Impact"/>
                <a:sym typeface="Impact"/>
              </a:defRPr>
            </a:pPr>
            <a:r>
              <a:t>Saul’s Anointing</a:t>
            </a:r>
            <a:r>
              <a:rPr>
                <a:latin typeface="Arial"/>
                <a:ea typeface="Arial"/>
                <a:cs typeface="Arial"/>
                <a:sym typeface="Arial"/>
              </a:rPr>
              <a:t> </a:t>
            </a:r>
            <a:r>
              <a:rPr sz="2800">
                <a:latin typeface="Tahoma"/>
                <a:ea typeface="Tahoma"/>
                <a:cs typeface="Tahoma"/>
                <a:sym typeface="Tahoma"/>
              </a:rPr>
              <a:t>(10:1)</a:t>
            </a:r>
          </a:p>
        </p:txBody>
      </p:sp>
      <p:pic>
        <p:nvPicPr>
          <p:cNvPr id="7633" name="Picture 3" descr="Picture 3"/>
          <p:cNvPicPr>
            <a:picLocks noChangeAspect="1"/>
          </p:cNvPicPr>
          <p:nvPr/>
        </p:nvPicPr>
        <p:blipFill>
          <a:blip r:embed="rId2"/>
          <a:stretch>
            <a:fillRect/>
          </a:stretch>
        </p:blipFill>
        <p:spPr>
          <a:xfrm>
            <a:off x="1524000" y="839787"/>
            <a:ext cx="9144000" cy="6018214"/>
          </a:xfrm>
          <a:prstGeom prst="rect">
            <a:avLst/>
          </a:prstGeom>
          <a:ln w="12700">
            <a:miter lim="400000"/>
          </a:ln>
        </p:spPr>
      </p:pic>
      <p:sp>
        <p:nvSpPr>
          <p:cNvPr id="7634" name="Text Box 4"/>
          <p:cNvSpPr txBox="1"/>
          <p:nvPr/>
        </p:nvSpPr>
        <p:spPr>
          <a:xfrm>
            <a:off x="1798320" y="914400"/>
            <a:ext cx="5547360" cy="2834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2400">
                <a:solidFill>
                  <a:srgbClr val="800000"/>
                </a:solidFill>
                <a:latin typeface="Arial Narrow"/>
                <a:ea typeface="Arial Narrow"/>
                <a:cs typeface="Arial Narrow"/>
                <a:sym typeface="Arial Narrow"/>
              </a:defRPr>
            </a:lvl1pPr>
          </a:lstStyle>
          <a:p>
            <a:r>
              <a:t>The anointing of Saul by Samuel may have been with an implement similar to this horn excavated at Megiddo (northern Israel) from the 15th century BC. This horn of elephant ivory has gold bands and originally was used for perfume. The people of Israel, of course, used similar horns for anointing oil. High priests were anointed for office, and kings were anointed to rule.</a:t>
            </a:r>
          </a:p>
        </p:txBody>
      </p:sp>
      <p:sp>
        <p:nvSpPr>
          <p:cNvPr id="7635" name="Text Box 5"/>
          <p:cNvSpPr txBox="1"/>
          <p:nvPr/>
        </p:nvSpPr>
        <p:spPr>
          <a:xfrm>
            <a:off x="6979919" y="4648200"/>
            <a:ext cx="3489961" cy="1805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400"/>
              </a:spcBef>
              <a:defRPr sz="2400">
                <a:solidFill>
                  <a:srgbClr val="800000"/>
                </a:solidFill>
                <a:latin typeface="Arial Narrow"/>
                <a:ea typeface="Arial Narrow"/>
                <a:cs typeface="Arial Narrow"/>
                <a:sym typeface="Arial Narrow"/>
              </a:defRPr>
            </a:lvl1pPr>
          </a:lstStyle>
          <a:p>
            <a:r>
              <a:t>Anointing with oil symbolized consecration for service. The anointing oil was composed according to a special recipe (cf. Ex. 30:22ff.).</a:t>
            </a:r>
          </a:p>
        </p:txBody>
      </p:sp>
      <p:sp>
        <p:nvSpPr>
          <p:cNvPr id="7636"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224</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8" name="Rectangle 2"/>
          <p:cNvSpPr txBox="1">
            <a:spLocks noGrp="1"/>
          </p:cNvSpPr>
          <p:nvPr>
            <p:ph type="title"/>
          </p:nvPr>
        </p:nvSpPr>
        <p:spPr>
          <a:xfrm>
            <a:off x="1752600" y="76200"/>
            <a:ext cx="8229600" cy="762000"/>
          </a:xfrm>
          <a:prstGeom prst="rect">
            <a:avLst/>
          </a:prstGeom>
        </p:spPr>
        <p:txBody>
          <a:bodyPr/>
          <a:lstStyle/>
          <a:p>
            <a:pPr>
              <a:defRPr>
                <a:latin typeface="Impact"/>
                <a:ea typeface="Impact"/>
                <a:cs typeface="Impact"/>
                <a:sym typeface="Impact"/>
              </a:defRPr>
            </a:pPr>
            <a:r>
              <a:t>Unción de Saúl</a:t>
            </a:r>
            <a:r>
              <a:rPr>
                <a:latin typeface="Arial"/>
                <a:ea typeface="Arial"/>
                <a:cs typeface="Arial"/>
                <a:sym typeface="Arial"/>
              </a:rPr>
              <a:t> </a:t>
            </a:r>
            <a:r>
              <a:rPr sz="2800">
                <a:latin typeface="Tahoma"/>
                <a:ea typeface="Tahoma"/>
                <a:cs typeface="Tahoma"/>
                <a:sym typeface="Tahoma"/>
              </a:rPr>
              <a:t>(10:1)</a:t>
            </a:r>
          </a:p>
        </p:txBody>
      </p:sp>
      <p:pic>
        <p:nvPicPr>
          <p:cNvPr id="7639" name="Picture 3" descr="Picture 3"/>
          <p:cNvPicPr>
            <a:picLocks noChangeAspect="1"/>
          </p:cNvPicPr>
          <p:nvPr/>
        </p:nvPicPr>
        <p:blipFill>
          <a:blip r:embed="rId2"/>
          <a:stretch>
            <a:fillRect/>
          </a:stretch>
        </p:blipFill>
        <p:spPr>
          <a:xfrm>
            <a:off x="1524000" y="839787"/>
            <a:ext cx="9144000" cy="6018214"/>
          </a:xfrm>
          <a:prstGeom prst="rect">
            <a:avLst/>
          </a:prstGeom>
          <a:ln w="12700">
            <a:miter lim="400000"/>
          </a:ln>
        </p:spPr>
      </p:pic>
      <p:sp>
        <p:nvSpPr>
          <p:cNvPr id="7640" name="Text Box 4"/>
          <p:cNvSpPr txBox="1"/>
          <p:nvPr/>
        </p:nvSpPr>
        <p:spPr>
          <a:xfrm>
            <a:off x="1557020" y="787400"/>
            <a:ext cx="5547360" cy="3177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2400">
                <a:solidFill>
                  <a:srgbClr val="800000"/>
                </a:solidFill>
                <a:latin typeface="Arial Narrow"/>
                <a:ea typeface="Arial Narrow"/>
                <a:cs typeface="Arial Narrow"/>
                <a:sym typeface="Arial Narrow"/>
              </a:defRPr>
            </a:lvl1pPr>
          </a:lstStyle>
          <a:p>
            <a:r>
              <a:t>La unción de Saúl por Samuel puede haber sido con un implemento similar a este cuerno excavado en Megiddo (norte de Israel) del siglo XV a.C. Este cuerno de marfil de elefante tiene bandas de oro y originalmente se usaba para perfumería. El pueblo de Israel, por supuesto, usó cuernos similares para ungir aceite. Los sumos sacerdotes fueron ungidos para sus cargos y los reyes fueron ungidos para gobernar.</a:t>
            </a:r>
          </a:p>
        </p:txBody>
      </p:sp>
      <p:sp>
        <p:nvSpPr>
          <p:cNvPr id="7641" name="Text Box 5"/>
          <p:cNvSpPr txBox="1"/>
          <p:nvPr/>
        </p:nvSpPr>
        <p:spPr>
          <a:xfrm>
            <a:off x="6979919" y="4648200"/>
            <a:ext cx="3489961" cy="2148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400"/>
              </a:spcBef>
              <a:defRPr sz="2400">
                <a:solidFill>
                  <a:srgbClr val="800000"/>
                </a:solidFill>
                <a:latin typeface="Arial Narrow"/>
                <a:ea typeface="Arial Narrow"/>
                <a:cs typeface="Arial Narrow"/>
                <a:sym typeface="Arial Narrow"/>
              </a:defRPr>
            </a:lvl1pPr>
          </a:lstStyle>
          <a:p>
            <a:r>
              <a:t>La unción con aceite simbolizaba la consagración para el servicio. El aceite de la unción se componía según una receta especial (cf. Ex 30, 22 ss.).</a:t>
            </a:r>
          </a:p>
        </p:txBody>
      </p:sp>
      <p:sp>
        <p:nvSpPr>
          <p:cNvPr id="7642"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225</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4"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226</a:t>
            </a:fld>
            <a:endParaRPr/>
          </a:p>
        </p:txBody>
      </p:sp>
      <p:sp>
        <p:nvSpPr>
          <p:cNvPr id="7645" name="Rectangle 2"/>
          <p:cNvSpPr txBox="1">
            <a:spLocks noGrp="1"/>
          </p:cNvSpPr>
          <p:nvPr>
            <p:ph type="title"/>
          </p:nvPr>
        </p:nvSpPr>
        <p:spPr>
          <a:prstGeom prst="rect">
            <a:avLst/>
          </a:prstGeom>
        </p:spPr>
        <p:txBody>
          <a:bodyPr lIns="45719" tIns="45720" rIns="45719" bIns="45720" anchor="ctr">
            <a:normAutofit fontScale="90000"/>
          </a:bodyPr>
          <a:lstStyle/>
          <a:p>
            <a:pPr>
              <a:defRPr b="1">
                <a:solidFill>
                  <a:srgbClr val="00FFFF"/>
                </a:solidFill>
              </a:defRPr>
            </a:pPr>
            <a:r>
              <a:rPr dirty="0">
                <a:solidFill>
                  <a:srgbClr val="FF7300"/>
                </a:solidFill>
              </a:rPr>
              <a:t>Samuel’s Farewell</a:t>
            </a:r>
            <a:r>
              <a:rPr dirty="0"/>
              <a:t> / Samuel’s Farewell</a:t>
            </a:r>
          </a:p>
          <a:p>
            <a:pPr>
              <a:defRPr b="1">
                <a:solidFill>
                  <a:srgbClr val="00FFFF"/>
                </a:solidFill>
              </a:defRPr>
            </a:pPr>
            <a:r>
              <a:rPr sz="2800" dirty="0"/>
              <a:t>(1 Sa. 12)</a:t>
            </a:r>
          </a:p>
        </p:txBody>
      </p:sp>
      <p:sp>
        <p:nvSpPr>
          <p:cNvPr id="7646" name="Rectangle 3"/>
          <p:cNvSpPr txBox="1">
            <a:spLocks noGrp="1"/>
          </p:cNvSpPr>
          <p:nvPr>
            <p:ph type="body" idx="1"/>
          </p:nvPr>
        </p:nvSpPr>
        <p:spPr>
          <a:xfrm>
            <a:off x="786062" y="1600200"/>
            <a:ext cx="10796339" cy="5029200"/>
          </a:xfrm>
          <a:prstGeom prst="rect">
            <a:avLst/>
          </a:prstGeom>
        </p:spPr>
        <p:txBody>
          <a:bodyPr lIns="45719" tIns="45720" rIns="45719" bIns="45720" anchor="t">
            <a:normAutofit/>
          </a:bodyPr>
          <a:lstStyle/>
          <a:p>
            <a:pPr marL="274320" indent="-274320" defTabSz="731520">
              <a:spcBef>
                <a:spcPts val="500"/>
              </a:spcBef>
              <a:buSzTx/>
              <a:buFont typeface="Wingdings"/>
              <a:buNone/>
              <a:defRPr sz="2240" b="1">
                <a:solidFill>
                  <a:srgbClr val="EEC85E"/>
                </a:solidFill>
                <a:effectLst>
                  <a:outerShdw blurRad="30480" dist="30480" dir="2700000" rotWithShape="0">
                    <a:srgbClr val="000000"/>
                  </a:outerShdw>
                </a:effectLst>
              </a:defRPr>
            </a:pPr>
            <a:r>
              <a:rPr sz="2200" dirty="0">
                <a:solidFill>
                  <a:srgbClr val="FF7300"/>
                </a:solidFill>
              </a:rPr>
              <a:t>Having reached old age, Samuel now offered his final words to Israel.</a:t>
            </a:r>
            <a:r>
              <a:rPr sz="2200" dirty="0"/>
              <a:t> / </a:t>
            </a:r>
            <a:r>
              <a:rPr sz="2200" dirty="0" err="1"/>
              <a:t>Habiendo</a:t>
            </a:r>
            <a:r>
              <a:rPr sz="2200" dirty="0"/>
              <a:t> </a:t>
            </a:r>
            <a:r>
              <a:rPr sz="2200" dirty="0" err="1"/>
              <a:t>llegado</a:t>
            </a:r>
            <a:r>
              <a:rPr sz="2200" dirty="0"/>
              <a:t> a la </a:t>
            </a:r>
            <a:r>
              <a:rPr sz="2200" dirty="0" err="1"/>
              <a:t>vejez</a:t>
            </a:r>
            <a:r>
              <a:rPr sz="2200" dirty="0"/>
              <a:t>, Samuel </a:t>
            </a:r>
            <a:r>
              <a:rPr sz="2200" dirty="0" err="1"/>
              <a:t>ahora</a:t>
            </a:r>
            <a:r>
              <a:rPr sz="2200" dirty="0"/>
              <a:t> </a:t>
            </a:r>
            <a:r>
              <a:rPr sz="2200" dirty="0" err="1"/>
              <a:t>ofreció</a:t>
            </a:r>
            <a:r>
              <a:rPr sz="2200" dirty="0"/>
              <a:t> sus </a:t>
            </a:r>
            <a:r>
              <a:rPr sz="2200" dirty="0" err="1"/>
              <a:t>últimas</a:t>
            </a:r>
            <a:r>
              <a:rPr sz="2200" dirty="0"/>
              <a:t> palabras a Israel.</a:t>
            </a:r>
          </a:p>
          <a:p>
            <a:pPr marL="274320" indent="-274320" defTabSz="731520">
              <a:spcBef>
                <a:spcPts val="400"/>
              </a:spcBef>
              <a:defRPr sz="1920" i="1">
                <a:effectLst>
                  <a:outerShdw blurRad="30480" dist="30480" dir="2700000" rotWithShape="0">
                    <a:srgbClr val="000000"/>
                  </a:outerShdw>
                </a:effectLst>
              </a:defRPr>
            </a:pPr>
            <a:r>
              <a:rPr sz="1900" b="1" dirty="0">
                <a:solidFill>
                  <a:srgbClr val="FFFF00"/>
                </a:solidFill>
              </a:rPr>
              <a:t>His ministry had been characterized by clear ethical standards.</a:t>
            </a:r>
            <a:r>
              <a:rPr sz="1900" dirty="0"/>
              <a:t> / </a:t>
            </a:r>
            <a:r>
              <a:rPr sz="1900" dirty="0" err="1"/>
              <a:t>Su</a:t>
            </a:r>
            <a:r>
              <a:rPr sz="1900" dirty="0"/>
              <a:t> </a:t>
            </a:r>
            <a:r>
              <a:rPr sz="1900" dirty="0" err="1"/>
              <a:t>ministerio</a:t>
            </a:r>
            <a:r>
              <a:rPr sz="1900" dirty="0"/>
              <a:t> se </a:t>
            </a:r>
            <a:r>
              <a:rPr sz="1900" dirty="0" err="1"/>
              <a:t>había</a:t>
            </a:r>
            <a:r>
              <a:rPr sz="1900" dirty="0"/>
              <a:t> </a:t>
            </a:r>
            <a:r>
              <a:rPr sz="1900" dirty="0" err="1"/>
              <a:t>caracterizado</a:t>
            </a:r>
            <a:r>
              <a:rPr sz="1900" dirty="0"/>
              <a:t> </a:t>
            </a:r>
            <a:r>
              <a:rPr sz="1900" dirty="0" err="1"/>
              <a:t>por</a:t>
            </a:r>
            <a:r>
              <a:rPr sz="1900" dirty="0"/>
              <a:t> </a:t>
            </a:r>
            <a:r>
              <a:rPr sz="1900" dirty="0" err="1"/>
              <a:t>normas</a:t>
            </a:r>
            <a:r>
              <a:rPr sz="1900" dirty="0"/>
              <a:t> </a:t>
            </a:r>
            <a:r>
              <a:rPr sz="1900" dirty="0" err="1"/>
              <a:t>éticas</a:t>
            </a:r>
            <a:r>
              <a:rPr sz="1900" dirty="0"/>
              <a:t> </a:t>
            </a:r>
            <a:r>
              <a:rPr sz="1900" dirty="0" err="1"/>
              <a:t>claras</a:t>
            </a:r>
            <a:r>
              <a:rPr sz="1900" dirty="0"/>
              <a:t>.</a:t>
            </a:r>
          </a:p>
          <a:p>
            <a:pPr marL="274320" indent="-274320" defTabSz="731520">
              <a:spcBef>
                <a:spcPts val="400"/>
              </a:spcBef>
              <a:defRPr sz="1920" i="1">
                <a:effectLst>
                  <a:outerShdw blurRad="30480" dist="30480" dir="2700000" rotWithShape="0">
                    <a:srgbClr val="000000"/>
                  </a:outerShdw>
                </a:effectLst>
              </a:defRPr>
            </a:pPr>
            <a:r>
              <a:rPr sz="1900" b="1" dirty="0">
                <a:solidFill>
                  <a:srgbClr val="FFFF00"/>
                </a:solidFill>
              </a:rPr>
              <a:t>He reminded them of the various judges whom God raised up to deliver them from their surrounding enemies (and he included himself in that number).</a:t>
            </a:r>
            <a:r>
              <a:rPr sz="1900" dirty="0"/>
              <a:t> / Les </a:t>
            </a:r>
            <a:r>
              <a:rPr sz="1900" dirty="0" err="1"/>
              <a:t>recordó</a:t>
            </a:r>
            <a:r>
              <a:rPr sz="1900" dirty="0"/>
              <a:t> </a:t>
            </a:r>
            <a:r>
              <a:rPr sz="1900" dirty="0" err="1"/>
              <a:t>los</a:t>
            </a:r>
            <a:r>
              <a:rPr sz="1900" dirty="0"/>
              <a:t> </a:t>
            </a:r>
            <a:r>
              <a:rPr sz="1900" dirty="0" err="1"/>
              <a:t>diversos</a:t>
            </a:r>
            <a:r>
              <a:rPr sz="1900" dirty="0"/>
              <a:t> </a:t>
            </a:r>
            <a:r>
              <a:rPr sz="1900" dirty="0" err="1"/>
              <a:t>jueces</a:t>
            </a:r>
            <a:r>
              <a:rPr sz="1900" dirty="0"/>
              <a:t> que Dios </a:t>
            </a:r>
            <a:r>
              <a:rPr sz="1900" dirty="0" err="1"/>
              <a:t>levantó</a:t>
            </a:r>
            <a:r>
              <a:rPr sz="1900" dirty="0"/>
              <a:t> para </a:t>
            </a:r>
            <a:r>
              <a:rPr sz="1900" dirty="0" err="1"/>
              <a:t>librarlos</a:t>
            </a:r>
            <a:r>
              <a:rPr sz="1900" dirty="0"/>
              <a:t> de </a:t>
            </a:r>
            <a:r>
              <a:rPr sz="1900" dirty="0" err="1"/>
              <a:t>los</a:t>
            </a:r>
            <a:r>
              <a:rPr sz="1900" dirty="0"/>
              <a:t> </a:t>
            </a:r>
            <a:r>
              <a:rPr sz="1900" dirty="0" err="1"/>
              <a:t>enemigos</a:t>
            </a:r>
            <a:r>
              <a:rPr sz="1900" dirty="0"/>
              <a:t> que </a:t>
            </a:r>
            <a:r>
              <a:rPr sz="1900" dirty="0" err="1"/>
              <a:t>los</a:t>
            </a:r>
            <a:r>
              <a:rPr sz="1900" dirty="0"/>
              <a:t> </a:t>
            </a:r>
            <a:r>
              <a:rPr sz="1900" dirty="0" err="1"/>
              <a:t>rodeaban</a:t>
            </a:r>
            <a:r>
              <a:rPr sz="1900" dirty="0"/>
              <a:t> (y </a:t>
            </a:r>
            <a:r>
              <a:rPr sz="1900" dirty="0" err="1"/>
              <a:t>él</a:t>
            </a:r>
            <a:r>
              <a:rPr sz="1900" dirty="0"/>
              <a:t> </a:t>
            </a:r>
            <a:r>
              <a:rPr sz="1900" dirty="0" err="1"/>
              <a:t>mismo</a:t>
            </a:r>
            <a:r>
              <a:rPr sz="1900" dirty="0"/>
              <a:t> se </a:t>
            </a:r>
            <a:r>
              <a:rPr sz="1900" dirty="0" err="1"/>
              <a:t>incluyó</a:t>
            </a:r>
            <a:r>
              <a:rPr sz="1900" dirty="0"/>
              <a:t> </a:t>
            </a:r>
            <a:r>
              <a:rPr sz="1900" dirty="0" err="1"/>
              <a:t>en</a:t>
            </a:r>
            <a:r>
              <a:rPr sz="1900" dirty="0"/>
              <a:t> ese </a:t>
            </a:r>
            <a:r>
              <a:rPr sz="1900" dirty="0" err="1"/>
              <a:t>número</a:t>
            </a:r>
            <a:r>
              <a:rPr sz="1900" dirty="0"/>
              <a:t>).</a:t>
            </a:r>
          </a:p>
          <a:p>
            <a:pPr marL="274320" indent="-274320" defTabSz="731520">
              <a:spcBef>
                <a:spcPts val="400"/>
              </a:spcBef>
              <a:defRPr sz="1920" i="1">
                <a:effectLst>
                  <a:outerShdw blurRad="30480" dist="30480" dir="2700000" rotWithShape="0">
                    <a:srgbClr val="000000"/>
                  </a:outerShdw>
                </a:effectLst>
              </a:defRPr>
            </a:pPr>
            <a:r>
              <a:rPr sz="1900" b="1" dirty="0">
                <a:solidFill>
                  <a:srgbClr val="FFFF00"/>
                </a:solidFill>
              </a:rPr>
              <a:t>He performed a sign of thunder and rain in the dry season (probably August) to verify that their desire to have a king was inappropriate.</a:t>
            </a:r>
            <a:r>
              <a:rPr sz="1900" dirty="0"/>
              <a:t> / </a:t>
            </a:r>
            <a:r>
              <a:rPr sz="1900" dirty="0" err="1"/>
              <a:t>Realizó</a:t>
            </a:r>
            <a:r>
              <a:rPr sz="1900" dirty="0"/>
              <a:t> </a:t>
            </a:r>
            <a:r>
              <a:rPr sz="1900" dirty="0" err="1"/>
              <a:t>una</a:t>
            </a:r>
            <a:r>
              <a:rPr sz="1900" dirty="0"/>
              <a:t> </a:t>
            </a:r>
            <a:r>
              <a:rPr sz="1900" dirty="0" err="1"/>
              <a:t>señal</a:t>
            </a:r>
            <a:r>
              <a:rPr sz="1900" dirty="0"/>
              <a:t> de </a:t>
            </a:r>
            <a:r>
              <a:rPr sz="1900" dirty="0" err="1"/>
              <a:t>trueno</a:t>
            </a:r>
            <a:r>
              <a:rPr sz="1900" dirty="0"/>
              <a:t> y </a:t>
            </a:r>
            <a:r>
              <a:rPr sz="1900" dirty="0" err="1"/>
              <a:t>lluvia</a:t>
            </a:r>
            <a:r>
              <a:rPr sz="1900" dirty="0"/>
              <a:t> </a:t>
            </a:r>
            <a:r>
              <a:rPr sz="1900" dirty="0" err="1"/>
              <a:t>en</a:t>
            </a:r>
            <a:r>
              <a:rPr sz="1900" dirty="0"/>
              <a:t> la </a:t>
            </a:r>
            <a:r>
              <a:rPr sz="1900" dirty="0" err="1"/>
              <a:t>estación</a:t>
            </a:r>
            <a:r>
              <a:rPr sz="1900" dirty="0"/>
              <a:t> </a:t>
            </a:r>
            <a:r>
              <a:rPr sz="1900" dirty="0" err="1"/>
              <a:t>seca</a:t>
            </a:r>
            <a:r>
              <a:rPr sz="1900" dirty="0"/>
              <a:t> (</a:t>
            </a:r>
            <a:r>
              <a:rPr sz="1900" dirty="0" err="1"/>
              <a:t>probablemente</a:t>
            </a:r>
            <a:r>
              <a:rPr sz="1900" dirty="0"/>
              <a:t> </a:t>
            </a:r>
            <a:r>
              <a:rPr sz="1900" dirty="0" err="1"/>
              <a:t>agosto</a:t>
            </a:r>
            <a:r>
              <a:rPr sz="1900" dirty="0"/>
              <a:t>) para </a:t>
            </a:r>
            <a:r>
              <a:rPr sz="1900" dirty="0" err="1"/>
              <a:t>comprobar</a:t>
            </a:r>
            <a:r>
              <a:rPr sz="1900" dirty="0"/>
              <a:t> que </a:t>
            </a:r>
            <a:r>
              <a:rPr sz="1900" dirty="0" err="1"/>
              <a:t>su</a:t>
            </a:r>
            <a:r>
              <a:rPr sz="1900" dirty="0"/>
              <a:t> </a:t>
            </a:r>
            <a:r>
              <a:rPr sz="1900" dirty="0" err="1"/>
              <a:t>deseo</a:t>
            </a:r>
            <a:r>
              <a:rPr sz="1900" dirty="0"/>
              <a:t> de </a:t>
            </a:r>
            <a:r>
              <a:rPr sz="1900" dirty="0" err="1"/>
              <a:t>tener</a:t>
            </a:r>
            <a:r>
              <a:rPr sz="1900" dirty="0"/>
              <a:t> un </a:t>
            </a:r>
            <a:r>
              <a:rPr sz="1900" dirty="0" err="1"/>
              <a:t>rey</a:t>
            </a:r>
            <a:r>
              <a:rPr sz="1900" dirty="0"/>
              <a:t> era </a:t>
            </a:r>
            <a:r>
              <a:rPr sz="1900" dirty="0" err="1"/>
              <a:t>inapropiado</a:t>
            </a:r>
            <a:r>
              <a:rPr sz="1900" dirty="0"/>
              <a:t>.</a:t>
            </a:r>
          </a:p>
          <a:p>
            <a:pPr marL="274320" indent="-274320" defTabSz="731520">
              <a:spcBef>
                <a:spcPts val="400"/>
              </a:spcBef>
              <a:defRPr sz="1920" i="1">
                <a:effectLst>
                  <a:outerShdw blurRad="30480" dist="30480" dir="2700000" rotWithShape="0">
                    <a:srgbClr val="000000"/>
                  </a:outerShdw>
                </a:effectLst>
              </a:defRPr>
            </a:pPr>
            <a:r>
              <a:rPr sz="1900" b="1" dirty="0">
                <a:solidFill>
                  <a:srgbClr val="FFFF00"/>
                </a:solidFill>
              </a:rPr>
              <a:t>He closed with a warning against pagan religion.</a:t>
            </a:r>
            <a:r>
              <a:rPr sz="1900" dirty="0"/>
              <a:t> / </a:t>
            </a:r>
            <a:r>
              <a:rPr sz="1900" dirty="0" err="1"/>
              <a:t>Cerró</a:t>
            </a:r>
            <a:r>
              <a:rPr sz="1900" dirty="0"/>
              <a:t> con </a:t>
            </a:r>
            <a:r>
              <a:rPr sz="1900" dirty="0" err="1"/>
              <a:t>una</a:t>
            </a:r>
            <a:r>
              <a:rPr sz="1900" dirty="0"/>
              <a:t> </a:t>
            </a:r>
            <a:r>
              <a:rPr sz="1900" dirty="0" err="1"/>
              <a:t>advertencia</a:t>
            </a:r>
            <a:r>
              <a:rPr sz="1900" dirty="0"/>
              <a:t> contra la </a:t>
            </a:r>
            <a:r>
              <a:rPr sz="1900" dirty="0" err="1"/>
              <a:t>religión</a:t>
            </a:r>
            <a:r>
              <a:rPr sz="1900" dirty="0"/>
              <a:t> </a:t>
            </a:r>
            <a:r>
              <a:rPr sz="1900" dirty="0" err="1"/>
              <a:t>pagana</a:t>
            </a:r>
            <a:r>
              <a:rPr sz="1900" dirty="0"/>
              <a: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646">
                                            <p:bg/>
                                          </p:spTgt>
                                        </p:tgtEl>
                                        <p:attrNameLst>
                                          <p:attrName>style.visibility</p:attrName>
                                        </p:attrNameLst>
                                      </p:cBhvr>
                                      <p:to>
                                        <p:strVal val="visible"/>
                                      </p:to>
                                    </p:set>
                                    <p:anim calcmode="lin" valueType="num">
                                      <p:cBhvr>
                                        <p:cTn id="7" dur="500" fill="hold"/>
                                        <p:tgtEl>
                                          <p:spTgt spid="7646">
                                            <p:bg/>
                                          </p:spTgt>
                                        </p:tgtEl>
                                        <p:attrNameLst>
                                          <p:attrName>ppt_w</p:attrName>
                                        </p:attrNameLst>
                                      </p:cBhvr>
                                      <p:tavLst>
                                        <p:tav tm="0">
                                          <p:val>
                                            <p:fltVal val="0"/>
                                          </p:val>
                                        </p:tav>
                                        <p:tav tm="100000">
                                          <p:val>
                                            <p:strVal val="#ppt_w"/>
                                          </p:val>
                                        </p:tav>
                                      </p:tavLst>
                                    </p:anim>
                                    <p:anim calcmode="lin" valueType="num">
                                      <p:cBhvr>
                                        <p:cTn id="8" dur="500" fill="hold"/>
                                        <p:tgtEl>
                                          <p:spTgt spid="764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646">
                                            <p:txEl>
                                              <p:pRg st="0" end="0"/>
                                            </p:txEl>
                                          </p:spTgt>
                                        </p:tgtEl>
                                        <p:attrNameLst>
                                          <p:attrName>style.visibility</p:attrName>
                                        </p:attrNameLst>
                                      </p:cBhvr>
                                      <p:to>
                                        <p:strVal val="visible"/>
                                      </p:to>
                                    </p:set>
                                    <p:anim calcmode="lin" valueType="num">
                                      <p:cBhvr>
                                        <p:cTn id="11" dur="500" fill="hold"/>
                                        <p:tgtEl>
                                          <p:spTgt spid="764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64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646">
                                            <p:txEl>
                                              <p:pRg st="1" end="1"/>
                                            </p:txEl>
                                          </p:spTgt>
                                        </p:tgtEl>
                                        <p:attrNameLst>
                                          <p:attrName>style.visibility</p:attrName>
                                        </p:attrNameLst>
                                      </p:cBhvr>
                                      <p:to>
                                        <p:strVal val="visible"/>
                                      </p:to>
                                    </p:set>
                                    <p:anim calcmode="lin" valueType="num">
                                      <p:cBhvr>
                                        <p:cTn id="17" dur="500" fill="hold"/>
                                        <p:tgtEl>
                                          <p:spTgt spid="764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64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646">
                                            <p:txEl>
                                              <p:pRg st="2" end="2"/>
                                            </p:txEl>
                                          </p:spTgt>
                                        </p:tgtEl>
                                        <p:attrNameLst>
                                          <p:attrName>style.visibility</p:attrName>
                                        </p:attrNameLst>
                                      </p:cBhvr>
                                      <p:to>
                                        <p:strVal val="visible"/>
                                      </p:to>
                                    </p:set>
                                    <p:anim calcmode="lin" valueType="num">
                                      <p:cBhvr>
                                        <p:cTn id="23" dur="500" fill="hold"/>
                                        <p:tgtEl>
                                          <p:spTgt spid="764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64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646">
                                            <p:txEl>
                                              <p:pRg st="3" end="3"/>
                                            </p:txEl>
                                          </p:spTgt>
                                        </p:tgtEl>
                                        <p:attrNameLst>
                                          <p:attrName>style.visibility</p:attrName>
                                        </p:attrNameLst>
                                      </p:cBhvr>
                                      <p:to>
                                        <p:strVal val="visible"/>
                                      </p:to>
                                    </p:set>
                                    <p:anim calcmode="lin" valueType="num">
                                      <p:cBhvr>
                                        <p:cTn id="29" dur="500" fill="hold"/>
                                        <p:tgtEl>
                                          <p:spTgt spid="764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64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7646">
                                            <p:txEl>
                                              <p:pRg st="4" end="4"/>
                                            </p:txEl>
                                          </p:spTgt>
                                        </p:tgtEl>
                                        <p:attrNameLst>
                                          <p:attrName>style.visibility</p:attrName>
                                        </p:attrNameLst>
                                      </p:cBhvr>
                                      <p:to>
                                        <p:strVal val="visible"/>
                                      </p:to>
                                    </p:set>
                                    <p:anim calcmode="lin" valueType="num">
                                      <p:cBhvr>
                                        <p:cTn id="35" dur="500" fill="hold"/>
                                        <p:tgtEl>
                                          <p:spTgt spid="7646">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64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6" grpId="1" build="p" animBg="1" advAuto="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8" name="Title 1"/>
          <p:cNvSpPr txBox="1">
            <a:spLocks noGrp="1"/>
          </p:cNvSpPr>
          <p:nvPr>
            <p:ph type="title"/>
          </p:nvPr>
        </p:nvSpPr>
        <p:spPr>
          <a:xfrm>
            <a:off x="914400" y="882650"/>
            <a:ext cx="10363200" cy="1555750"/>
          </a:xfrm>
          <a:prstGeom prst="rect">
            <a:avLst/>
          </a:prstGeom>
        </p:spPr>
        <p:txBody>
          <a:bodyPr lIns="45719" tIns="45720" rIns="45719" bIns="45720" anchor="ctr">
            <a:normAutofit/>
          </a:bodyPr>
          <a:lstStyle>
            <a:lvl1pPr>
              <a:defRPr>
                <a:solidFill>
                  <a:srgbClr val="FF3300"/>
                </a:solidFill>
                <a:latin typeface="Matura MT Script Capitals"/>
                <a:ea typeface="Matura MT Script Capitals"/>
                <a:cs typeface="Matura MT Script Capitals"/>
                <a:sym typeface="Matura MT Script Capitals"/>
              </a:defRPr>
            </a:lvl1pPr>
          </a:lstStyle>
          <a:p>
            <a:r>
              <a:rPr dirty="0"/>
              <a:t>David, the Great King </a:t>
            </a:r>
            <a:r>
              <a:rPr dirty="0">
                <a:solidFill>
                  <a:srgbClr val="FFC000"/>
                </a:solidFill>
              </a:rPr>
              <a:t>/ David, </a:t>
            </a:r>
            <a:r>
              <a:rPr dirty="0" err="1">
                <a:solidFill>
                  <a:srgbClr val="FFC000"/>
                </a:solidFill>
              </a:rPr>
              <a:t>el</a:t>
            </a:r>
            <a:r>
              <a:rPr dirty="0">
                <a:solidFill>
                  <a:srgbClr val="FFC000"/>
                </a:solidFill>
              </a:rPr>
              <a:t> Gran Rey</a:t>
            </a:r>
          </a:p>
        </p:txBody>
      </p:sp>
      <p:sp>
        <p:nvSpPr>
          <p:cNvPr id="7649" name="Subtitle 2"/>
          <p:cNvSpPr txBox="1">
            <a:spLocks noGrp="1"/>
          </p:cNvSpPr>
          <p:nvPr>
            <p:ph type="body" sz="half" idx="1"/>
          </p:nvPr>
        </p:nvSpPr>
        <p:spPr>
          <a:xfrm>
            <a:off x="2324100" y="2540000"/>
            <a:ext cx="8534400" cy="3556000"/>
          </a:xfrm>
          <a:prstGeom prst="rect">
            <a:avLst/>
          </a:prstGeom>
        </p:spPr>
        <p:txBody>
          <a:bodyPr lIns="45719" tIns="45720" rIns="45719" bIns="45720" anchor="t">
            <a:normAutofit lnSpcReduction="10000"/>
          </a:bodyPr>
          <a:lstStyle/>
          <a:p>
            <a:pPr algn="r" defTabSz="685800">
              <a:spcBef>
                <a:spcPts val="500"/>
              </a:spcBef>
              <a:defRPr sz="2100" i="1">
                <a:effectLst>
                  <a:outerShdw blurRad="28575" dist="28575" dir="2700000" rotWithShape="0">
                    <a:srgbClr val="000000"/>
                  </a:outerShdw>
                </a:effectLst>
              </a:defRPr>
            </a:pPr>
            <a:r>
              <a:rPr dirty="0">
                <a:solidFill>
                  <a:srgbClr val="FFFF00"/>
                </a:solidFill>
              </a:rPr>
              <a:t>Though Yahweh was the Great King of Israel, David, the man after God’s own heart, became God’s royal representative, in effect, a “son” of God. He rose to power during a dark period of internal instability and formidable threats from surrounding enemies, forming the weak clans of Israel into a united kingdom where God was the true center.</a:t>
            </a:r>
          </a:p>
          <a:p>
            <a:pPr algn="r" defTabSz="685800">
              <a:spcBef>
                <a:spcPts val="500"/>
              </a:spcBef>
              <a:defRPr sz="2100" i="1">
                <a:effectLst>
                  <a:outerShdw blurRad="28575" dist="28575" dir="2700000" rotWithShape="0">
                    <a:srgbClr val="000000"/>
                  </a:outerShdw>
                </a:effectLst>
              </a:defRPr>
            </a:pPr>
            <a:r>
              <a:rPr dirty="0" err="1"/>
              <a:t>Aunque</a:t>
            </a:r>
            <a:r>
              <a:rPr dirty="0"/>
              <a:t> </a:t>
            </a:r>
            <a:r>
              <a:rPr dirty="0" err="1"/>
              <a:t>Yahvé</a:t>
            </a:r>
            <a:r>
              <a:rPr dirty="0"/>
              <a:t> era </a:t>
            </a:r>
            <a:r>
              <a:rPr dirty="0" err="1"/>
              <a:t>el</a:t>
            </a:r>
            <a:r>
              <a:rPr dirty="0"/>
              <a:t> Gran Rey de Israel, David, </a:t>
            </a:r>
            <a:r>
              <a:rPr dirty="0" err="1"/>
              <a:t>el</a:t>
            </a:r>
            <a:r>
              <a:rPr dirty="0"/>
              <a:t> hombre </a:t>
            </a:r>
            <a:r>
              <a:rPr dirty="0" err="1"/>
              <a:t>conforme</a:t>
            </a:r>
            <a:r>
              <a:rPr dirty="0"/>
              <a:t> al </a:t>
            </a:r>
            <a:r>
              <a:rPr dirty="0" err="1"/>
              <a:t>corazón</a:t>
            </a:r>
            <a:r>
              <a:rPr dirty="0"/>
              <a:t> de Dios, se </a:t>
            </a:r>
            <a:r>
              <a:rPr dirty="0" err="1"/>
              <a:t>convirtió</a:t>
            </a:r>
            <a:r>
              <a:rPr dirty="0"/>
              <a:t> </a:t>
            </a:r>
            <a:r>
              <a:rPr dirty="0" err="1"/>
              <a:t>en</a:t>
            </a:r>
            <a:r>
              <a:rPr dirty="0"/>
              <a:t> </a:t>
            </a:r>
            <a:r>
              <a:rPr dirty="0" err="1"/>
              <a:t>el</a:t>
            </a:r>
            <a:r>
              <a:rPr dirty="0"/>
              <a:t> </a:t>
            </a:r>
            <a:r>
              <a:rPr dirty="0" err="1"/>
              <a:t>representante</a:t>
            </a:r>
            <a:r>
              <a:rPr dirty="0"/>
              <a:t> real de Dios, de </a:t>
            </a:r>
            <a:r>
              <a:rPr dirty="0" err="1"/>
              <a:t>hecho</a:t>
            </a:r>
            <a:r>
              <a:rPr dirty="0"/>
              <a:t> un "</a:t>
            </a:r>
            <a:r>
              <a:rPr dirty="0" err="1"/>
              <a:t>hijo</a:t>
            </a:r>
            <a:r>
              <a:rPr dirty="0"/>
              <a:t>" de Dios. </a:t>
            </a:r>
            <a:r>
              <a:rPr dirty="0" err="1"/>
              <a:t>Ascendió</a:t>
            </a:r>
            <a:r>
              <a:rPr dirty="0"/>
              <a:t> al </a:t>
            </a:r>
            <a:r>
              <a:rPr dirty="0" err="1"/>
              <a:t>poder</a:t>
            </a:r>
            <a:r>
              <a:rPr dirty="0"/>
              <a:t> </a:t>
            </a:r>
            <a:r>
              <a:rPr dirty="0" err="1"/>
              <a:t>durante</a:t>
            </a:r>
            <a:r>
              <a:rPr dirty="0"/>
              <a:t> un </a:t>
            </a:r>
            <a:r>
              <a:rPr dirty="0" err="1"/>
              <a:t>período</a:t>
            </a:r>
            <a:r>
              <a:rPr dirty="0"/>
              <a:t> </a:t>
            </a:r>
            <a:r>
              <a:rPr dirty="0" err="1"/>
              <a:t>oscuro</a:t>
            </a:r>
            <a:r>
              <a:rPr dirty="0"/>
              <a:t> de </a:t>
            </a:r>
            <a:r>
              <a:rPr dirty="0" err="1"/>
              <a:t>inestabilidad</a:t>
            </a:r>
            <a:r>
              <a:rPr dirty="0"/>
              <a:t> interna y </a:t>
            </a:r>
            <a:r>
              <a:rPr dirty="0" err="1"/>
              <a:t>amenazas</a:t>
            </a:r>
            <a:r>
              <a:rPr dirty="0"/>
              <a:t> </a:t>
            </a:r>
            <a:r>
              <a:rPr dirty="0" err="1"/>
              <a:t>formidables</a:t>
            </a:r>
            <a:r>
              <a:rPr dirty="0"/>
              <a:t> de </a:t>
            </a:r>
            <a:r>
              <a:rPr dirty="0" err="1"/>
              <a:t>los</a:t>
            </a:r>
            <a:r>
              <a:rPr dirty="0"/>
              <a:t> </a:t>
            </a:r>
            <a:r>
              <a:rPr dirty="0" err="1"/>
              <a:t>enemigos</a:t>
            </a:r>
            <a:r>
              <a:rPr dirty="0"/>
              <a:t> </a:t>
            </a:r>
            <a:r>
              <a:rPr dirty="0" err="1"/>
              <a:t>circundantes</a:t>
            </a:r>
            <a:r>
              <a:rPr dirty="0"/>
              <a:t>, </a:t>
            </a:r>
            <a:r>
              <a:rPr dirty="0" err="1"/>
              <a:t>formando</a:t>
            </a:r>
            <a:r>
              <a:rPr dirty="0"/>
              <a:t> </a:t>
            </a:r>
            <a:r>
              <a:rPr dirty="0" err="1"/>
              <a:t>los</a:t>
            </a:r>
            <a:r>
              <a:rPr dirty="0"/>
              <a:t> </a:t>
            </a:r>
            <a:r>
              <a:rPr dirty="0" err="1"/>
              <a:t>clanes</a:t>
            </a:r>
            <a:r>
              <a:rPr dirty="0"/>
              <a:t> </a:t>
            </a:r>
            <a:r>
              <a:rPr dirty="0" err="1"/>
              <a:t>débiles</a:t>
            </a:r>
            <a:r>
              <a:rPr dirty="0"/>
              <a:t> de Israel </a:t>
            </a:r>
            <a:r>
              <a:rPr dirty="0" err="1"/>
              <a:t>en</a:t>
            </a:r>
            <a:r>
              <a:rPr dirty="0"/>
              <a:t> un </a:t>
            </a:r>
            <a:r>
              <a:rPr dirty="0" err="1"/>
              <a:t>reino</a:t>
            </a:r>
            <a:r>
              <a:rPr dirty="0"/>
              <a:t> </a:t>
            </a:r>
            <a:r>
              <a:rPr dirty="0" err="1"/>
              <a:t>unido</a:t>
            </a:r>
            <a:r>
              <a:rPr dirty="0"/>
              <a:t> </a:t>
            </a:r>
            <a:r>
              <a:rPr dirty="0" err="1"/>
              <a:t>donde</a:t>
            </a:r>
            <a:r>
              <a:rPr dirty="0"/>
              <a:t> Dios era </a:t>
            </a:r>
            <a:r>
              <a:rPr dirty="0" err="1"/>
              <a:t>el</a:t>
            </a:r>
            <a:r>
              <a:rPr dirty="0"/>
              <a:t> </a:t>
            </a:r>
            <a:r>
              <a:rPr dirty="0" err="1"/>
              <a:t>verdadero</a:t>
            </a:r>
            <a:r>
              <a:rPr dirty="0"/>
              <a:t> </a:t>
            </a:r>
            <a:r>
              <a:rPr dirty="0" err="1"/>
              <a:t>centro</a:t>
            </a:r>
            <a:r>
              <a:rPr dirty="0"/>
              <a:t>.</a:t>
            </a:r>
          </a:p>
        </p:txBody>
      </p:sp>
      <p:sp>
        <p:nvSpPr>
          <p:cNvPr id="7650" name="Slide Number Placeholder 3"/>
          <p:cNvSpPr txBox="1">
            <a:spLocks noGrp="1"/>
          </p:cNvSpPr>
          <p:nvPr>
            <p:ph type="sldNum" sz="quarter" idx="2"/>
          </p:nvPr>
        </p:nvSpPr>
        <p:spPr>
          <a:xfrm>
            <a:off x="11266365" y="6248400"/>
            <a:ext cx="316036"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227</a:t>
            </a:fld>
            <a:endParaRPr/>
          </a:p>
        </p:txBody>
      </p:sp>
    </p:spTree>
  </p:cSld>
  <p:clrMapOvr>
    <a:masterClrMapping/>
  </p:clrMapOvr>
  <p:transition spd="med"/>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2" name="Rectangle 2"/>
          <p:cNvSpPr txBox="1">
            <a:spLocks noGrp="1"/>
          </p:cNvSpPr>
          <p:nvPr>
            <p:ph type="title"/>
          </p:nvPr>
        </p:nvSpPr>
        <p:spPr>
          <a:xfrm>
            <a:off x="1267325" y="152400"/>
            <a:ext cx="9400676" cy="1219200"/>
          </a:xfrm>
          <a:prstGeom prst="rect">
            <a:avLst/>
          </a:prstGeom>
        </p:spPr>
        <p:txBody>
          <a:bodyPr/>
          <a:lstStyle/>
          <a:p>
            <a:pPr>
              <a:defRPr sz="4000" b="1">
                <a:latin typeface="Copperplate Gothic Bold"/>
                <a:ea typeface="Copperplate Gothic Bold"/>
                <a:cs typeface="Copperplate Gothic Bold"/>
                <a:sym typeface="Copperplate Gothic Bold"/>
              </a:defRPr>
            </a:pPr>
            <a:r>
              <a:t>Yahweh Rejects Saul </a:t>
            </a:r>
            <a:r>
              <a:rPr sz="2800" b="0">
                <a:latin typeface="Arial"/>
                <a:ea typeface="Arial"/>
                <a:cs typeface="Arial"/>
                <a:sym typeface="Arial"/>
              </a:rPr>
              <a:t>(1 Sa. 15)</a:t>
            </a:r>
          </a:p>
        </p:txBody>
      </p:sp>
      <p:sp>
        <p:nvSpPr>
          <p:cNvPr id="7653" name="Rectangle 3"/>
          <p:cNvSpPr txBox="1">
            <a:spLocks noGrp="1"/>
          </p:cNvSpPr>
          <p:nvPr>
            <p:ph type="body" sz="half" idx="1"/>
          </p:nvPr>
        </p:nvSpPr>
        <p:spPr>
          <a:xfrm>
            <a:off x="240633" y="1371599"/>
            <a:ext cx="5482390" cy="4772528"/>
          </a:xfrm>
          <a:prstGeom prst="rect">
            <a:avLst/>
          </a:prstGeom>
        </p:spPr>
        <p:txBody>
          <a:bodyPr/>
          <a:lstStyle/>
          <a:p>
            <a:pPr marL="305180" indent="-305180" defTabSz="813816">
              <a:spcBef>
                <a:spcPts val="500"/>
              </a:spcBef>
              <a:buSzTx/>
              <a:buFont typeface="Wingdings"/>
              <a:buNone/>
              <a:defRPr sz="2492" b="1">
                <a:solidFill>
                  <a:srgbClr val="EEC85E"/>
                </a:solidFill>
                <a:effectLst>
                  <a:outerShdw blurRad="33909" dist="33909" dir="2700000" rotWithShape="0">
                    <a:srgbClr val="000000"/>
                  </a:outerShdw>
                </a:effectLst>
              </a:defRPr>
            </a:pPr>
            <a:r>
              <a:t>All war in the ancient Near East was religious.</a:t>
            </a:r>
          </a:p>
          <a:p>
            <a:pPr marL="305180" indent="-305180" defTabSz="813816">
              <a:spcBef>
                <a:spcPts val="500"/>
              </a:spcBef>
              <a:defRPr sz="2136" i="1">
                <a:effectLst>
                  <a:outerShdw blurRad="33909" dist="33909" dir="2700000" rotWithShape="0">
                    <a:srgbClr val="000000"/>
                  </a:outerShdw>
                </a:effectLst>
              </a:defRPr>
            </a:pPr>
            <a:r>
              <a:t>Patron deities were viewed as combatants in mutual conflict.</a:t>
            </a:r>
          </a:p>
          <a:p>
            <a:pPr marL="305180" indent="-305180" defTabSz="813816">
              <a:spcBef>
                <a:spcPts val="500"/>
              </a:spcBef>
              <a:defRPr sz="2136" i="1">
                <a:effectLst>
                  <a:outerShdw blurRad="33909" dist="33909" dir="2700000" rotWithShape="0">
                    <a:srgbClr val="000000"/>
                  </a:outerShdw>
                </a:effectLst>
              </a:defRPr>
            </a:pPr>
            <a:r>
              <a:t>For Israel, a war effort began with a priestly pronouncement ritual (Dt. 20:2-4), sacrifices, and prayer for divine guidance (1 Sa. 7:9; Jg. 20:18).</a:t>
            </a:r>
          </a:p>
          <a:p>
            <a:pPr marL="305180" indent="-305180" defTabSz="813816">
              <a:spcBef>
                <a:spcPts val="500"/>
              </a:spcBef>
              <a:defRPr sz="2136" i="1">
                <a:effectLst>
                  <a:outerShdw blurRad="33909" dist="33909" dir="2700000" rotWithShape="0">
                    <a:srgbClr val="000000"/>
                  </a:outerShdw>
                </a:effectLst>
              </a:defRPr>
            </a:pPr>
            <a:r>
              <a:t>The inhabitants within the cities of Canaan proper were to be annihilated without exception (Dt. 10:16-17).</a:t>
            </a:r>
          </a:p>
        </p:txBody>
      </p:sp>
      <p:grpSp>
        <p:nvGrpSpPr>
          <p:cNvPr id="7656" name="Rectangle 4"/>
          <p:cNvGrpSpPr/>
          <p:nvPr/>
        </p:nvGrpSpPr>
        <p:grpSpPr>
          <a:xfrm>
            <a:off x="5967662" y="1966118"/>
            <a:ext cx="5217161" cy="3683001"/>
            <a:chOff x="0" y="0"/>
            <a:chExt cx="5217160" cy="3683000"/>
          </a:xfrm>
        </p:grpSpPr>
        <p:sp>
          <p:nvSpPr>
            <p:cNvPr id="7654" name="Rectangle"/>
            <p:cNvSpPr/>
            <p:nvPr/>
          </p:nvSpPr>
          <p:spPr>
            <a:xfrm>
              <a:off x="-1" y="0"/>
              <a:ext cx="5217162" cy="3683000"/>
            </a:xfrm>
            <a:prstGeom prst="rect">
              <a:avLst/>
            </a:prstGeom>
            <a:solidFill>
              <a:srgbClr val="C5D0B0"/>
            </a:solidFill>
            <a:ln w="12700" cap="flat">
              <a:noFill/>
              <a:miter lim="400000"/>
            </a:ln>
            <a:effectLst/>
          </p:spPr>
          <p:txBody>
            <a:bodyPr wrap="square" lIns="45719" tIns="45719" rIns="45719" bIns="45719" numCol="1" anchor="t">
              <a:noAutofit/>
            </a:bodyPr>
            <a:lstStyle/>
            <a:p>
              <a:pPr marL="342900" indent="-342900" defTabSz="914400">
                <a:lnSpc>
                  <a:spcPct val="90000"/>
                </a:lnSpc>
                <a:spcBef>
                  <a:spcPts val="700"/>
                </a:spcBef>
                <a:defRPr sz="3200">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7655" name="Already, Saul had transgressed when he usurped Samuel’s priestly role (13:9-10).…"/>
            <p:cNvSpPr txBox="1"/>
            <p:nvPr/>
          </p:nvSpPr>
          <p:spPr>
            <a:xfrm>
              <a:off x="45719" y="0"/>
              <a:ext cx="5125721" cy="3683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325754" indent="-325754" defTabSz="868680">
                <a:lnSpc>
                  <a:spcPct val="90000"/>
                </a:lnSpc>
                <a:spcBef>
                  <a:spcPts val="600"/>
                </a:spcBef>
                <a:defRPr sz="2660">
                  <a:solidFill>
                    <a:srgbClr val="800000"/>
                  </a:solidFill>
                  <a:latin typeface="Impact"/>
                  <a:ea typeface="Impact"/>
                  <a:cs typeface="Impact"/>
                  <a:sym typeface="Impact"/>
                </a:defRPr>
              </a:pPr>
              <a:r>
                <a:t>Already, Saul had transgressed when he usurped Samuel’s priestly role (13:9-10).</a:t>
              </a:r>
              <a:endParaRPr sz="3040">
                <a:solidFill>
                  <a:srgbClr val="EAEAEA"/>
                </a:solidFill>
                <a:effectLst>
                  <a:outerShdw blurRad="36195" dist="36195" dir="2700000" rotWithShape="0">
                    <a:srgbClr val="000000"/>
                  </a:outerShdw>
                </a:effectLst>
                <a:latin typeface="Verdana"/>
                <a:ea typeface="Verdana"/>
                <a:cs typeface="Verdana"/>
                <a:sym typeface="Verdana"/>
              </a:endParaRPr>
            </a:p>
            <a:p>
              <a:pPr marL="325754" indent="-325754" defTabSz="868680">
                <a:lnSpc>
                  <a:spcPct val="90000"/>
                </a:lnSpc>
                <a:spcBef>
                  <a:spcPts val="600"/>
                </a:spcBef>
                <a:defRPr sz="2660">
                  <a:solidFill>
                    <a:srgbClr val="800000"/>
                  </a:solidFill>
                  <a:latin typeface="Impact"/>
                  <a:ea typeface="Impact"/>
                  <a:cs typeface="Impact"/>
                  <a:sym typeface="Impact"/>
                </a:defRPr>
              </a:pPr>
              <a:r>
                <a:t>In the war with Amalek, he now spared the life of Agag, the king, along with the best of the animals (15:8-9).</a:t>
              </a:r>
              <a:endParaRPr sz="3040">
                <a:solidFill>
                  <a:srgbClr val="EAEAEA"/>
                </a:solidFill>
                <a:effectLst>
                  <a:outerShdw blurRad="36195" dist="36195" dir="2700000" rotWithShape="0">
                    <a:srgbClr val="000000"/>
                  </a:outerShdw>
                </a:effectLst>
                <a:latin typeface="Verdana"/>
                <a:ea typeface="Verdana"/>
                <a:cs typeface="Verdana"/>
                <a:sym typeface="Verdana"/>
              </a:endParaRPr>
            </a:p>
            <a:p>
              <a:pPr marL="325754" indent="-325754" defTabSz="868680">
                <a:lnSpc>
                  <a:spcPct val="90000"/>
                </a:lnSpc>
                <a:spcBef>
                  <a:spcPts val="600"/>
                </a:spcBef>
                <a:defRPr sz="2660">
                  <a:solidFill>
                    <a:srgbClr val="800000"/>
                  </a:solidFill>
                  <a:latin typeface="Impact"/>
                  <a:ea typeface="Impact"/>
                  <a:cs typeface="Impact"/>
                  <a:sym typeface="Impact"/>
                </a:defRPr>
              </a:pPr>
              <a:r>
                <a:t>This disobedience resulted in irrevocable rejection by God.</a:t>
              </a:r>
            </a:p>
          </p:txBody>
        </p:sp>
      </p:grpSp>
      <p:sp>
        <p:nvSpPr>
          <p:cNvPr id="7657"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228</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653">
                                            <p:bg/>
                                          </p:spTgt>
                                        </p:tgtEl>
                                        <p:attrNameLst>
                                          <p:attrName>style.visibility</p:attrName>
                                        </p:attrNameLst>
                                      </p:cBhvr>
                                      <p:to>
                                        <p:strVal val="visible"/>
                                      </p:to>
                                    </p:set>
                                    <p:anim calcmode="lin" valueType="num">
                                      <p:cBhvr>
                                        <p:cTn id="7" dur="500" fill="hold"/>
                                        <p:tgtEl>
                                          <p:spTgt spid="7653">
                                            <p:bg/>
                                          </p:spTgt>
                                        </p:tgtEl>
                                        <p:attrNameLst>
                                          <p:attrName>ppt_w</p:attrName>
                                        </p:attrNameLst>
                                      </p:cBhvr>
                                      <p:tavLst>
                                        <p:tav tm="0">
                                          <p:val>
                                            <p:fltVal val="0"/>
                                          </p:val>
                                        </p:tav>
                                        <p:tav tm="100000">
                                          <p:val>
                                            <p:strVal val="#ppt_w"/>
                                          </p:val>
                                        </p:tav>
                                      </p:tavLst>
                                    </p:anim>
                                    <p:anim calcmode="lin" valueType="num">
                                      <p:cBhvr>
                                        <p:cTn id="8" dur="500" fill="hold"/>
                                        <p:tgtEl>
                                          <p:spTgt spid="765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653">
                                            <p:txEl>
                                              <p:pRg st="0" end="0"/>
                                            </p:txEl>
                                          </p:spTgt>
                                        </p:tgtEl>
                                        <p:attrNameLst>
                                          <p:attrName>style.visibility</p:attrName>
                                        </p:attrNameLst>
                                      </p:cBhvr>
                                      <p:to>
                                        <p:strVal val="visible"/>
                                      </p:to>
                                    </p:set>
                                    <p:anim calcmode="lin" valueType="num">
                                      <p:cBhvr>
                                        <p:cTn id="11" dur="500" fill="hold"/>
                                        <p:tgtEl>
                                          <p:spTgt spid="765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65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653">
                                            <p:txEl>
                                              <p:pRg st="1" end="1"/>
                                            </p:txEl>
                                          </p:spTgt>
                                        </p:tgtEl>
                                        <p:attrNameLst>
                                          <p:attrName>style.visibility</p:attrName>
                                        </p:attrNameLst>
                                      </p:cBhvr>
                                      <p:to>
                                        <p:strVal val="visible"/>
                                      </p:to>
                                    </p:set>
                                    <p:anim calcmode="lin" valueType="num">
                                      <p:cBhvr>
                                        <p:cTn id="17" dur="500" fill="hold"/>
                                        <p:tgtEl>
                                          <p:spTgt spid="765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65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653">
                                            <p:txEl>
                                              <p:pRg st="2" end="2"/>
                                            </p:txEl>
                                          </p:spTgt>
                                        </p:tgtEl>
                                        <p:attrNameLst>
                                          <p:attrName>style.visibility</p:attrName>
                                        </p:attrNameLst>
                                      </p:cBhvr>
                                      <p:to>
                                        <p:strVal val="visible"/>
                                      </p:to>
                                    </p:set>
                                    <p:anim calcmode="lin" valueType="num">
                                      <p:cBhvr>
                                        <p:cTn id="23" dur="500" fill="hold"/>
                                        <p:tgtEl>
                                          <p:spTgt spid="765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65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653">
                                            <p:txEl>
                                              <p:pRg st="3" end="3"/>
                                            </p:txEl>
                                          </p:spTgt>
                                        </p:tgtEl>
                                        <p:attrNameLst>
                                          <p:attrName>style.visibility</p:attrName>
                                        </p:attrNameLst>
                                      </p:cBhvr>
                                      <p:to>
                                        <p:strVal val="visible"/>
                                      </p:to>
                                    </p:set>
                                    <p:anim calcmode="lin" valueType="num">
                                      <p:cBhvr>
                                        <p:cTn id="29" dur="500" fill="hold"/>
                                        <p:tgtEl>
                                          <p:spTgt spid="765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65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fill="hold" grpId="2" nodeType="clickEffect">
                                  <p:stCondLst>
                                    <p:cond delay="0"/>
                                  </p:stCondLst>
                                  <p:iterate>
                                    <p:tmAbs val="0"/>
                                  </p:iterate>
                                  <p:childTnLst>
                                    <p:set>
                                      <p:cBhvr>
                                        <p:cTn id="34" fill="hold"/>
                                        <p:tgtEl>
                                          <p:spTgt spid="7656"/>
                                        </p:tgtEl>
                                        <p:attrNameLst>
                                          <p:attrName>style.visibility</p:attrName>
                                        </p:attrNameLst>
                                      </p:cBhvr>
                                      <p:to>
                                        <p:strVal val="visible"/>
                                      </p:to>
                                    </p:set>
                                    <p:animEffect transition="in" filter="fade">
                                      <p:cBhvr>
                                        <p:cTn id="35" dur="500"/>
                                        <p:tgtEl>
                                          <p:spTgt spid="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3" grpId="1" build="p" animBg="1" advAuto="0"/>
      <p:bldP spid="7656" grpId="2" animBg="1" advAuto="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 name="Rectangle 2"/>
          <p:cNvSpPr txBox="1">
            <a:spLocks noGrp="1"/>
          </p:cNvSpPr>
          <p:nvPr>
            <p:ph type="title"/>
          </p:nvPr>
        </p:nvSpPr>
        <p:spPr>
          <a:xfrm>
            <a:off x="1267325" y="152400"/>
            <a:ext cx="9400676" cy="1219200"/>
          </a:xfrm>
          <a:prstGeom prst="rect">
            <a:avLst/>
          </a:prstGeom>
        </p:spPr>
        <p:txBody>
          <a:bodyPr/>
          <a:lstStyle/>
          <a:p>
            <a:pPr>
              <a:defRPr sz="4000" b="1">
                <a:latin typeface="Copperplate Gothic Bold"/>
                <a:ea typeface="Copperplate Gothic Bold"/>
                <a:cs typeface="Copperplate Gothic Bold"/>
                <a:sym typeface="Copperplate Gothic Bold"/>
              </a:defRPr>
            </a:pPr>
            <a:r>
              <a:t>Yahvé rechaza a Saúl </a:t>
            </a:r>
            <a:r>
              <a:rPr sz="2800" b="0">
                <a:latin typeface="Arial"/>
                <a:ea typeface="Arial"/>
                <a:cs typeface="Arial"/>
                <a:sym typeface="Arial"/>
              </a:rPr>
              <a:t>(1 Sa. 15)</a:t>
            </a:r>
          </a:p>
        </p:txBody>
      </p:sp>
      <p:sp>
        <p:nvSpPr>
          <p:cNvPr id="7660" name="Rectangle 3"/>
          <p:cNvSpPr txBox="1">
            <a:spLocks noGrp="1"/>
          </p:cNvSpPr>
          <p:nvPr>
            <p:ph type="body" sz="half" idx="1"/>
          </p:nvPr>
        </p:nvSpPr>
        <p:spPr>
          <a:xfrm>
            <a:off x="240633" y="1371599"/>
            <a:ext cx="5482390" cy="4772528"/>
          </a:xfrm>
          <a:prstGeom prst="rect">
            <a:avLst/>
          </a:prstGeom>
        </p:spPr>
        <p:txBody>
          <a:bodyPr/>
          <a:lstStyle/>
          <a:p>
            <a:pPr marL="288035" indent="-288035" defTabSz="768095">
              <a:spcBef>
                <a:spcPts val="500"/>
              </a:spcBef>
              <a:buSzTx/>
              <a:buFont typeface="Wingdings"/>
              <a:buNone/>
              <a:defRPr sz="2351" b="1">
                <a:solidFill>
                  <a:srgbClr val="EEC85E"/>
                </a:solidFill>
                <a:effectLst>
                  <a:outerShdw blurRad="32004" dist="32004" dir="2700000" rotWithShape="0">
                    <a:srgbClr val="000000"/>
                  </a:outerShdw>
                </a:effectLst>
              </a:defRPr>
            </a:pPr>
            <a:r>
              <a:t>Toda guerra en el antiguo Cercano Oriente era religiosa.</a:t>
            </a:r>
          </a:p>
          <a:p>
            <a:pPr marL="288035" indent="-288035" defTabSz="768095">
              <a:spcBef>
                <a:spcPts val="400"/>
              </a:spcBef>
              <a:defRPr sz="2016" i="1">
                <a:effectLst>
                  <a:outerShdw blurRad="32004" dist="32004" dir="2700000" rotWithShape="0">
                    <a:srgbClr val="000000"/>
                  </a:outerShdw>
                </a:effectLst>
              </a:defRPr>
            </a:pPr>
            <a:r>
              <a:t>Las deidades patronas eran vistas como combatientes en conflicto mutuo.</a:t>
            </a:r>
          </a:p>
          <a:p>
            <a:pPr marL="288035" indent="-288035" defTabSz="768095">
              <a:spcBef>
                <a:spcPts val="400"/>
              </a:spcBef>
              <a:defRPr sz="2016" i="1">
                <a:effectLst>
                  <a:outerShdw blurRad="32004" dist="32004" dir="2700000" rotWithShape="0">
                    <a:srgbClr val="000000"/>
                  </a:outerShdw>
                </a:effectLst>
              </a:defRPr>
            </a:pPr>
            <a:r>
              <a:t>Para Israel, un esfuerzo de guerra comenzó con un ritual de pronunciamiento sacerdotal (Dt. 20:2-4), sacrificios y oración por guía divina (1 S. 7:9; Jue. 20:18).</a:t>
            </a:r>
          </a:p>
          <a:p>
            <a:pPr marL="288035" indent="-288035" defTabSz="768095">
              <a:spcBef>
                <a:spcPts val="400"/>
              </a:spcBef>
              <a:defRPr sz="2016" i="1">
                <a:effectLst>
                  <a:outerShdw blurRad="32004" dist="32004" dir="2700000" rotWithShape="0">
                    <a:srgbClr val="000000"/>
                  </a:outerShdw>
                </a:effectLst>
              </a:defRPr>
            </a:pPr>
            <a:r>
              <a:t>Los habitantes dentro de las ciudades de Canaán debían ser aniquilados sin excepción (Dt. 10:16-17).</a:t>
            </a:r>
          </a:p>
        </p:txBody>
      </p:sp>
      <p:grpSp>
        <p:nvGrpSpPr>
          <p:cNvPr id="7663" name="Rectangle 4"/>
          <p:cNvGrpSpPr/>
          <p:nvPr/>
        </p:nvGrpSpPr>
        <p:grpSpPr>
          <a:xfrm>
            <a:off x="5967662" y="1966118"/>
            <a:ext cx="5217161" cy="3683001"/>
            <a:chOff x="0" y="0"/>
            <a:chExt cx="5217160" cy="3683000"/>
          </a:xfrm>
        </p:grpSpPr>
        <p:sp>
          <p:nvSpPr>
            <p:cNvPr id="7661" name="Rectangle"/>
            <p:cNvSpPr/>
            <p:nvPr/>
          </p:nvSpPr>
          <p:spPr>
            <a:xfrm>
              <a:off x="-1" y="0"/>
              <a:ext cx="5217162" cy="3683000"/>
            </a:xfrm>
            <a:prstGeom prst="rect">
              <a:avLst/>
            </a:prstGeom>
            <a:solidFill>
              <a:srgbClr val="C5D0B0"/>
            </a:solidFill>
            <a:ln w="12700" cap="flat">
              <a:noFill/>
              <a:miter lim="400000"/>
            </a:ln>
            <a:effectLst/>
          </p:spPr>
          <p:txBody>
            <a:bodyPr wrap="square" lIns="45719" tIns="45719" rIns="45719" bIns="45719" numCol="1" anchor="t">
              <a:noAutofit/>
            </a:bodyPr>
            <a:lstStyle/>
            <a:p>
              <a:pPr marL="342900" indent="-342900" defTabSz="914400">
                <a:lnSpc>
                  <a:spcPct val="90000"/>
                </a:lnSpc>
                <a:spcBef>
                  <a:spcPts val="700"/>
                </a:spcBef>
                <a:defRPr sz="3200">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7662" name="Saúl ya había transgredido cuando usurpó el papel sacerdotal de Samuel (13:9-10).…"/>
            <p:cNvSpPr txBox="1"/>
            <p:nvPr/>
          </p:nvSpPr>
          <p:spPr>
            <a:xfrm>
              <a:off x="45719" y="0"/>
              <a:ext cx="5125721" cy="3683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325754" indent="-325754" defTabSz="868680">
                <a:lnSpc>
                  <a:spcPct val="90000"/>
                </a:lnSpc>
                <a:spcBef>
                  <a:spcPts val="600"/>
                </a:spcBef>
                <a:defRPr sz="2660">
                  <a:solidFill>
                    <a:srgbClr val="800000"/>
                  </a:solidFill>
                  <a:latin typeface="Impact"/>
                  <a:ea typeface="Impact"/>
                  <a:cs typeface="Impact"/>
                  <a:sym typeface="Impact"/>
                </a:defRPr>
              </a:pPr>
              <a:r>
                <a:t>Saúl ya había transgredido cuando usurpó el papel sacerdotal de Samuel (13:9-10).</a:t>
              </a:r>
            </a:p>
            <a:p>
              <a:pPr marL="325754" indent="-325754" defTabSz="868680">
                <a:lnSpc>
                  <a:spcPct val="90000"/>
                </a:lnSpc>
                <a:spcBef>
                  <a:spcPts val="600"/>
                </a:spcBef>
                <a:defRPr sz="2660">
                  <a:solidFill>
                    <a:srgbClr val="800000"/>
                  </a:solidFill>
                  <a:latin typeface="Impact"/>
                  <a:ea typeface="Impact"/>
                  <a:cs typeface="Impact"/>
                  <a:sym typeface="Impact"/>
                </a:defRPr>
              </a:pPr>
              <a:r>
                <a:t>En la guerra con Amalek, ahora perdonó la vida de Agag, el rey, junto con lo mejor de los animales (15:8-9).</a:t>
              </a:r>
            </a:p>
            <a:p>
              <a:pPr marL="325754" indent="-325754" defTabSz="868680">
                <a:lnSpc>
                  <a:spcPct val="90000"/>
                </a:lnSpc>
                <a:spcBef>
                  <a:spcPts val="600"/>
                </a:spcBef>
                <a:defRPr sz="2660">
                  <a:solidFill>
                    <a:srgbClr val="800000"/>
                  </a:solidFill>
                  <a:latin typeface="Impact"/>
                  <a:ea typeface="Impact"/>
                  <a:cs typeface="Impact"/>
                  <a:sym typeface="Impact"/>
                </a:defRPr>
              </a:pPr>
              <a:r>
                <a:t>Esta desobediencia resultó en el rechazo irrevocable de Dios.</a:t>
              </a:r>
            </a:p>
          </p:txBody>
        </p:sp>
      </p:grpSp>
      <p:sp>
        <p:nvSpPr>
          <p:cNvPr id="7664"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229</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660">
                                            <p:bg/>
                                          </p:spTgt>
                                        </p:tgtEl>
                                        <p:attrNameLst>
                                          <p:attrName>style.visibility</p:attrName>
                                        </p:attrNameLst>
                                      </p:cBhvr>
                                      <p:to>
                                        <p:strVal val="visible"/>
                                      </p:to>
                                    </p:set>
                                    <p:anim calcmode="lin" valueType="num">
                                      <p:cBhvr>
                                        <p:cTn id="7" dur="500" fill="hold"/>
                                        <p:tgtEl>
                                          <p:spTgt spid="7660">
                                            <p:bg/>
                                          </p:spTgt>
                                        </p:tgtEl>
                                        <p:attrNameLst>
                                          <p:attrName>ppt_w</p:attrName>
                                        </p:attrNameLst>
                                      </p:cBhvr>
                                      <p:tavLst>
                                        <p:tav tm="0">
                                          <p:val>
                                            <p:fltVal val="0"/>
                                          </p:val>
                                        </p:tav>
                                        <p:tav tm="100000">
                                          <p:val>
                                            <p:strVal val="#ppt_w"/>
                                          </p:val>
                                        </p:tav>
                                      </p:tavLst>
                                    </p:anim>
                                    <p:anim calcmode="lin" valueType="num">
                                      <p:cBhvr>
                                        <p:cTn id="8" dur="500" fill="hold"/>
                                        <p:tgtEl>
                                          <p:spTgt spid="766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660">
                                            <p:txEl>
                                              <p:pRg st="0" end="0"/>
                                            </p:txEl>
                                          </p:spTgt>
                                        </p:tgtEl>
                                        <p:attrNameLst>
                                          <p:attrName>style.visibility</p:attrName>
                                        </p:attrNameLst>
                                      </p:cBhvr>
                                      <p:to>
                                        <p:strVal val="visible"/>
                                      </p:to>
                                    </p:set>
                                    <p:anim calcmode="lin" valueType="num">
                                      <p:cBhvr>
                                        <p:cTn id="11" dur="500" fill="hold"/>
                                        <p:tgtEl>
                                          <p:spTgt spid="766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66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660">
                                            <p:txEl>
                                              <p:pRg st="1" end="1"/>
                                            </p:txEl>
                                          </p:spTgt>
                                        </p:tgtEl>
                                        <p:attrNameLst>
                                          <p:attrName>style.visibility</p:attrName>
                                        </p:attrNameLst>
                                      </p:cBhvr>
                                      <p:to>
                                        <p:strVal val="visible"/>
                                      </p:to>
                                    </p:set>
                                    <p:anim calcmode="lin" valueType="num">
                                      <p:cBhvr>
                                        <p:cTn id="17" dur="500" fill="hold"/>
                                        <p:tgtEl>
                                          <p:spTgt spid="766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66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660">
                                            <p:txEl>
                                              <p:pRg st="2" end="2"/>
                                            </p:txEl>
                                          </p:spTgt>
                                        </p:tgtEl>
                                        <p:attrNameLst>
                                          <p:attrName>style.visibility</p:attrName>
                                        </p:attrNameLst>
                                      </p:cBhvr>
                                      <p:to>
                                        <p:strVal val="visible"/>
                                      </p:to>
                                    </p:set>
                                    <p:anim calcmode="lin" valueType="num">
                                      <p:cBhvr>
                                        <p:cTn id="23" dur="500" fill="hold"/>
                                        <p:tgtEl>
                                          <p:spTgt spid="766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66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660">
                                            <p:txEl>
                                              <p:pRg st="3" end="3"/>
                                            </p:txEl>
                                          </p:spTgt>
                                        </p:tgtEl>
                                        <p:attrNameLst>
                                          <p:attrName>style.visibility</p:attrName>
                                        </p:attrNameLst>
                                      </p:cBhvr>
                                      <p:to>
                                        <p:strVal val="visible"/>
                                      </p:to>
                                    </p:set>
                                    <p:anim calcmode="lin" valueType="num">
                                      <p:cBhvr>
                                        <p:cTn id="29" dur="500" fill="hold"/>
                                        <p:tgtEl>
                                          <p:spTgt spid="7660">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66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fill="hold" grpId="2" nodeType="clickEffect">
                                  <p:stCondLst>
                                    <p:cond delay="0"/>
                                  </p:stCondLst>
                                  <p:iterate>
                                    <p:tmAbs val="0"/>
                                  </p:iterate>
                                  <p:childTnLst>
                                    <p:set>
                                      <p:cBhvr>
                                        <p:cTn id="34" fill="hold"/>
                                        <p:tgtEl>
                                          <p:spTgt spid="7663"/>
                                        </p:tgtEl>
                                        <p:attrNameLst>
                                          <p:attrName>style.visibility</p:attrName>
                                        </p:attrNameLst>
                                      </p:cBhvr>
                                      <p:to>
                                        <p:strVal val="visible"/>
                                      </p:to>
                                    </p:set>
                                    <p:animEffect transition="in" filter="fade">
                                      <p:cBhvr>
                                        <p:cTn id="35" dur="500"/>
                                        <p:tgtEl>
                                          <p:spTgt spid="7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0" grpId="1" build="p" animBg="1" advAuto="0"/>
      <p:bldP spid="7663"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66"/>
        </a:solidFill>
        <a:effectLst/>
      </p:bgPr>
    </p:bg>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C51932AC-BAD5-463A-8253-840A171361C1}"/>
              </a:ext>
            </a:extLst>
          </p:cNvPr>
          <p:cNvSpPr>
            <a:spLocks noGrp="1" noChangeArrowheads="1"/>
          </p:cNvSpPr>
          <p:nvPr>
            <p:ph type="title"/>
          </p:nvPr>
        </p:nvSpPr>
        <p:spPr>
          <a:xfrm>
            <a:off x="1720470" y="76200"/>
            <a:ext cx="8229600" cy="838200"/>
          </a:xfrm>
        </p:spPr>
        <p:txBody>
          <a:bodyPr/>
          <a:lstStyle/>
          <a:p>
            <a:pPr algn="ctr" eaLnBrk="1" hangingPunct="1">
              <a:defRPr/>
            </a:pPr>
            <a:r>
              <a:rPr lang="en-US" altLang="en-US" b="1" dirty="0"/>
              <a:t>Gezer Calendar</a:t>
            </a:r>
          </a:p>
        </p:txBody>
      </p:sp>
      <p:sp>
        <p:nvSpPr>
          <p:cNvPr id="40963" name="Rectangle 3">
            <a:extLst>
              <a:ext uri="{FF2B5EF4-FFF2-40B4-BE49-F238E27FC236}">
                <a16:creationId xmlns:a16="http://schemas.microsoft.com/office/drawing/2014/main" id="{9363A53C-E9CA-4FC5-8322-D0A3139D0594}"/>
              </a:ext>
            </a:extLst>
          </p:cNvPr>
          <p:cNvSpPr>
            <a:spLocks noGrp="1" noChangeArrowheads="1"/>
          </p:cNvSpPr>
          <p:nvPr>
            <p:ph type="body" idx="1"/>
          </p:nvPr>
        </p:nvSpPr>
        <p:spPr>
          <a:xfrm>
            <a:off x="1720470" y="5943600"/>
            <a:ext cx="8229600" cy="685800"/>
          </a:xfrm>
        </p:spPr>
        <p:txBody>
          <a:bodyPr>
            <a:noAutofit/>
          </a:bodyPr>
          <a:lstStyle/>
          <a:p>
            <a:pPr algn="ctr" eaLnBrk="1" hangingPunct="1">
              <a:lnSpc>
                <a:spcPct val="90000"/>
              </a:lnSpc>
              <a:buFont typeface="Wingdings" panose="05000000000000000000" pitchFamily="2" charset="2"/>
              <a:buNone/>
            </a:pPr>
            <a:r>
              <a:rPr lang="en-US" altLang="en-US" sz="2400" b="1" dirty="0"/>
              <a:t>An agricultural calendar from about 1000 BC. The script is ancient Canaanite; the language is Hebrew.</a:t>
            </a:r>
          </a:p>
        </p:txBody>
      </p:sp>
      <p:pic>
        <p:nvPicPr>
          <p:cNvPr id="3" name="Picture 2">
            <a:extLst>
              <a:ext uri="{FF2B5EF4-FFF2-40B4-BE49-F238E27FC236}">
                <a16:creationId xmlns:a16="http://schemas.microsoft.com/office/drawing/2014/main" id="{210583BF-0AE0-4020-9416-B9AF85F1CC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00326" y="1066800"/>
            <a:ext cx="3234944" cy="4876800"/>
          </a:xfrm>
          <a:prstGeom prst="rect">
            <a:avLst/>
          </a:prstGeom>
        </p:spPr>
      </p:pic>
      <p:pic>
        <p:nvPicPr>
          <p:cNvPr id="5" name="Picture 4">
            <a:extLst>
              <a:ext uri="{FF2B5EF4-FFF2-40B4-BE49-F238E27FC236}">
                <a16:creationId xmlns:a16="http://schemas.microsoft.com/office/drawing/2014/main" id="{0EF571B2-3D8A-4114-93DE-B95BAAAD2F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066800"/>
            <a:ext cx="3121152" cy="4876800"/>
          </a:xfrm>
          <a:prstGeom prst="rect">
            <a:avLst/>
          </a:prstGeom>
        </p:spPr>
      </p:pic>
      <p:sp>
        <p:nvSpPr>
          <p:cNvPr id="2" name="Slide Number Placeholder 1">
            <a:extLst>
              <a:ext uri="{FF2B5EF4-FFF2-40B4-BE49-F238E27FC236}">
                <a16:creationId xmlns:a16="http://schemas.microsoft.com/office/drawing/2014/main" id="{B21FA103-B665-3433-A852-2A401B46AFC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6"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230</a:t>
            </a:fld>
            <a:endParaRPr/>
          </a:p>
        </p:txBody>
      </p:sp>
      <p:sp>
        <p:nvSpPr>
          <p:cNvPr id="7667" name="Rectangle 2"/>
          <p:cNvSpPr txBox="1">
            <a:spLocks noGrp="1"/>
          </p:cNvSpPr>
          <p:nvPr>
            <p:ph type="title"/>
          </p:nvPr>
        </p:nvSpPr>
        <p:spPr>
          <a:prstGeom prst="rect">
            <a:avLst/>
          </a:prstGeom>
        </p:spPr>
        <p:txBody>
          <a:bodyPr lIns="45719" tIns="45720" rIns="45719" bIns="45720" anchor="ctr">
            <a:normAutofit fontScale="90000"/>
          </a:bodyPr>
          <a:lstStyle/>
          <a:p>
            <a:pPr>
              <a:defRPr b="1">
                <a:solidFill>
                  <a:srgbClr val="00FFFF"/>
                </a:solidFill>
              </a:defRPr>
            </a:pPr>
            <a:r>
              <a:rPr dirty="0">
                <a:solidFill>
                  <a:srgbClr val="FF7300"/>
                </a:solidFill>
              </a:rPr>
              <a:t>The Rise of David</a:t>
            </a:r>
            <a:r>
              <a:rPr dirty="0"/>
              <a:t> / El </a:t>
            </a:r>
            <a:r>
              <a:rPr dirty="0" err="1"/>
              <a:t>ascenso</a:t>
            </a:r>
            <a:r>
              <a:rPr dirty="0"/>
              <a:t> de David</a:t>
            </a:r>
          </a:p>
          <a:p>
            <a:pPr>
              <a:defRPr b="1">
                <a:solidFill>
                  <a:srgbClr val="00FFFF"/>
                </a:solidFill>
              </a:defRPr>
            </a:pPr>
            <a:r>
              <a:rPr sz="2800" dirty="0"/>
              <a:t>(1 Sa. 16)</a:t>
            </a:r>
          </a:p>
        </p:txBody>
      </p:sp>
      <p:sp>
        <p:nvSpPr>
          <p:cNvPr id="7668" name="Rectangle 3"/>
          <p:cNvSpPr txBox="1">
            <a:spLocks noGrp="1"/>
          </p:cNvSpPr>
          <p:nvPr>
            <p:ph type="body" idx="1"/>
          </p:nvPr>
        </p:nvSpPr>
        <p:spPr>
          <a:xfrm>
            <a:off x="721895" y="1600200"/>
            <a:ext cx="10748210" cy="5029200"/>
          </a:xfrm>
          <a:prstGeom prst="rect">
            <a:avLst/>
          </a:prstGeom>
        </p:spPr>
        <p:txBody>
          <a:bodyPr lIns="45719" tIns="45720" rIns="45719" bIns="45720" anchor="t">
            <a:normAutofit/>
          </a:bodyPr>
          <a:lstStyle/>
          <a:p>
            <a:pPr marL="307975" indent="-307975" defTabSz="822959">
              <a:spcBef>
                <a:spcPts val="600"/>
              </a:spcBef>
              <a:buSzTx/>
              <a:buFont typeface="Wingdings"/>
              <a:buNone/>
              <a:defRPr sz="2520" b="1">
                <a:solidFill>
                  <a:srgbClr val="EEC85E"/>
                </a:solidFill>
                <a:effectLst>
                  <a:outerShdw blurRad="34289" dist="34289" dir="2700000" rotWithShape="0">
                    <a:srgbClr val="000000"/>
                  </a:outerShdw>
                </a:effectLst>
              </a:defRPr>
            </a:pPr>
            <a:r>
              <a:rPr sz="2500" dirty="0">
                <a:solidFill>
                  <a:srgbClr val="FF7300"/>
                </a:solidFill>
              </a:rPr>
              <a:t>At the same time that God rejected Saul, he also instructed Samuel to secretly anoint a new king.</a:t>
            </a:r>
            <a:r>
              <a:rPr sz="2500" dirty="0"/>
              <a:t> / Al </a:t>
            </a:r>
            <a:r>
              <a:rPr sz="2500" dirty="0" err="1"/>
              <a:t>mismo</a:t>
            </a:r>
            <a:r>
              <a:rPr sz="2500" dirty="0"/>
              <a:t> </a:t>
            </a:r>
            <a:r>
              <a:rPr sz="2500" dirty="0" err="1"/>
              <a:t>tiempo</a:t>
            </a:r>
            <a:r>
              <a:rPr sz="2500" dirty="0"/>
              <a:t> que Dios </a:t>
            </a:r>
            <a:r>
              <a:rPr sz="2500" dirty="0" err="1"/>
              <a:t>rechazó</a:t>
            </a:r>
            <a:r>
              <a:rPr sz="2500" dirty="0"/>
              <a:t> a Saúl, </a:t>
            </a:r>
            <a:r>
              <a:rPr sz="2500" dirty="0" err="1"/>
              <a:t>también</a:t>
            </a:r>
            <a:r>
              <a:rPr sz="2500" dirty="0"/>
              <a:t> </a:t>
            </a:r>
            <a:r>
              <a:rPr sz="2500" dirty="0" err="1"/>
              <a:t>instruyó</a:t>
            </a:r>
            <a:r>
              <a:rPr sz="2500" dirty="0"/>
              <a:t> a Samuel para que </a:t>
            </a:r>
            <a:r>
              <a:rPr sz="2500" dirty="0" err="1"/>
              <a:t>ungiera</a:t>
            </a:r>
            <a:r>
              <a:rPr sz="2500" dirty="0"/>
              <a:t> </a:t>
            </a:r>
            <a:r>
              <a:rPr sz="2500" dirty="0" err="1"/>
              <a:t>en</a:t>
            </a:r>
            <a:r>
              <a:rPr sz="2500" dirty="0"/>
              <a:t> </a:t>
            </a:r>
            <a:r>
              <a:rPr sz="2500" dirty="0" err="1"/>
              <a:t>secreto</a:t>
            </a:r>
            <a:r>
              <a:rPr sz="2500" dirty="0"/>
              <a:t> a un nuevo </a:t>
            </a:r>
            <a:r>
              <a:rPr sz="2500" dirty="0" err="1"/>
              <a:t>rey</a:t>
            </a:r>
            <a:r>
              <a:rPr sz="2500" dirty="0"/>
              <a:t>.</a:t>
            </a:r>
            <a:endParaRPr lang="en-US" sz="2500" dirty="0"/>
          </a:p>
          <a:p>
            <a:pPr marL="307975" indent="-307975" defTabSz="822959">
              <a:spcBef>
                <a:spcPts val="500"/>
              </a:spcBef>
              <a:defRPr sz="2159" i="1">
                <a:effectLst>
                  <a:outerShdw blurRad="34289" dist="34289" dir="2700000" rotWithShape="0">
                    <a:srgbClr val="000000"/>
                  </a:outerShdw>
                </a:effectLst>
              </a:defRPr>
            </a:pPr>
            <a:r>
              <a:rPr sz="2150" b="1" dirty="0">
                <a:solidFill>
                  <a:srgbClr val="FFFF00"/>
                </a:solidFill>
              </a:rPr>
              <a:t>The new candidate was as yet only a shepherd boy from Judah, David, the youngest son of Jesse.</a:t>
            </a:r>
            <a:r>
              <a:rPr sz="2150" dirty="0"/>
              <a:t> / El nuevo </a:t>
            </a:r>
            <a:r>
              <a:rPr sz="2150" dirty="0" err="1"/>
              <a:t>candidato</a:t>
            </a:r>
            <a:r>
              <a:rPr sz="2150" dirty="0"/>
              <a:t> era </a:t>
            </a:r>
            <a:r>
              <a:rPr sz="2150" dirty="0" err="1"/>
              <a:t>todavía</a:t>
            </a:r>
            <a:r>
              <a:rPr sz="2150" dirty="0"/>
              <a:t> un </a:t>
            </a:r>
            <a:r>
              <a:rPr sz="2150" dirty="0" err="1"/>
              <a:t>pastorcillo</a:t>
            </a:r>
            <a:r>
              <a:rPr sz="2150" dirty="0"/>
              <a:t> de Judá, David, </a:t>
            </a:r>
            <a:r>
              <a:rPr sz="2150" dirty="0" err="1"/>
              <a:t>el</a:t>
            </a:r>
            <a:r>
              <a:rPr sz="2150" dirty="0"/>
              <a:t> </a:t>
            </a:r>
            <a:r>
              <a:rPr sz="2150" dirty="0" err="1"/>
              <a:t>hijo</a:t>
            </a:r>
            <a:r>
              <a:rPr sz="2150" dirty="0"/>
              <a:t> </a:t>
            </a:r>
            <a:r>
              <a:rPr sz="2150" dirty="0" err="1"/>
              <a:t>menor</a:t>
            </a:r>
            <a:r>
              <a:rPr sz="2150" dirty="0"/>
              <a:t> de Isaí.</a:t>
            </a:r>
          </a:p>
          <a:p>
            <a:pPr marL="307975" indent="-307975" defTabSz="822959">
              <a:spcBef>
                <a:spcPts val="500"/>
              </a:spcBef>
              <a:defRPr sz="2159" i="1">
                <a:effectLst>
                  <a:outerShdw blurRad="34289" dist="34289" dir="2700000" rotWithShape="0">
                    <a:srgbClr val="000000"/>
                  </a:outerShdw>
                </a:effectLst>
              </a:defRPr>
            </a:pPr>
            <a:r>
              <a:rPr sz="2150" b="1" dirty="0">
                <a:solidFill>
                  <a:srgbClr val="FFFF00"/>
                </a:solidFill>
              </a:rPr>
              <a:t>This secret anointing was dangerous, since it would be perceived by Saul as treason (cf. 16:2).</a:t>
            </a:r>
            <a:r>
              <a:rPr sz="2150" dirty="0"/>
              <a:t> / </a:t>
            </a:r>
            <a:r>
              <a:rPr sz="2150" dirty="0" err="1"/>
              <a:t>Esta</a:t>
            </a:r>
            <a:r>
              <a:rPr sz="2150" dirty="0"/>
              <a:t> </a:t>
            </a:r>
            <a:r>
              <a:rPr sz="2150" dirty="0" err="1"/>
              <a:t>unción</a:t>
            </a:r>
            <a:r>
              <a:rPr sz="2150" dirty="0"/>
              <a:t> secreta era </a:t>
            </a:r>
            <a:r>
              <a:rPr sz="2150" dirty="0" err="1"/>
              <a:t>peligrosa</a:t>
            </a:r>
            <a:r>
              <a:rPr sz="2150" dirty="0"/>
              <a:t>, </a:t>
            </a:r>
            <a:r>
              <a:rPr sz="2150" dirty="0" err="1"/>
              <a:t>ya</a:t>
            </a:r>
            <a:r>
              <a:rPr sz="2150" dirty="0"/>
              <a:t> que Saúl la </a:t>
            </a:r>
            <a:r>
              <a:rPr sz="2150" dirty="0" err="1"/>
              <a:t>percibiría</a:t>
            </a:r>
            <a:r>
              <a:rPr sz="2150" dirty="0"/>
              <a:t> </a:t>
            </a:r>
            <a:r>
              <a:rPr sz="2150" dirty="0" err="1"/>
              <a:t>como</a:t>
            </a:r>
            <a:r>
              <a:rPr sz="2150" dirty="0"/>
              <a:t> </a:t>
            </a:r>
            <a:r>
              <a:rPr sz="2150" dirty="0" err="1"/>
              <a:t>una</a:t>
            </a:r>
            <a:r>
              <a:rPr sz="2150" dirty="0"/>
              <a:t> </a:t>
            </a:r>
            <a:r>
              <a:rPr sz="2150" dirty="0" err="1"/>
              <a:t>traición</a:t>
            </a:r>
            <a:r>
              <a:rPr sz="2150" dirty="0"/>
              <a:t> (cf. 16:2).</a:t>
            </a:r>
          </a:p>
          <a:p>
            <a:pPr marL="307975" indent="-307975" defTabSz="822959">
              <a:spcBef>
                <a:spcPts val="500"/>
              </a:spcBef>
              <a:defRPr sz="2159" i="1">
                <a:effectLst>
                  <a:outerShdw blurRad="34289" dist="34289" dir="2700000" rotWithShape="0">
                    <a:srgbClr val="000000"/>
                  </a:outerShdw>
                </a:effectLst>
              </a:defRPr>
            </a:pPr>
            <a:r>
              <a:rPr sz="2150" b="1" dirty="0">
                <a:solidFill>
                  <a:srgbClr val="FFFF00"/>
                </a:solidFill>
              </a:rPr>
              <a:t>In the meantime, David was taken into Saul’s service as a musician and an armor-bearer.</a:t>
            </a:r>
            <a:r>
              <a:rPr sz="2150" dirty="0"/>
              <a:t> / </a:t>
            </a:r>
            <a:r>
              <a:rPr sz="2150" dirty="0" err="1"/>
              <a:t>Mientras</a:t>
            </a:r>
            <a:r>
              <a:rPr sz="2150" dirty="0"/>
              <a:t> tanto, David </a:t>
            </a:r>
            <a:r>
              <a:rPr sz="2150" dirty="0" err="1"/>
              <a:t>fue</a:t>
            </a:r>
            <a:r>
              <a:rPr sz="2150" dirty="0"/>
              <a:t> </a:t>
            </a:r>
            <a:r>
              <a:rPr sz="2150" dirty="0" err="1"/>
              <a:t>puesto</a:t>
            </a:r>
            <a:r>
              <a:rPr sz="2150" dirty="0"/>
              <a:t> al </a:t>
            </a:r>
            <a:r>
              <a:rPr sz="2150" dirty="0" err="1"/>
              <a:t>servicio</a:t>
            </a:r>
            <a:r>
              <a:rPr sz="2150" dirty="0"/>
              <a:t> de Saúl </a:t>
            </a:r>
            <a:r>
              <a:rPr sz="2150" dirty="0" err="1"/>
              <a:t>como</a:t>
            </a:r>
            <a:r>
              <a:rPr sz="2150" dirty="0"/>
              <a:t> </a:t>
            </a:r>
            <a:r>
              <a:rPr sz="2150" dirty="0" err="1"/>
              <a:t>músico</a:t>
            </a:r>
            <a:r>
              <a:rPr sz="2150" dirty="0"/>
              <a:t> y </a:t>
            </a:r>
            <a:r>
              <a:rPr sz="2150" dirty="0" err="1"/>
              <a:t>escudero</a:t>
            </a:r>
            <a:r>
              <a:rPr sz="2150" dirty="0"/>
              <a: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668">
                                            <p:bg/>
                                          </p:spTgt>
                                        </p:tgtEl>
                                        <p:attrNameLst>
                                          <p:attrName>style.visibility</p:attrName>
                                        </p:attrNameLst>
                                      </p:cBhvr>
                                      <p:to>
                                        <p:strVal val="visible"/>
                                      </p:to>
                                    </p:set>
                                    <p:anim calcmode="lin" valueType="num">
                                      <p:cBhvr>
                                        <p:cTn id="7" dur="500" fill="hold"/>
                                        <p:tgtEl>
                                          <p:spTgt spid="7668">
                                            <p:bg/>
                                          </p:spTgt>
                                        </p:tgtEl>
                                        <p:attrNameLst>
                                          <p:attrName>ppt_w</p:attrName>
                                        </p:attrNameLst>
                                      </p:cBhvr>
                                      <p:tavLst>
                                        <p:tav tm="0">
                                          <p:val>
                                            <p:fltVal val="0"/>
                                          </p:val>
                                        </p:tav>
                                        <p:tav tm="100000">
                                          <p:val>
                                            <p:strVal val="#ppt_w"/>
                                          </p:val>
                                        </p:tav>
                                      </p:tavLst>
                                    </p:anim>
                                    <p:anim calcmode="lin" valueType="num">
                                      <p:cBhvr>
                                        <p:cTn id="8" dur="500" fill="hold"/>
                                        <p:tgtEl>
                                          <p:spTgt spid="766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668">
                                            <p:txEl>
                                              <p:pRg st="0" end="0"/>
                                            </p:txEl>
                                          </p:spTgt>
                                        </p:tgtEl>
                                        <p:attrNameLst>
                                          <p:attrName>style.visibility</p:attrName>
                                        </p:attrNameLst>
                                      </p:cBhvr>
                                      <p:to>
                                        <p:strVal val="visible"/>
                                      </p:to>
                                    </p:set>
                                    <p:anim calcmode="lin" valueType="num">
                                      <p:cBhvr>
                                        <p:cTn id="11" dur="500" fill="hold"/>
                                        <p:tgtEl>
                                          <p:spTgt spid="766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66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668">
                                            <p:txEl>
                                              <p:pRg st="1" end="1"/>
                                            </p:txEl>
                                          </p:spTgt>
                                        </p:tgtEl>
                                        <p:attrNameLst>
                                          <p:attrName>style.visibility</p:attrName>
                                        </p:attrNameLst>
                                      </p:cBhvr>
                                      <p:to>
                                        <p:strVal val="visible"/>
                                      </p:to>
                                    </p:set>
                                    <p:anim calcmode="lin" valueType="num">
                                      <p:cBhvr>
                                        <p:cTn id="17" dur="500" fill="hold"/>
                                        <p:tgtEl>
                                          <p:spTgt spid="766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66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668">
                                            <p:txEl>
                                              <p:pRg st="2" end="2"/>
                                            </p:txEl>
                                          </p:spTgt>
                                        </p:tgtEl>
                                        <p:attrNameLst>
                                          <p:attrName>style.visibility</p:attrName>
                                        </p:attrNameLst>
                                      </p:cBhvr>
                                      <p:to>
                                        <p:strVal val="visible"/>
                                      </p:to>
                                    </p:set>
                                    <p:anim calcmode="lin" valueType="num">
                                      <p:cBhvr>
                                        <p:cTn id="23" dur="500" fill="hold"/>
                                        <p:tgtEl>
                                          <p:spTgt spid="766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66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668">
                                            <p:txEl>
                                              <p:pRg st="3" end="3"/>
                                            </p:txEl>
                                          </p:spTgt>
                                        </p:tgtEl>
                                        <p:attrNameLst>
                                          <p:attrName>style.visibility</p:attrName>
                                        </p:attrNameLst>
                                      </p:cBhvr>
                                      <p:to>
                                        <p:strVal val="visible"/>
                                      </p:to>
                                    </p:set>
                                    <p:anim calcmode="lin" valueType="num">
                                      <p:cBhvr>
                                        <p:cTn id="29" dur="500" fill="hold"/>
                                        <p:tgtEl>
                                          <p:spTgt spid="766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66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8" grpId="1" build="p" animBg="1" advAuto="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0" name="Rectangle 9"/>
          <p:cNvSpPr txBox="1">
            <a:spLocks noGrp="1"/>
          </p:cNvSpPr>
          <p:nvPr>
            <p:ph type="title"/>
          </p:nvPr>
        </p:nvSpPr>
        <p:spPr>
          <a:xfrm>
            <a:off x="543559" y="354011"/>
            <a:ext cx="5181601" cy="1246189"/>
          </a:xfrm>
          <a:prstGeom prst="rect">
            <a:avLst/>
          </a:prstGeom>
        </p:spPr>
        <p:txBody>
          <a:bodyPr/>
          <a:lstStyle/>
          <a:p>
            <a:pPr>
              <a:defRPr sz="3600">
                <a:latin typeface="Impact"/>
                <a:ea typeface="Impact"/>
                <a:cs typeface="Impact"/>
                <a:sym typeface="Impact"/>
              </a:defRPr>
            </a:pPr>
            <a:r>
              <a:t>David, Musician and Poet</a:t>
            </a:r>
          </a:p>
          <a:p>
            <a:pPr>
              <a:defRPr sz="3600">
                <a:latin typeface="Impact"/>
                <a:ea typeface="Impact"/>
                <a:cs typeface="Impact"/>
                <a:sym typeface="Impact"/>
              </a:defRPr>
            </a:pPr>
            <a:r>
              <a:t>David, Músico y Poeta</a:t>
            </a:r>
          </a:p>
        </p:txBody>
      </p:sp>
      <p:sp>
        <p:nvSpPr>
          <p:cNvPr id="7671" name="Rectangle 10"/>
          <p:cNvSpPr txBox="1">
            <a:spLocks noGrp="1"/>
          </p:cNvSpPr>
          <p:nvPr>
            <p:ph type="body" sz="half" idx="1"/>
          </p:nvPr>
        </p:nvSpPr>
        <p:spPr>
          <a:xfrm>
            <a:off x="457200" y="1600200"/>
            <a:ext cx="6172200" cy="4953000"/>
          </a:xfrm>
          <a:prstGeom prst="rect">
            <a:avLst/>
          </a:prstGeom>
        </p:spPr>
        <p:txBody>
          <a:bodyPr lIns="45719" tIns="45720" rIns="45719" bIns="45720" anchor="t">
            <a:normAutofit/>
          </a:bodyPr>
          <a:lstStyle/>
          <a:p>
            <a:pPr marL="287655" indent="-287655" defTabSz="768095">
              <a:spcBef>
                <a:spcPts val="400"/>
              </a:spcBef>
              <a:buSzTx/>
              <a:buFont typeface="Wingdings"/>
              <a:buNone/>
              <a:defRPr sz="2016" i="1">
                <a:effectLst>
                  <a:outerShdw blurRad="32004" dist="32004" dir="2700000" rotWithShape="0">
                    <a:srgbClr val="000000"/>
                  </a:outerShdw>
                </a:effectLst>
              </a:defRPr>
            </a:pPr>
            <a:r>
              <a:rPr sz="2000" b="1" dirty="0">
                <a:solidFill>
                  <a:srgbClr val="FFFF00"/>
                </a:solidFill>
              </a:rPr>
              <a:t>73 Psalms are titled in Hebrew “to David” (meaning either “by David” or “in honor of David”).</a:t>
            </a:r>
            <a:r>
              <a:rPr sz="2000" dirty="0"/>
              <a:t> / 73 Los </a:t>
            </a:r>
            <a:r>
              <a:rPr sz="2000" dirty="0" err="1"/>
              <a:t>salmos</a:t>
            </a:r>
            <a:r>
              <a:rPr sz="2000" dirty="0"/>
              <a:t> se </a:t>
            </a:r>
            <a:r>
              <a:rPr sz="2000" dirty="0" err="1"/>
              <a:t>titulan</a:t>
            </a:r>
            <a:r>
              <a:rPr sz="2000" dirty="0"/>
              <a:t> </a:t>
            </a:r>
            <a:r>
              <a:rPr sz="2000" dirty="0" err="1"/>
              <a:t>en</a:t>
            </a:r>
            <a:r>
              <a:rPr sz="2000" dirty="0"/>
              <a:t> </a:t>
            </a:r>
            <a:r>
              <a:rPr sz="2000" dirty="0" err="1"/>
              <a:t>hebreo</a:t>
            </a:r>
            <a:r>
              <a:rPr sz="2000" dirty="0"/>
              <a:t> “a David” (que </a:t>
            </a:r>
            <a:r>
              <a:rPr sz="2000" dirty="0" err="1"/>
              <a:t>significa</a:t>
            </a:r>
            <a:r>
              <a:rPr sz="2000" dirty="0"/>
              <a:t> “</a:t>
            </a:r>
            <a:r>
              <a:rPr sz="2000" dirty="0" err="1"/>
              <a:t>por</a:t>
            </a:r>
            <a:r>
              <a:rPr sz="2000" dirty="0"/>
              <a:t> David” o “</a:t>
            </a:r>
            <a:r>
              <a:rPr sz="2000" dirty="0" err="1"/>
              <a:t>en</a:t>
            </a:r>
            <a:r>
              <a:rPr sz="2000" dirty="0"/>
              <a:t> honor de David”).</a:t>
            </a:r>
            <a:endParaRPr lang="en-US" sz="2000" dirty="0"/>
          </a:p>
          <a:p>
            <a:pPr marL="287655" indent="-287655" defTabSz="768095">
              <a:spcBef>
                <a:spcPts val="400"/>
              </a:spcBef>
              <a:buSzTx/>
              <a:buFont typeface="Wingdings"/>
              <a:buNone/>
              <a:defRPr sz="2016" i="1">
                <a:effectLst>
                  <a:outerShdw blurRad="32004" dist="32004" dir="2700000" rotWithShape="0">
                    <a:srgbClr val="000000"/>
                  </a:outerShdw>
                </a:effectLst>
              </a:defRPr>
            </a:pPr>
            <a:r>
              <a:rPr sz="2000" b="1" dirty="0">
                <a:solidFill>
                  <a:srgbClr val="FFFF00"/>
                </a:solidFill>
              </a:rPr>
              <a:t>Unquestionably, the most famous is Psalm 23.</a:t>
            </a:r>
            <a:r>
              <a:rPr sz="2000" dirty="0"/>
              <a:t> / </a:t>
            </a:r>
            <a:r>
              <a:rPr sz="2000" dirty="0" err="1"/>
              <a:t>Incuestionablemente</a:t>
            </a:r>
            <a:r>
              <a:rPr sz="2000" dirty="0"/>
              <a:t>, </a:t>
            </a:r>
            <a:r>
              <a:rPr sz="2000" dirty="0" err="1"/>
              <a:t>el</a:t>
            </a:r>
            <a:r>
              <a:rPr sz="2000" dirty="0"/>
              <a:t> </a:t>
            </a:r>
            <a:r>
              <a:rPr sz="2000" dirty="0" err="1"/>
              <a:t>más</a:t>
            </a:r>
            <a:r>
              <a:rPr sz="2000" dirty="0"/>
              <a:t> </a:t>
            </a:r>
            <a:r>
              <a:rPr sz="2000" dirty="0" err="1"/>
              <a:t>famoso</a:t>
            </a:r>
            <a:r>
              <a:rPr sz="2000" dirty="0"/>
              <a:t> es </a:t>
            </a:r>
            <a:r>
              <a:rPr sz="2000" dirty="0" err="1"/>
              <a:t>el</a:t>
            </a:r>
            <a:r>
              <a:rPr sz="2000" dirty="0"/>
              <a:t> Salmo 23.</a:t>
            </a:r>
          </a:p>
          <a:p>
            <a:pPr marL="287655" indent="-287655" defTabSz="768095">
              <a:spcBef>
                <a:spcPts val="400"/>
              </a:spcBef>
              <a:buSzTx/>
              <a:buFont typeface="Wingdings"/>
              <a:buNone/>
              <a:defRPr sz="2016" i="1">
                <a:effectLst>
                  <a:outerShdw blurRad="32004" dist="32004" dir="2700000" rotWithShape="0">
                    <a:srgbClr val="000000"/>
                  </a:outerShdw>
                </a:effectLst>
              </a:defRPr>
            </a:pPr>
            <a:r>
              <a:rPr sz="2000" b="1" dirty="0">
                <a:solidFill>
                  <a:srgbClr val="FFFF00"/>
                </a:solidFill>
              </a:rPr>
              <a:t>David’s influence in music and poetry must have been tremendous, and when he died, he was called, “Israel’s Singer of Songs” (2 Sa. 23:1).</a:t>
            </a:r>
            <a:r>
              <a:rPr sz="2000" dirty="0"/>
              <a:t> / La </a:t>
            </a:r>
            <a:r>
              <a:rPr sz="2000" dirty="0" err="1"/>
              <a:t>influencia</a:t>
            </a:r>
            <a:r>
              <a:rPr sz="2000" dirty="0"/>
              <a:t> de David </a:t>
            </a:r>
            <a:r>
              <a:rPr sz="2000" dirty="0" err="1"/>
              <a:t>en</a:t>
            </a:r>
            <a:r>
              <a:rPr sz="2000" dirty="0"/>
              <a:t> la </a:t>
            </a:r>
            <a:r>
              <a:rPr sz="2000" dirty="0" err="1"/>
              <a:t>música</a:t>
            </a:r>
            <a:r>
              <a:rPr sz="2000" dirty="0"/>
              <a:t> y la </a:t>
            </a:r>
            <a:r>
              <a:rPr sz="2000" dirty="0" err="1"/>
              <a:t>poesía</a:t>
            </a:r>
            <a:r>
              <a:rPr sz="2000" dirty="0"/>
              <a:t> </a:t>
            </a:r>
            <a:r>
              <a:rPr sz="2000" dirty="0" err="1"/>
              <a:t>debe</a:t>
            </a:r>
            <a:r>
              <a:rPr sz="2000" dirty="0"/>
              <a:t> </a:t>
            </a:r>
            <a:r>
              <a:rPr sz="2000" dirty="0" err="1"/>
              <a:t>haber</a:t>
            </a:r>
            <a:r>
              <a:rPr sz="2000" dirty="0"/>
              <a:t> </a:t>
            </a:r>
            <a:r>
              <a:rPr sz="2000" dirty="0" err="1"/>
              <a:t>sido</a:t>
            </a:r>
            <a:r>
              <a:rPr sz="2000" dirty="0"/>
              <a:t> </a:t>
            </a:r>
            <a:r>
              <a:rPr sz="2000" dirty="0" err="1"/>
              <a:t>tremenda</a:t>
            </a:r>
            <a:r>
              <a:rPr sz="2000" dirty="0"/>
              <a:t>, y </a:t>
            </a:r>
            <a:r>
              <a:rPr sz="2000" dirty="0" err="1"/>
              <a:t>cuando</a:t>
            </a:r>
            <a:r>
              <a:rPr sz="2000" dirty="0"/>
              <a:t> </a:t>
            </a:r>
            <a:r>
              <a:rPr sz="2000" dirty="0" err="1"/>
              <a:t>murió</a:t>
            </a:r>
            <a:r>
              <a:rPr sz="2000" dirty="0"/>
              <a:t>, </a:t>
            </a:r>
            <a:r>
              <a:rPr sz="2000" dirty="0" err="1"/>
              <a:t>fue</a:t>
            </a:r>
            <a:r>
              <a:rPr sz="2000" dirty="0"/>
              <a:t> </a:t>
            </a:r>
            <a:r>
              <a:rPr sz="2000" dirty="0" err="1"/>
              <a:t>llamado</a:t>
            </a:r>
            <a:r>
              <a:rPr sz="2000" dirty="0"/>
              <a:t> “Cantor de canciones de Israel” (2 S. 23:1).</a:t>
            </a:r>
          </a:p>
        </p:txBody>
      </p:sp>
      <p:sp>
        <p:nvSpPr>
          <p:cNvPr id="7673" name="Text Box 5"/>
          <p:cNvSpPr txBox="1"/>
          <p:nvPr/>
        </p:nvSpPr>
        <p:spPr>
          <a:xfrm>
            <a:off x="7093075" y="47796"/>
            <a:ext cx="4416777"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defTabSz="914400">
              <a:spcBef>
                <a:spcPts val="1200"/>
              </a:spcBef>
              <a:defRPr sz="2000" b="1">
                <a:solidFill>
                  <a:srgbClr val="EAEAEA"/>
                </a:solidFill>
                <a:latin typeface="Arial"/>
                <a:ea typeface="Arial"/>
                <a:cs typeface="Arial"/>
                <a:sym typeface="Arial"/>
              </a:defRPr>
            </a:pPr>
            <a:r>
              <a:rPr dirty="0">
                <a:solidFill>
                  <a:srgbClr val="FFFF00"/>
                </a:solidFill>
              </a:rPr>
              <a:t>A lyre depicted on a jasper seal excavated in Jerusalem (7</a:t>
            </a:r>
            <a:r>
              <a:rPr baseline="30000" dirty="0">
                <a:solidFill>
                  <a:srgbClr val="FFFF00"/>
                </a:solidFill>
              </a:rPr>
              <a:t>th</a:t>
            </a:r>
            <a:r>
              <a:rPr dirty="0">
                <a:solidFill>
                  <a:srgbClr val="FFFF00"/>
                </a:solidFill>
              </a:rPr>
              <a:t> century BC) may show us what David’s lyre looked like.</a:t>
            </a:r>
            <a:r>
              <a:rPr dirty="0"/>
              <a:t> / Una lira </a:t>
            </a:r>
            <a:r>
              <a:rPr dirty="0" err="1"/>
              <a:t>representada</a:t>
            </a:r>
            <a:r>
              <a:rPr dirty="0"/>
              <a:t> </a:t>
            </a:r>
            <a:r>
              <a:rPr dirty="0" err="1"/>
              <a:t>en</a:t>
            </a:r>
            <a:r>
              <a:rPr dirty="0"/>
              <a:t> un </a:t>
            </a:r>
            <a:r>
              <a:rPr dirty="0" err="1"/>
              <a:t>sello</a:t>
            </a:r>
            <a:r>
              <a:rPr dirty="0"/>
              <a:t> de </a:t>
            </a:r>
            <a:r>
              <a:rPr dirty="0" err="1"/>
              <a:t>jaspe</a:t>
            </a:r>
            <a:r>
              <a:rPr dirty="0"/>
              <a:t> </a:t>
            </a:r>
            <a:r>
              <a:rPr dirty="0" err="1"/>
              <a:t>excavado</a:t>
            </a:r>
            <a:r>
              <a:rPr dirty="0"/>
              <a:t> </a:t>
            </a:r>
            <a:r>
              <a:rPr dirty="0" err="1"/>
              <a:t>en</a:t>
            </a:r>
            <a:r>
              <a:rPr dirty="0"/>
              <a:t> Jerusalén (</a:t>
            </a:r>
            <a:r>
              <a:rPr dirty="0" err="1"/>
              <a:t>siglo</a:t>
            </a:r>
            <a:r>
              <a:rPr dirty="0"/>
              <a:t> VII a. C.) </a:t>
            </a:r>
            <a:r>
              <a:rPr dirty="0" err="1"/>
              <a:t>puede</a:t>
            </a:r>
            <a:r>
              <a:rPr dirty="0"/>
              <a:t> </a:t>
            </a:r>
            <a:r>
              <a:rPr dirty="0" err="1"/>
              <a:t>mostrarnos</a:t>
            </a:r>
            <a:r>
              <a:rPr dirty="0"/>
              <a:t> </a:t>
            </a:r>
            <a:r>
              <a:rPr dirty="0" err="1"/>
              <a:t>cómo</a:t>
            </a:r>
            <a:r>
              <a:rPr dirty="0"/>
              <a:t> era la lira de David.</a:t>
            </a:r>
          </a:p>
        </p:txBody>
      </p:sp>
      <p:sp>
        <p:nvSpPr>
          <p:cNvPr id="7674"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231</a:t>
            </a:fld>
            <a:endParaRPr/>
          </a:p>
        </p:txBody>
      </p:sp>
      <p:pic>
        <p:nvPicPr>
          <p:cNvPr id="2" name="Picture 2">
            <a:extLst>
              <a:ext uri="{FF2B5EF4-FFF2-40B4-BE49-F238E27FC236}">
                <a16:creationId xmlns:a16="http://schemas.microsoft.com/office/drawing/2014/main" id="{33DD5564-8362-8130-8E50-E0E0CBE20F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0012" y="2684385"/>
            <a:ext cx="3186752" cy="3968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7671">
                                            <p:bg/>
                                          </p:spTgt>
                                        </p:tgtEl>
                                        <p:attrNameLst>
                                          <p:attrName>style.visibility</p:attrName>
                                        </p:attrNameLst>
                                      </p:cBhvr>
                                      <p:to>
                                        <p:strVal val="visible"/>
                                      </p:to>
                                    </p:set>
                                    <p:anim calcmode="lin" valueType="num">
                                      <p:cBhvr>
                                        <p:cTn id="7" dur="500" fill="hold"/>
                                        <p:tgtEl>
                                          <p:spTgt spid="7671">
                                            <p:bg/>
                                          </p:spTgt>
                                        </p:tgtEl>
                                        <p:attrNameLst>
                                          <p:attrName>ppt_x</p:attrName>
                                        </p:attrNameLst>
                                      </p:cBhvr>
                                      <p:tavLst>
                                        <p:tav tm="0">
                                          <p:val>
                                            <p:strVal val="#ppt_x"/>
                                          </p:val>
                                        </p:tav>
                                        <p:tav tm="100000">
                                          <p:val>
                                            <p:strVal val="#ppt_x"/>
                                          </p:val>
                                        </p:tav>
                                      </p:tavLst>
                                    </p:anim>
                                    <p:anim calcmode="lin" valueType="num">
                                      <p:cBhvr>
                                        <p:cTn id="8" dur="500" fill="hold"/>
                                        <p:tgtEl>
                                          <p:spTgt spid="7671">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7671">
                                            <p:txEl>
                                              <p:pRg st="0" end="0"/>
                                            </p:txEl>
                                          </p:spTgt>
                                        </p:tgtEl>
                                        <p:attrNameLst>
                                          <p:attrName>style.visibility</p:attrName>
                                        </p:attrNameLst>
                                      </p:cBhvr>
                                      <p:to>
                                        <p:strVal val="visible"/>
                                      </p:to>
                                    </p:set>
                                    <p:anim calcmode="lin" valueType="num">
                                      <p:cBhvr>
                                        <p:cTn id="11" dur="500" fill="hold"/>
                                        <p:tgtEl>
                                          <p:spTgt spid="7671">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76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7671">
                                            <p:txEl>
                                              <p:pRg st="1" end="1"/>
                                            </p:txEl>
                                          </p:spTgt>
                                        </p:tgtEl>
                                        <p:attrNameLst>
                                          <p:attrName>style.visibility</p:attrName>
                                        </p:attrNameLst>
                                      </p:cBhvr>
                                      <p:to>
                                        <p:strVal val="visible"/>
                                      </p:to>
                                    </p:set>
                                    <p:anim calcmode="lin" valueType="num">
                                      <p:cBhvr>
                                        <p:cTn id="17" dur="500" fill="hold"/>
                                        <p:tgtEl>
                                          <p:spTgt spid="7671">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76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7671">
                                            <p:txEl>
                                              <p:pRg st="2" end="2"/>
                                            </p:txEl>
                                          </p:spTgt>
                                        </p:tgtEl>
                                        <p:attrNameLst>
                                          <p:attrName>style.visibility</p:attrName>
                                        </p:attrNameLst>
                                      </p:cBhvr>
                                      <p:to>
                                        <p:strVal val="visible"/>
                                      </p:to>
                                    </p:set>
                                    <p:anim calcmode="lin" valueType="num">
                                      <p:cBhvr>
                                        <p:cTn id="23" dur="500" fill="hold"/>
                                        <p:tgtEl>
                                          <p:spTgt spid="7671">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76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fill="hold" grpId="2" nodeType="clickEffect">
                                  <p:stCondLst>
                                    <p:cond delay="0"/>
                                  </p:stCondLst>
                                  <p:iterate>
                                    <p:tmAbs val="0"/>
                                  </p:iterate>
                                  <p:childTnLst>
                                    <p:set>
                                      <p:cBhvr>
                                        <p:cTn id="28" fill="hold"/>
                                        <p:tgtEl>
                                          <p:spTgt spid="7673"/>
                                        </p:tgtEl>
                                        <p:attrNameLst>
                                          <p:attrName>style.visibility</p:attrName>
                                        </p:attrNameLst>
                                      </p:cBhvr>
                                      <p:to>
                                        <p:strVal val="visible"/>
                                      </p:to>
                                    </p:set>
                                    <p:animEffect transition="in" filter="fade">
                                      <p:cBhvr>
                                        <p:cTn id="29" dur="500"/>
                                        <p:tgtEl>
                                          <p:spTgt spid="7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71" grpId="1" build="p" animBg="1" advAuto="0"/>
      <p:bldP spid="7673" grpId="2" animBg="1" advAuto="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6" name="Rectangle 2"/>
          <p:cNvSpPr txBox="1">
            <a:spLocks noGrp="1"/>
          </p:cNvSpPr>
          <p:nvPr>
            <p:ph type="title"/>
          </p:nvPr>
        </p:nvSpPr>
        <p:spPr>
          <a:xfrm>
            <a:off x="7772400" y="76200"/>
            <a:ext cx="2819400" cy="1295400"/>
          </a:xfrm>
          <a:prstGeom prst="rect">
            <a:avLst/>
          </a:prstGeom>
        </p:spPr>
        <p:txBody>
          <a:bodyPr lIns="45719" tIns="45720" rIns="45719" bIns="45720" anchor="ctr">
            <a:normAutofit/>
          </a:bodyPr>
          <a:lstStyle/>
          <a:p>
            <a:pPr defTabSz="658368">
              <a:defRPr sz="2592">
                <a:effectLst>
                  <a:outerShdw blurRad="27432" dist="27432" dir="2700000" rotWithShape="0">
                    <a:srgbClr val="000000"/>
                  </a:outerShdw>
                </a:effectLst>
                <a:latin typeface="Impact"/>
                <a:ea typeface="Impact"/>
                <a:cs typeface="Impact"/>
                <a:sym typeface="Impact"/>
              </a:defRPr>
            </a:pPr>
            <a:r>
              <a:rPr sz="2550" dirty="0">
                <a:solidFill>
                  <a:srgbClr val="FF7300"/>
                </a:solidFill>
              </a:rPr>
              <a:t>David, the Armor-bearer</a:t>
            </a:r>
          </a:p>
          <a:p>
            <a:pPr defTabSz="658368">
              <a:defRPr sz="2592">
                <a:effectLst>
                  <a:outerShdw blurRad="27432" dist="27432" dir="2700000" rotWithShape="0">
                    <a:srgbClr val="000000"/>
                  </a:outerShdw>
                </a:effectLst>
                <a:latin typeface="Impact"/>
                <a:ea typeface="Impact"/>
                <a:cs typeface="Impact"/>
                <a:sym typeface="Impact"/>
              </a:defRPr>
            </a:pPr>
            <a:r>
              <a:rPr sz="2550" dirty="0"/>
              <a:t>David, </a:t>
            </a:r>
            <a:r>
              <a:rPr sz="2550" dirty="0" err="1"/>
              <a:t>el</a:t>
            </a:r>
            <a:r>
              <a:rPr sz="2550" dirty="0"/>
              <a:t> Escudero</a:t>
            </a:r>
          </a:p>
        </p:txBody>
      </p:sp>
      <p:sp>
        <p:nvSpPr>
          <p:cNvPr id="7677" name="Rectangle 5"/>
          <p:cNvSpPr txBox="1">
            <a:spLocks noGrp="1"/>
          </p:cNvSpPr>
          <p:nvPr>
            <p:ph type="body" sz="half" idx="1"/>
          </p:nvPr>
        </p:nvSpPr>
        <p:spPr>
          <a:xfrm>
            <a:off x="7772399" y="1447800"/>
            <a:ext cx="3681663" cy="5257800"/>
          </a:xfrm>
          <a:prstGeom prst="rect">
            <a:avLst/>
          </a:prstGeom>
        </p:spPr>
        <p:txBody>
          <a:bodyPr lIns="45719" tIns="45720" rIns="45719" bIns="45720" anchor="t">
            <a:normAutofit/>
          </a:bodyPr>
          <a:lstStyle/>
          <a:p>
            <a:pPr marL="284480" indent="-284480" defTabSz="758951">
              <a:lnSpc>
                <a:spcPct val="90000"/>
              </a:lnSpc>
              <a:spcBef>
                <a:spcPts val="400"/>
              </a:spcBef>
              <a:buSzTx/>
              <a:buFont typeface="Wingdings"/>
              <a:buNone/>
              <a:defRPr sz="1992">
                <a:effectLst>
                  <a:outerShdw blurRad="31623" dist="31623" dir="2700000" rotWithShape="0">
                    <a:srgbClr val="000000"/>
                  </a:outerShdw>
                </a:effectLst>
              </a:defRPr>
            </a:pPr>
            <a:r>
              <a:rPr sz="1950" b="1" dirty="0">
                <a:solidFill>
                  <a:srgbClr val="FFFF00"/>
                </a:solidFill>
              </a:rPr>
              <a:t>Armor-bearers were important so that the king could have the use of both hands. / L</a:t>
            </a:r>
            <a:r>
              <a:rPr sz="1950" dirty="0"/>
              <a:t>os </a:t>
            </a:r>
            <a:r>
              <a:rPr sz="1950" dirty="0" err="1"/>
              <a:t>escuderos</a:t>
            </a:r>
            <a:r>
              <a:rPr sz="1950" dirty="0"/>
              <a:t> </a:t>
            </a:r>
            <a:r>
              <a:rPr sz="1950" dirty="0" err="1"/>
              <a:t>eran</a:t>
            </a:r>
            <a:r>
              <a:rPr sz="1950" dirty="0"/>
              <a:t> </a:t>
            </a:r>
            <a:r>
              <a:rPr sz="1950" dirty="0" err="1"/>
              <a:t>importantes</a:t>
            </a:r>
            <a:r>
              <a:rPr sz="1950" dirty="0"/>
              <a:t> para que </a:t>
            </a:r>
            <a:r>
              <a:rPr sz="1950" dirty="0" err="1"/>
              <a:t>el</a:t>
            </a:r>
            <a:r>
              <a:rPr sz="1950" dirty="0"/>
              <a:t> </a:t>
            </a:r>
            <a:r>
              <a:rPr sz="1950" dirty="0" err="1"/>
              <a:t>rey</a:t>
            </a:r>
            <a:r>
              <a:rPr sz="1950" dirty="0"/>
              <a:t> </a:t>
            </a:r>
            <a:r>
              <a:rPr sz="1950" dirty="0" err="1"/>
              <a:t>pudiera</a:t>
            </a:r>
            <a:r>
              <a:rPr sz="1950" dirty="0"/>
              <a:t> </a:t>
            </a:r>
            <a:r>
              <a:rPr sz="1950" dirty="0" err="1"/>
              <a:t>tener</a:t>
            </a:r>
            <a:r>
              <a:rPr sz="1950" dirty="0"/>
              <a:t> </a:t>
            </a:r>
            <a:r>
              <a:rPr sz="1950" dirty="0" err="1"/>
              <a:t>el</a:t>
            </a:r>
            <a:r>
              <a:rPr sz="1950" dirty="0"/>
              <a:t> </a:t>
            </a:r>
            <a:r>
              <a:rPr sz="1950" dirty="0" err="1"/>
              <a:t>uso</a:t>
            </a:r>
            <a:r>
              <a:rPr sz="1950" dirty="0"/>
              <a:t> de ambas manos.</a:t>
            </a:r>
            <a:endParaRPr lang="en-US" sz="1950" dirty="0"/>
          </a:p>
          <a:p>
            <a:pPr marL="284480" indent="-284480" defTabSz="758951">
              <a:lnSpc>
                <a:spcPct val="90000"/>
              </a:lnSpc>
              <a:spcBef>
                <a:spcPts val="400"/>
              </a:spcBef>
              <a:buSzTx/>
              <a:buFont typeface="Wingdings"/>
              <a:buNone/>
              <a:defRPr sz="1992">
                <a:effectLst>
                  <a:outerShdw blurRad="31623" dist="31623" dir="2700000" rotWithShape="0">
                    <a:srgbClr val="000000"/>
                  </a:outerShdw>
                </a:effectLst>
              </a:defRPr>
            </a:pPr>
            <a:r>
              <a:rPr sz="1950" b="1" dirty="0">
                <a:solidFill>
                  <a:srgbClr val="FFFF00"/>
                </a:solidFill>
              </a:rPr>
              <a:t>Here, depicted on the palace walls of </a:t>
            </a:r>
            <a:r>
              <a:rPr sz="1950" b="1" err="1">
                <a:solidFill>
                  <a:srgbClr val="FFFF00"/>
                </a:solidFill>
              </a:rPr>
              <a:t>Kalhu</a:t>
            </a:r>
            <a:r>
              <a:rPr sz="1950" b="1" dirty="0">
                <a:solidFill>
                  <a:srgbClr val="FFFF00"/>
                </a:solidFill>
              </a:rPr>
              <a:t>, Assyrian King Ashurnasirpal stands with his armor-bearers.</a:t>
            </a:r>
            <a:r>
              <a:rPr sz="1950" dirty="0"/>
              <a:t> / </a:t>
            </a:r>
            <a:r>
              <a:rPr sz="1950" err="1"/>
              <a:t>Aquí</a:t>
            </a:r>
            <a:r>
              <a:rPr sz="1950" dirty="0"/>
              <a:t>, </a:t>
            </a:r>
            <a:r>
              <a:rPr sz="1950" err="1"/>
              <a:t>representado</a:t>
            </a:r>
            <a:r>
              <a:rPr sz="1950" dirty="0"/>
              <a:t> </a:t>
            </a:r>
            <a:r>
              <a:rPr sz="1950" err="1"/>
              <a:t>en</a:t>
            </a:r>
            <a:r>
              <a:rPr sz="1950" dirty="0"/>
              <a:t> </a:t>
            </a:r>
            <a:r>
              <a:rPr sz="1950" err="1"/>
              <a:t>los</a:t>
            </a:r>
            <a:r>
              <a:rPr sz="1950" dirty="0"/>
              <a:t> </a:t>
            </a:r>
            <a:r>
              <a:rPr sz="1950" err="1"/>
              <a:t>muros</a:t>
            </a:r>
            <a:r>
              <a:rPr sz="1950" dirty="0"/>
              <a:t> del palacio de </a:t>
            </a:r>
            <a:r>
              <a:rPr sz="1950" err="1"/>
              <a:t>Kalhu</a:t>
            </a:r>
            <a:r>
              <a:rPr sz="1950" dirty="0"/>
              <a:t>, </a:t>
            </a:r>
            <a:r>
              <a:rPr sz="1950" err="1"/>
              <a:t>el</a:t>
            </a:r>
            <a:r>
              <a:rPr sz="1950" dirty="0"/>
              <a:t> </a:t>
            </a:r>
            <a:r>
              <a:rPr sz="1950" err="1"/>
              <a:t>rey</a:t>
            </a:r>
            <a:r>
              <a:rPr sz="1950" dirty="0"/>
              <a:t> </a:t>
            </a:r>
            <a:r>
              <a:rPr sz="1950" err="1"/>
              <a:t>asirio</a:t>
            </a:r>
            <a:r>
              <a:rPr sz="1950" dirty="0"/>
              <a:t> </a:t>
            </a:r>
            <a:r>
              <a:rPr sz="1950" err="1"/>
              <a:t>Asurnasirpal</a:t>
            </a:r>
            <a:r>
              <a:rPr sz="1950" dirty="0"/>
              <a:t> </a:t>
            </a:r>
            <a:r>
              <a:rPr sz="1950" err="1"/>
              <a:t>está</a:t>
            </a:r>
            <a:r>
              <a:rPr sz="1950" dirty="0"/>
              <a:t> de pie con sus </a:t>
            </a:r>
            <a:r>
              <a:rPr sz="1950" dirty="0" err="1"/>
              <a:t>escuderos</a:t>
            </a:r>
            <a:r>
              <a:rPr sz="1950" dirty="0"/>
              <a:t>.</a:t>
            </a:r>
          </a:p>
        </p:txBody>
      </p:sp>
      <p:pic>
        <p:nvPicPr>
          <p:cNvPr id="7678" name="Picture 6" descr="Picture 6"/>
          <p:cNvPicPr>
            <a:picLocks noChangeAspect="1"/>
          </p:cNvPicPr>
          <p:nvPr/>
        </p:nvPicPr>
        <p:blipFill>
          <a:blip r:embed="rId2"/>
          <a:stretch>
            <a:fillRect/>
          </a:stretch>
        </p:blipFill>
        <p:spPr>
          <a:xfrm>
            <a:off x="1524000" y="0"/>
            <a:ext cx="6061076" cy="6858000"/>
          </a:xfrm>
          <a:prstGeom prst="rect">
            <a:avLst/>
          </a:prstGeom>
          <a:ln w="12700">
            <a:miter lim="400000"/>
          </a:ln>
        </p:spPr>
      </p:pic>
      <p:sp>
        <p:nvSpPr>
          <p:cNvPr id="7679" name="Text Box 7"/>
          <p:cNvSpPr txBox="1"/>
          <p:nvPr/>
        </p:nvSpPr>
        <p:spPr>
          <a:xfrm>
            <a:off x="4770120" y="5881687"/>
            <a:ext cx="2270761"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000"/>
              </a:spcBef>
              <a:defRPr>
                <a:solidFill>
                  <a:srgbClr val="EAEAEA"/>
                </a:solidFill>
                <a:latin typeface="Arial Narrow"/>
                <a:ea typeface="Arial Narrow"/>
                <a:cs typeface="Arial Narrow"/>
                <a:sym typeface="Arial Narrow"/>
              </a:defRPr>
            </a:lvl1pPr>
          </a:lstStyle>
          <a:p>
            <a:r>
              <a:t>British Museum, London</a:t>
            </a:r>
          </a:p>
        </p:txBody>
      </p:sp>
      <p:sp>
        <p:nvSpPr>
          <p:cNvPr id="7680"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232</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2"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233</a:t>
            </a:fld>
            <a:endParaRPr/>
          </a:p>
        </p:txBody>
      </p:sp>
      <p:sp>
        <p:nvSpPr>
          <p:cNvPr id="7683" name="Rectangle 2"/>
          <p:cNvSpPr txBox="1">
            <a:spLocks noGrp="1"/>
          </p:cNvSpPr>
          <p:nvPr>
            <p:ph type="title"/>
          </p:nvPr>
        </p:nvSpPr>
        <p:spPr>
          <a:xfrm>
            <a:off x="1930400" y="391161"/>
            <a:ext cx="8229600" cy="1139826"/>
          </a:xfrm>
          <a:prstGeom prst="rect">
            <a:avLst/>
          </a:prstGeom>
        </p:spPr>
        <p:txBody>
          <a:bodyPr/>
          <a:lstStyle/>
          <a:p>
            <a:pPr>
              <a:defRPr b="1">
                <a:solidFill>
                  <a:srgbClr val="00FFFF"/>
                </a:solidFill>
              </a:defRPr>
            </a:pPr>
            <a:r>
              <a:t>David and Goliath </a:t>
            </a:r>
            <a:r>
              <a:rPr sz="2800"/>
              <a:t>(1 Sa. 17)</a:t>
            </a:r>
          </a:p>
        </p:txBody>
      </p:sp>
      <p:sp>
        <p:nvSpPr>
          <p:cNvPr id="7684" name="Rectangle 3"/>
          <p:cNvSpPr txBox="1">
            <a:spLocks noGrp="1"/>
          </p:cNvSpPr>
          <p:nvPr>
            <p:ph type="body" idx="1"/>
          </p:nvPr>
        </p:nvSpPr>
        <p:spPr>
          <a:xfrm>
            <a:off x="609600" y="1727200"/>
            <a:ext cx="10972800" cy="5410200"/>
          </a:xfrm>
          <a:prstGeom prst="rect">
            <a:avLst/>
          </a:prstGeom>
        </p:spPr>
        <p:txBody>
          <a:bodyPr/>
          <a:lstStyle/>
          <a:p>
            <a:pPr>
              <a:spcBef>
                <a:spcPts val="600"/>
              </a:spcBef>
              <a:buSzTx/>
              <a:buFont typeface="Wingdings"/>
              <a:buNone/>
              <a:defRPr sz="2800" b="1">
                <a:solidFill>
                  <a:srgbClr val="EEC85E"/>
                </a:solidFill>
              </a:defRPr>
            </a:pPr>
            <a:r>
              <a:t>There is some variation in the way Goliath of Gath is described, but he was doubtless a formidable foe!</a:t>
            </a:r>
          </a:p>
          <a:p>
            <a:pPr>
              <a:spcBef>
                <a:spcPts val="500"/>
              </a:spcBef>
              <a:defRPr sz="2400" i="1"/>
            </a:pPr>
            <a:r>
              <a:t>The Masoretic Text puts him at about 10’ tall (6 cubits and a span), but the LXX puts him at a more modest 7’ tall (four cubits and a span). Still, Palestinian skeletal remains from approximately the same period gives plausibility to the Hebrew text.</a:t>
            </a:r>
          </a:p>
          <a:p>
            <a:pPr>
              <a:spcBef>
                <a:spcPts val="500"/>
              </a:spcBef>
              <a:defRPr sz="2400" i="1"/>
            </a:pPr>
            <a:r>
              <a:t>David’s victory over Goliath with only a sling and stone propelled him to national prominence.</a:t>
            </a:r>
          </a:p>
          <a:p>
            <a:pPr>
              <a:spcBef>
                <a:spcPts val="500"/>
              </a:spcBef>
              <a:defRPr sz="2400" i="1"/>
            </a:pPr>
            <a:r>
              <a:t>The later statement that Goliath was killed by an Elhanan (2 Sa. 21:19) is probably a copyist’s error (cf. 1 Chr. 20:5).</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684">
                                            <p:bg/>
                                          </p:spTgt>
                                        </p:tgtEl>
                                        <p:attrNameLst>
                                          <p:attrName>style.visibility</p:attrName>
                                        </p:attrNameLst>
                                      </p:cBhvr>
                                      <p:to>
                                        <p:strVal val="visible"/>
                                      </p:to>
                                    </p:set>
                                    <p:anim calcmode="lin" valueType="num">
                                      <p:cBhvr>
                                        <p:cTn id="7" dur="500" fill="hold"/>
                                        <p:tgtEl>
                                          <p:spTgt spid="7684">
                                            <p:bg/>
                                          </p:spTgt>
                                        </p:tgtEl>
                                        <p:attrNameLst>
                                          <p:attrName>ppt_w</p:attrName>
                                        </p:attrNameLst>
                                      </p:cBhvr>
                                      <p:tavLst>
                                        <p:tav tm="0">
                                          <p:val>
                                            <p:fltVal val="0"/>
                                          </p:val>
                                        </p:tav>
                                        <p:tav tm="100000">
                                          <p:val>
                                            <p:strVal val="#ppt_w"/>
                                          </p:val>
                                        </p:tav>
                                      </p:tavLst>
                                    </p:anim>
                                    <p:anim calcmode="lin" valueType="num">
                                      <p:cBhvr>
                                        <p:cTn id="8" dur="500" fill="hold"/>
                                        <p:tgtEl>
                                          <p:spTgt spid="768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684">
                                            <p:txEl>
                                              <p:pRg st="0" end="0"/>
                                            </p:txEl>
                                          </p:spTgt>
                                        </p:tgtEl>
                                        <p:attrNameLst>
                                          <p:attrName>style.visibility</p:attrName>
                                        </p:attrNameLst>
                                      </p:cBhvr>
                                      <p:to>
                                        <p:strVal val="visible"/>
                                      </p:to>
                                    </p:set>
                                    <p:anim calcmode="lin" valueType="num">
                                      <p:cBhvr>
                                        <p:cTn id="11" dur="500" fill="hold"/>
                                        <p:tgtEl>
                                          <p:spTgt spid="768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68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684">
                                            <p:txEl>
                                              <p:pRg st="1" end="1"/>
                                            </p:txEl>
                                          </p:spTgt>
                                        </p:tgtEl>
                                        <p:attrNameLst>
                                          <p:attrName>style.visibility</p:attrName>
                                        </p:attrNameLst>
                                      </p:cBhvr>
                                      <p:to>
                                        <p:strVal val="visible"/>
                                      </p:to>
                                    </p:set>
                                    <p:anim calcmode="lin" valueType="num">
                                      <p:cBhvr>
                                        <p:cTn id="17" dur="500" fill="hold"/>
                                        <p:tgtEl>
                                          <p:spTgt spid="768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68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684">
                                            <p:txEl>
                                              <p:pRg st="2" end="2"/>
                                            </p:txEl>
                                          </p:spTgt>
                                        </p:tgtEl>
                                        <p:attrNameLst>
                                          <p:attrName>style.visibility</p:attrName>
                                        </p:attrNameLst>
                                      </p:cBhvr>
                                      <p:to>
                                        <p:strVal val="visible"/>
                                      </p:to>
                                    </p:set>
                                    <p:anim calcmode="lin" valueType="num">
                                      <p:cBhvr>
                                        <p:cTn id="23" dur="500" fill="hold"/>
                                        <p:tgtEl>
                                          <p:spTgt spid="768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68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684">
                                            <p:txEl>
                                              <p:pRg st="3" end="3"/>
                                            </p:txEl>
                                          </p:spTgt>
                                        </p:tgtEl>
                                        <p:attrNameLst>
                                          <p:attrName>style.visibility</p:attrName>
                                        </p:attrNameLst>
                                      </p:cBhvr>
                                      <p:to>
                                        <p:strVal val="visible"/>
                                      </p:to>
                                    </p:set>
                                    <p:anim calcmode="lin" valueType="num">
                                      <p:cBhvr>
                                        <p:cTn id="29" dur="500" fill="hold"/>
                                        <p:tgtEl>
                                          <p:spTgt spid="768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68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4" grpId="1" build="p" animBg="1" advAuto="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6"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234</a:t>
            </a:fld>
            <a:endParaRPr/>
          </a:p>
        </p:txBody>
      </p:sp>
      <p:sp>
        <p:nvSpPr>
          <p:cNvPr id="7687" name="Rectangle 2"/>
          <p:cNvSpPr txBox="1">
            <a:spLocks noGrp="1"/>
          </p:cNvSpPr>
          <p:nvPr>
            <p:ph type="title"/>
          </p:nvPr>
        </p:nvSpPr>
        <p:spPr>
          <a:xfrm>
            <a:off x="1930400" y="391161"/>
            <a:ext cx="8229600" cy="1139826"/>
          </a:xfrm>
          <a:prstGeom prst="rect">
            <a:avLst/>
          </a:prstGeom>
        </p:spPr>
        <p:txBody>
          <a:bodyPr/>
          <a:lstStyle/>
          <a:p>
            <a:pPr>
              <a:defRPr b="1">
                <a:solidFill>
                  <a:srgbClr val="00FFFF"/>
                </a:solidFill>
              </a:defRPr>
            </a:pPr>
            <a:r>
              <a:t>David y Goliat </a:t>
            </a:r>
            <a:r>
              <a:rPr sz="2800"/>
              <a:t>(1 Sa. 17)</a:t>
            </a:r>
          </a:p>
        </p:txBody>
      </p:sp>
      <p:sp>
        <p:nvSpPr>
          <p:cNvPr id="7688" name="Rectangle 3"/>
          <p:cNvSpPr txBox="1">
            <a:spLocks noGrp="1"/>
          </p:cNvSpPr>
          <p:nvPr>
            <p:ph type="body" idx="1"/>
          </p:nvPr>
        </p:nvSpPr>
        <p:spPr>
          <a:xfrm>
            <a:off x="609600" y="1574800"/>
            <a:ext cx="10972800" cy="5410200"/>
          </a:xfrm>
          <a:prstGeom prst="rect">
            <a:avLst/>
          </a:prstGeom>
        </p:spPr>
        <p:txBody>
          <a:bodyPr/>
          <a:lstStyle/>
          <a:p>
            <a:pPr>
              <a:spcBef>
                <a:spcPts val="600"/>
              </a:spcBef>
              <a:buSzTx/>
              <a:buFont typeface="Wingdings"/>
              <a:buNone/>
              <a:defRPr sz="2800" b="1">
                <a:solidFill>
                  <a:srgbClr val="EEC85E"/>
                </a:solidFill>
              </a:defRPr>
            </a:pPr>
            <a:r>
              <a:t>Hay alguna variación en la forma en que se describe a Goliat de Gat, ¡pero sin duda era un enemigo formidable!</a:t>
            </a:r>
          </a:p>
          <a:p>
            <a:pPr>
              <a:spcBef>
                <a:spcPts val="500"/>
              </a:spcBef>
              <a:defRPr sz="2400" i="1"/>
            </a:pPr>
            <a:r>
              <a:t>El Texto Masorético lo ubica a unos 10 pies de altura (6 codos y un palmo), pero la LXX lo ubica a una altura más modesta de 7 pies (cuatro codos y un palmo). Aún así, los restos óseos palestinos de aproximadamente el mismo período dan plausibilidad al texto hebreo.</a:t>
            </a:r>
          </a:p>
          <a:p>
            <a:pPr>
              <a:spcBef>
                <a:spcPts val="500"/>
              </a:spcBef>
              <a:defRPr sz="2400" i="1"/>
            </a:pPr>
            <a:r>
              <a:t>La victoria de David sobre Goliat con solo una honda y una piedra lo impulsó a la prominencia nacional.</a:t>
            </a:r>
          </a:p>
          <a:p>
            <a:pPr>
              <a:spcBef>
                <a:spcPts val="500"/>
              </a:spcBef>
              <a:defRPr sz="2400" i="1"/>
            </a:pPr>
            <a:r>
              <a:t>La declaración posterior de que Goliat fue asesinado por un Elanán (2 S. 21:19) es probablemente un error de copista (cf. 1 Cr. 20:5).</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688">
                                            <p:bg/>
                                          </p:spTgt>
                                        </p:tgtEl>
                                        <p:attrNameLst>
                                          <p:attrName>style.visibility</p:attrName>
                                        </p:attrNameLst>
                                      </p:cBhvr>
                                      <p:to>
                                        <p:strVal val="visible"/>
                                      </p:to>
                                    </p:set>
                                    <p:anim calcmode="lin" valueType="num">
                                      <p:cBhvr>
                                        <p:cTn id="7" dur="500" fill="hold"/>
                                        <p:tgtEl>
                                          <p:spTgt spid="7688">
                                            <p:bg/>
                                          </p:spTgt>
                                        </p:tgtEl>
                                        <p:attrNameLst>
                                          <p:attrName>ppt_w</p:attrName>
                                        </p:attrNameLst>
                                      </p:cBhvr>
                                      <p:tavLst>
                                        <p:tav tm="0">
                                          <p:val>
                                            <p:fltVal val="0"/>
                                          </p:val>
                                        </p:tav>
                                        <p:tav tm="100000">
                                          <p:val>
                                            <p:strVal val="#ppt_w"/>
                                          </p:val>
                                        </p:tav>
                                      </p:tavLst>
                                    </p:anim>
                                    <p:anim calcmode="lin" valueType="num">
                                      <p:cBhvr>
                                        <p:cTn id="8" dur="500" fill="hold"/>
                                        <p:tgtEl>
                                          <p:spTgt spid="768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688">
                                            <p:txEl>
                                              <p:pRg st="0" end="0"/>
                                            </p:txEl>
                                          </p:spTgt>
                                        </p:tgtEl>
                                        <p:attrNameLst>
                                          <p:attrName>style.visibility</p:attrName>
                                        </p:attrNameLst>
                                      </p:cBhvr>
                                      <p:to>
                                        <p:strVal val="visible"/>
                                      </p:to>
                                    </p:set>
                                    <p:anim calcmode="lin" valueType="num">
                                      <p:cBhvr>
                                        <p:cTn id="11" dur="500" fill="hold"/>
                                        <p:tgtEl>
                                          <p:spTgt spid="768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68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688">
                                            <p:txEl>
                                              <p:pRg st="1" end="1"/>
                                            </p:txEl>
                                          </p:spTgt>
                                        </p:tgtEl>
                                        <p:attrNameLst>
                                          <p:attrName>style.visibility</p:attrName>
                                        </p:attrNameLst>
                                      </p:cBhvr>
                                      <p:to>
                                        <p:strVal val="visible"/>
                                      </p:to>
                                    </p:set>
                                    <p:anim calcmode="lin" valueType="num">
                                      <p:cBhvr>
                                        <p:cTn id="17" dur="500" fill="hold"/>
                                        <p:tgtEl>
                                          <p:spTgt spid="768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68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688">
                                            <p:txEl>
                                              <p:pRg st="2" end="2"/>
                                            </p:txEl>
                                          </p:spTgt>
                                        </p:tgtEl>
                                        <p:attrNameLst>
                                          <p:attrName>style.visibility</p:attrName>
                                        </p:attrNameLst>
                                      </p:cBhvr>
                                      <p:to>
                                        <p:strVal val="visible"/>
                                      </p:to>
                                    </p:set>
                                    <p:anim calcmode="lin" valueType="num">
                                      <p:cBhvr>
                                        <p:cTn id="23" dur="500" fill="hold"/>
                                        <p:tgtEl>
                                          <p:spTgt spid="768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68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688">
                                            <p:txEl>
                                              <p:pRg st="3" end="3"/>
                                            </p:txEl>
                                          </p:spTgt>
                                        </p:tgtEl>
                                        <p:attrNameLst>
                                          <p:attrName>style.visibility</p:attrName>
                                        </p:attrNameLst>
                                      </p:cBhvr>
                                      <p:to>
                                        <p:strVal val="visible"/>
                                      </p:to>
                                    </p:set>
                                    <p:anim calcmode="lin" valueType="num">
                                      <p:cBhvr>
                                        <p:cTn id="29" dur="500" fill="hold"/>
                                        <p:tgtEl>
                                          <p:spTgt spid="768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68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8" grpId="1" build="p" animBg="1" advAuto="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 name="Rectangle 2"/>
          <p:cNvSpPr txBox="1">
            <a:spLocks noGrp="1"/>
          </p:cNvSpPr>
          <p:nvPr>
            <p:ph type="title"/>
          </p:nvPr>
        </p:nvSpPr>
        <p:spPr>
          <a:xfrm>
            <a:off x="2362200" y="228600"/>
            <a:ext cx="7543800" cy="1905000"/>
          </a:xfrm>
          <a:prstGeom prst="rect">
            <a:avLst/>
          </a:prstGeom>
        </p:spPr>
        <p:txBody>
          <a:bodyPr/>
          <a:lstStyle/>
          <a:p>
            <a:pPr>
              <a:defRPr sz="4000" b="1">
                <a:solidFill>
                  <a:srgbClr val="FFA725"/>
                </a:solidFill>
              </a:defRPr>
            </a:pPr>
            <a:r>
              <a:t>Psalm 151</a:t>
            </a:r>
            <a:br/>
            <a:r>
              <a:rPr sz="2400" b="0">
                <a:solidFill>
                  <a:srgbClr val="FFFF99"/>
                </a:solidFill>
              </a:rPr>
              <a:t>The LXX contains an extra Psalm, which also is found among the Qumran Scrolls (11QPs</a:t>
            </a:r>
            <a:r>
              <a:rPr sz="2400" b="0" baseline="30000">
                <a:solidFill>
                  <a:srgbClr val="FFFF99"/>
                </a:solidFill>
              </a:rPr>
              <a:t>a</a:t>
            </a:r>
            <a:r>
              <a:rPr sz="2400" b="0">
                <a:solidFill>
                  <a:srgbClr val="FFFF99"/>
                </a:solidFill>
              </a:rPr>
              <a:t>).</a:t>
            </a:r>
            <a:br>
              <a:rPr sz="2400" b="0">
                <a:solidFill>
                  <a:srgbClr val="FFFF99"/>
                </a:solidFill>
              </a:rPr>
            </a:br>
            <a:endParaRPr sz="2400" b="0">
              <a:solidFill>
                <a:srgbClr val="FFFF99"/>
              </a:solidFill>
            </a:endParaRPr>
          </a:p>
        </p:txBody>
      </p:sp>
      <p:sp>
        <p:nvSpPr>
          <p:cNvPr id="7691" name="Rectangle 3"/>
          <p:cNvSpPr txBox="1">
            <a:spLocks noGrp="1"/>
          </p:cNvSpPr>
          <p:nvPr>
            <p:ph type="body" idx="1"/>
          </p:nvPr>
        </p:nvSpPr>
        <p:spPr>
          <a:xfrm>
            <a:off x="1219200" y="1981200"/>
            <a:ext cx="9769642" cy="4572000"/>
          </a:xfrm>
          <a:prstGeom prst="rect">
            <a:avLst/>
          </a:prstGeom>
        </p:spPr>
        <p:txBody>
          <a:bodyPr/>
          <a:lstStyle/>
          <a:p>
            <a:pPr>
              <a:lnSpc>
                <a:spcPct val="90000"/>
              </a:lnSpc>
              <a:spcBef>
                <a:spcPts val="500"/>
              </a:spcBef>
              <a:buSzTx/>
              <a:buFont typeface="Wingdings"/>
              <a:buNone/>
              <a:defRPr sz="2400" i="1">
                <a:solidFill>
                  <a:srgbClr val="FFFF99"/>
                </a:solidFill>
                <a:latin typeface="Arial Narrow"/>
                <a:ea typeface="Arial Narrow"/>
                <a:cs typeface="Arial Narrow"/>
                <a:sym typeface="Arial Narrow"/>
              </a:defRPr>
            </a:pPr>
            <a:r>
              <a:t>1</a:t>
            </a:r>
            <a:r>
              <a:rPr>
                <a:solidFill>
                  <a:srgbClr val="EAEAEA"/>
                </a:solidFill>
              </a:rPr>
              <a:t> I was small among my brothers, and youngest in my father’s house: I tended my father’s sheep.</a:t>
            </a:r>
          </a:p>
          <a:p>
            <a:pPr>
              <a:lnSpc>
                <a:spcPct val="90000"/>
              </a:lnSpc>
              <a:spcBef>
                <a:spcPts val="500"/>
              </a:spcBef>
              <a:buSzTx/>
              <a:buFont typeface="Wingdings"/>
              <a:buNone/>
              <a:defRPr sz="2400" i="1">
                <a:solidFill>
                  <a:srgbClr val="FFFF99"/>
                </a:solidFill>
                <a:latin typeface="Arial Narrow"/>
                <a:ea typeface="Arial Narrow"/>
                <a:cs typeface="Arial Narrow"/>
                <a:sym typeface="Arial Narrow"/>
              </a:defRPr>
            </a:pPr>
            <a:r>
              <a:t>2 </a:t>
            </a:r>
            <a:r>
              <a:rPr>
                <a:solidFill>
                  <a:srgbClr val="EAEAEA"/>
                </a:solidFill>
              </a:rPr>
              <a:t>My hands formed a musical instrument, and my fingers tuned a psaltery.</a:t>
            </a:r>
          </a:p>
          <a:p>
            <a:pPr>
              <a:lnSpc>
                <a:spcPct val="90000"/>
              </a:lnSpc>
              <a:spcBef>
                <a:spcPts val="500"/>
              </a:spcBef>
              <a:buSzTx/>
              <a:buFont typeface="Wingdings"/>
              <a:buNone/>
              <a:defRPr sz="2400" i="1">
                <a:solidFill>
                  <a:srgbClr val="FFFF99"/>
                </a:solidFill>
                <a:latin typeface="Arial Narrow"/>
                <a:ea typeface="Arial Narrow"/>
                <a:cs typeface="Arial Narrow"/>
                <a:sym typeface="Arial Narrow"/>
              </a:defRPr>
            </a:pPr>
            <a:r>
              <a:t>3 </a:t>
            </a:r>
            <a:r>
              <a:rPr>
                <a:solidFill>
                  <a:srgbClr val="EAEAEA"/>
                </a:solidFill>
              </a:rPr>
              <a:t>And who shall tell my Lord? the Lord himself, he himself hears.</a:t>
            </a:r>
          </a:p>
          <a:p>
            <a:pPr>
              <a:lnSpc>
                <a:spcPct val="90000"/>
              </a:lnSpc>
              <a:spcBef>
                <a:spcPts val="500"/>
              </a:spcBef>
              <a:buSzTx/>
              <a:buFont typeface="Wingdings"/>
              <a:buNone/>
              <a:defRPr sz="2400" i="1">
                <a:solidFill>
                  <a:srgbClr val="FFFF99"/>
                </a:solidFill>
                <a:latin typeface="Arial Narrow"/>
                <a:ea typeface="Arial Narrow"/>
                <a:cs typeface="Arial Narrow"/>
                <a:sym typeface="Arial Narrow"/>
              </a:defRPr>
            </a:pPr>
            <a:r>
              <a:t>4</a:t>
            </a:r>
            <a:r>
              <a:rPr>
                <a:solidFill>
                  <a:srgbClr val="EAEAEA"/>
                </a:solidFill>
              </a:rPr>
              <a:t> He sent forth his angel, and took me from my father’s sheep, and he anointed me with the oil of his anointing.</a:t>
            </a:r>
          </a:p>
          <a:p>
            <a:pPr>
              <a:lnSpc>
                <a:spcPct val="90000"/>
              </a:lnSpc>
              <a:spcBef>
                <a:spcPts val="500"/>
              </a:spcBef>
              <a:buSzTx/>
              <a:buFont typeface="Wingdings"/>
              <a:buNone/>
              <a:defRPr sz="2400" i="1">
                <a:solidFill>
                  <a:srgbClr val="FFFF99"/>
                </a:solidFill>
                <a:latin typeface="Arial Narrow"/>
                <a:ea typeface="Arial Narrow"/>
                <a:cs typeface="Arial Narrow"/>
                <a:sym typeface="Arial Narrow"/>
              </a:defRPr>
            </a:pPr>
            <a:r>
              <a:t>5 </a:t>
            </a:r>
            <a:r>
              <a:rPr>
                <a:solidFill>
                  <a:srgbClr val="EAEAEA"/>
                </a:solidFill>
              </a:rPr>
              <a:t>My brothers were handsome and tall; but the Lord did not take pleasure in them.</a:t>
            </a:r>
          </a:p>
          <a:p>
            <a:pPr>
              <a:lnSpc>
                <a:spcPct val="90000"/>
              </a:lnSpc>
              <a:spcBef>
                <a:spcPts val="500"/>
              </a:spcBef>
              <a:buSzTx/>
              <a:buFont typeface="Wingdings"/>
              <a:buNone/>
              <a:defRPr sz="2400" i="1">
                <a:solidFill>
                  <a:srgbClr val="FFFF99"/>
                </a:solidFill>
                <a:latin typeface="Arial Narrow"/>
                <a:ea typeface="Arial Narrow"/>
                <a:cs typeface="Arial Narrow"/>
                <a:sym typeface="Arial Narrow"/>
              </a:defRPr>
            </a:pPr>
            <a:r>
              <a:t>6</a:t>
            </a:r>
            <a:r>
              <a:rPr>
                <a:solidFill>
                  <a:srgbClr val="EAEAEA"/>
                </a:solidFill>
              </a:rPr>
              <a:t> I went forth to meet the Philistine; and he cursed me by his idols.</a:t>
            </a:r>
          </a:p>
          <a:p>
            <a:pPr>
              <a:lnSpc>
                <a:spcPct val="90000"/>
              </a:lnSpc>
              <a:spcBef>
                <a:spcPts val="500"/>
              </a:spcBef>
              <a:buSzTx/>
              <a:buFont typeface="Wingdings"/>
              <a:buNone/>
              <a:defRPr sz="2400" i="1">
                <a:solidFill>
                  <a:srgbClr val="FFFF99"/>
                </a:solidFill>
                <a:latin typeface="Arial Narrow"/>
                <a:ea typeface="Arial Narrow"/>
                <a:cs typeface="Arial Narrow"/>
                <a:sym typeface="Arial Narrow"/>
              </a:defRPr>
            </a:pPr>
            <a:r>
              <a:t>7</a:t>
            </a:r>
            <a:r>
              <a:rPr>
                <a:solidFill>
                  <a:srgbClr val="EAEAEA"/>
                </a:solidFill>
              </a:rPr>
              <a:t> But I drew his own sword, and beheaded him, and removed reproach from the children of Israel.</a:t>
            </a:r>
          </a:p>
        </p:txBody>
      </p:sp>
      <p:sp>
        <p:nvSpPr>
          <p:cNvPr id="7692"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235</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7690"/>
                                        </p:tgtEl>
                                        <p:attrNameLst>
                                          <p:attrName>style.visibility</p:attrName>
                                        </p:attrNameLst>
                                      </p:cBhvr>
                                      <p:to>
                                        <p:strVal val="visible"/>
                                      </p:to>
                                    </p:set>
                                    <p:animEffect transition="in" filter="fade">
                                      <p:cBhvr>
                                        <p:cTn id="7" dur="500"/>
                                        <p:tgtEl>
                                          <p:spTgt spid="76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7691">
                                            <p:bg/>
                                          </p:spTgt>
                                        </p:tgtEl>
                                        <p:attrNameLst>
                                          <p:attrName>style.visibility</p:attrName>
                                        </p:attrNameLst>
                                      </p:cBhvr>
                                      <p:to>
                                        <p:strVal val="visible"/>
                                      </p:to>
                                    </p:set>
                                    <p:animEffect transition="in" filter="wipe(left)">
                                      <p:cBhvr>
                                        <p:cTn id="12" dur="500"/>
                                        <p:tgtEl>
                                          <p:spTgt spid="7691">
                                            <p:bg/>
                                          </p:spTgt>
                                        </p:tgtEl>
                                      </p:cBhvr>
                                    </p:animEffect>
                                  </p:childTnLst>
                                </p:cTn>
                              </p:par>
                              <p:par>
                                <p:cTn id="13" presetID="22" presetClass="entr" presetSubtype="8" fill="hold" grpId="2" nodeType="withEffect">
                                  <p:stCondLst>
                                    <p:cond delay="0"/>
                                  </p:stCondLst>
                                  <p:iterate>
                                    <p:tmAbs val="0"/>
                                  </p:iterate>
                                  <p:childTnLst>
                                    <p:set>
                                      <p:cBhvr>
                                        <p:cTn id="14" fill="hold"/>
                                        <p:tgtEl>
                                          <p:spTgt spid="7691">
                                            <p:txEl>
                                              <p:pRg st="0" end="0"/>
                                            </p:txEl>
                                          </p:spTgt>
                                        </p:tgtEl>
                                        <p:attrNameLst>
                                          <p:attrName>style.visibility</p:attrName>
                                        </p:attrNameLst>
                                      </p:cBhvr>
                                      <p:to>
                                        <p:strVal val="visible"/>
                                      </p:to>
                                    </p:set>
                                    <p:animEffect transition="in" filter="wipe(left)">
                                      <p:cBhvr>
                                        <p:cTn id="15" dur="500"/>
                                        <p:tgtEl>
                                          <p:spTgt spid="769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2" nodeType="clickEffect">
                                  <p:stCondLst>
                                    <p:cond delay="0"/>
                                  </p:stCondLst>
                                  <p:iterate>
                                    <p:tmAbs val="0"/>
                                  </p:iterate>
                                  <p:childTnLst>
                                    <p:set>
                                      <p:cBhvr>
                                        <p:cTn id="19" fill="hold"/>
                                        <p:tgtEl>
                                          <p:spTgt spid="7691">
                                            <p:txEl>
                                              <p:pRg st="1" end="1"/>
                                            </p:txEl>
                                          </p:spTgt>
                                        </p:tgtEl>
                                        <p:attrNameLst>
                                          <p:attrName>style.visibility</p:attrName>
                                        </p:attrNameLst>
                                      </p:cBhvr>
                                      <p:to>
                                        <p:strVal val="visible"/>
                                      </p:to>
                                    </p:set>
                                    <p:animEffect transition="in" filter="wipe(left)">
                                      <p:cBhvr>
                                        <p:cTn id="20" dur="500"/>
                                        <p:tgtEl>
                                          <p:spTgt spid="769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2" nodeType="clickEffect">
                                  <p:stCondLst>
                                    <p:cond delay="0"/>
                                  </p:stCondLst>
                                  <p:iterate>
                                    <p:tmAbs val="0"/>
                                  </p:iterate>
                                  <p:childTnLst>
                                    <p:set>
                                      <p:cBhvr>
                                        <p:cTn id="24" fill="hold"/>
                                        <p:tgtEl>
                                          <p:spTgt spid="7691">
                                            <p:txEl>
                                              <p:pRg st="2" end="2"/>
                                            </p:txEl>
                                          </p:spTgt>
                                        </p:tgtEl>
                                        <p:attrNameLst>
                                          <p:attrName>style.visibility</p:attrName>
                                        </p:attrNameLst>
                                      </p:cBhvr>
                                      <p:to>
                                        <p:strVal val="visible"/>
                                      </p:to>
                                    </p:set>
                                    <p:animEffect transition="in" filter="wipe(left)">
                                      <p:cBhvr>
                                        <p:cTn id="25" dur="500"/>
                                        <p:tgtEl>
                                          <p:spTgt spid="769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2" nodeType="clickEffect">
                                  <p:stCondLst>
                                    <p:cond delay="0"/>
                                  </p:stCondLst>
                                  <p:iterate>
                                    <p:tmAbs val="0"/>
                                  </p:iterate>
                                  <p:childTnLst>
                                    <p:set>
                                      <p:cBhvr>
                                        <p:cTn id="29" fill="hold"/>
                                        <p:tgtEl>
                                          <p:spTgt spid="7691">
                                            <p:txEl>
                                              <p:pRg st="3" end="3"/>
                                            </p:txEl>
                                          </p:spTgt>
                                        </p:tgtEl>
                                        <p:attrNameLst>
                                          <p:attrName>style.visibility</p:attrName>
                                        </p:attrNameLst>
                                      </p:cBhvr>
                                      <p:to>
                                        <p:strVal val="visible"/>
                                      </p:to>
                                    </p:set>
                                    <p:animEffect transition="in" filter="wipe(left)">
                                      <p:cBhvr>
                                        <p:cTn id="30" dur="500"/>
                                        <p:tgtEl>
                                          <p:spTgt spid="769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2" nodeType="clickEffect">
                                  <p:stCondLst>
                                    <p:cond delay="0"/>
                                  </p:stCondLst>
                                  <p:iterate>
                                    <p:tmAbs val="0"/>
                                  </p:iterate>
                                  <p:childTnLst>
                                    <p:set>
                                      <p:cBhvr>
                                        <p:cTn id="34" fill="hold"/>
                                        <p:tgtEl>
                                          <p:spTgt spid="7691">
                                            <p:txEl>
                                              <p:pRg st="4" end="4"/>
                                            </p:txEl>
                                          </p:spTgt>
                                        </p:tgtEl>
                                        <p:attrNameLst>
                                          <p:attrName>style.visibility</p:attrName>
                                        </p:attrNameLst>
                                      </p:cBhvr>
                                      <p:to>
                                        <p:strVal val="visible"/>
                                      </p:to>
                                    </p:set>
                                    <p:animEffect transition="in" filter="wipe(left)">
                                      <p:cBhvr>
                                        <p:cTn id="35" dur="500"/>
                                        <p:tgtEl>
                                          <p:spTgt spid="769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2" nodeType="clickEffect">
                                  <p:stCondLst>
                                    <p:cond delay="0"/>
                                  </p:stCondLst>
                                  <p:iterate>
                                    <p:tmAbs val="0"/>
                                  </p:iterate>
                                  <p:childTnLst>
                                    <p:set>
                                      <p:cBhvr>
                                        <p:cTn id="39" fill="hold"/>
                                        <p:tgtEl>
                                          <p:spTgt spid="7691">
                                            <p:txEl>
                                              <p:pRg st="5" end="5"/>
                                            </p:txEl>
                                          </p:spTgt>
                                        </p:tgtEl>
                                        <p:attrNameLst>
                                          <p:attrName>style.visibility</p:attrName>
                                        </p:attrNameLst>
                                      </p:cBhvr>
                                      <p:to>
                                        <p:strVal val="visible"/>
                                      </p:to>
                                    </p:set>
                                    <p:animEffect transition="in" filter="wipe(left)">
                                      <p:cBhvr>
                                        <p:cTn id="40" dur="500"/>
                                        <p:tgtEl>
                                          <p:spTgt spid="7691">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2" nodeType="clickEffect">
                                  <p:stCondLst>
                                    <p:cond delay="0"/>
                                  </p:stCondLst>
                                  <p:iterate>
                                    <p:tmAbs val="0"/>
                                  </p:iterate>
                                  <p:childTnLst>
                                    <p:set>
                                      <p:cBhvr>
                                        <p:cTn id="44" fill="hold"/>
                                        <p:tgtEl>
                                          <p:spTgt spid="7691">
                                            <p:txEl>
                                              <p:pRg st="6" end="6"/>
                                            </p:txEl>
                                          </p:spTgt>
                                        </p:tgtEl>
                                        <p:attrNameLst>
                                          <p:attrName>style.visibility</p:attrName>
                                        </p:attrNameLst>
                                      </p:cBhvr>
                                      <p:to>
                                        <p:strVal val="visible"/>
                                      </p:to>
                                    </p:set>
                                    <p:animEffect transition="in" filter="wipe(left)">
                                      <p:cBhvr>
                                        <p:cTn id="45" dur="500"/>
                                        <p:tgtEl>
                                          <p:spTgt spid="76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0" grpId="1" animBg="1" advAuto="0"/>
      <p:bldP spid="7691" grpId="2" build="p" animBg="1" advAuto="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4" name="Rectangle 2"/>
          <p:cNvSpPr txBox="1">
            <a:spLocks noGrp="1"/>
          </p:cNvSpPr>
          <p:nvPr>
            <p:ph type="title"/>
          </p:nvPr>
        </p:nvSpPr>
        <p:spPr>
          <a:xfrm>
            <a:off x="2362200" y="228600"/>
            <a:ext cx="7543800" cy="1905000"/>
          </a:xfrm>
          <a:prstGeom prst="rect">
            <a:avLst/>
          </a:prstGeom>
        </p:spPr>
        <p:txBody>
          <a:bodyPr/>
          <a:lstStyle/>
          <a:p>
            <a:pPr>
              <a:defRPr sz="4000" b="1">
                <a:solidFill>
                  <a:srgbClr val="FFA725"/>
                </a:solidFill>
              </a:defRPr>
            </a:pPr>
            <a:r>
              <a:t>Salmo 151</a:t>
            </a:r>
            <a:br/>
            <a:r>
              <a:rPr sz="2400" b="0">
                <a:solidFill>
                  <a:srgbClr val="FFFF99"/>
                </a:solidFill>
              </a:rPr>
              <a:t>La LXX contiene un Salmo adicional, que también se encuentra entre los Rollos de Qumran (11QPsa).</a:t>
            </a:r>
          </a:p>
        </p:txBody>
      </p:sp>
      <p:sp>
        <p:nvSpPr>
          <p:cNvPr id="7695" name="Rectangle 3"/>
          <p:cNvSpPr txBox="1">
            <a:spLocks noGrp="1"/>
          </p:cNvSpPr>
          <p:nvPr>
            <p:ph type="body" idx="1"/>
          </p:nvPr>
        </p:nvSpPr>
        <p:spPr>
          <a:xfrm>
            <a:off x="1219200" y="1981200"/>
            <a:ext cx="9769642" cy="4572000"/>
          </a:xfrm>
          <a:prstGeom prst="rect">
            <a:avLst/>
          </a:prstGeom>
        </p:spPr>
        <p:txBody>
          <a:bodyPr/>
          <a:lstStyle/>
          <a:p>
            <a:pPr>
              <a:lnSpc>
                <a:spcPct val="90000"/>
              </a:lnSpc>
              <a:spcBef>
                <a:spcPts val="500"/>
              </a:spcBef>
              <a:buSzTx/>
              <a:buFont typeface="Wingdings"/>
              <a:buNone/>
              <a:defRPr sz="2400" i="1">
                <a:solidFill>
                  <a:srgbClr val="FFFF99"/>
                </a:solidFill>
                <a:latin typeface="Arial Narrow"/>
                <a:ea typeface="Arial Narrow"/>
                <a:cs typeface="Arial Narrow"/>
                <a:sym typeface="Arial Narrow"/>
              </a:defRPr>
            </a:pPr>
            <a:r>
              <a:t>1</a:t>
            </a:r>
            <a:r>
              <a:rPr>
                <a:solidFill>
                  <a:srgbClr val="EAEAEA"/>
                </a:solidFill>
              </a:rPr>
              <a:t> Yo era pequeño entre mis hermanos, y el más joven en la casa de mi padre; apacentaba las ovejas de mi padre.</a:t>
            </a:r>
          </a:p>
          <a:p>
            <a:pPr>
              <a:lnSpc>
                <a:spcPct val="90000"/>
              </a:lnSpc>
              <a:spcBef>
                <a:spcPts val="500"/>
              </a:spcBef>
              <a:buSzTx/>
              <a:buFont typeface="Wingdings"/>
              <a:buNone/>
              <a:defRPr sz="2400" i="1">
                <a:solidFill>
                  <a:srgbClr val="FFFF99"/>
                </a:solidFill>
                <a:latin typeface="Arial Narrow"/>
                <a:ea typeface="Arial Narrow"/>
                <a:cs typeface="Arial Narrow"/>
                <a:sym typeface="Arial Narrow"/>
              </a:defRPr>
            </a:pPr>
            <a:r>
              <a:t>2 </a:t>
            </a:r>
            <a:r>
              <a:rPr>
                <a:solidFill>
                  <a:srgbClr val="EAEAEA"/>
                </a:solidFill>
              </a:rPr>
              <a:t>Mis manos formaron un instrumento musical, y mis dedos afinaron un salterio.</a:t>
            </a:r>
          </a:p>
          <a:p>
            <a:pPr>
              <a:lnSpc>
                <a:spcPct val="90000"/>
              </a:lnSpc>
              <a:spcBef>
                <a:spcPts val="500"/>
              </a:spcBef>
              <a:buSzTx/>
              <a:buFont typeface="Wingdings"/>
              <a:buNone/>
              <a:defRPr sz="2400" i="1">
                <a:solidFill>
                  <a:srgbClr val="FFFF99"/>
                </a:solidFill>
                <a:latin typeface="Arial Narrow"/>
                <a:ea typeface="Arial Narrow"/>
                <a:cs typeface="Arial Narrow"/>
                <a:sym typeface="Arial Narrow"/>
              </a:defRPr>
            </a:pPr>
            <a:r>
              <a:t>3 </a:t>
            </a:r>
            <a:r>
              <a:rPr>
                <a:solidFill>
                  <a:srgbClr val="EAEAEA"/>
                </a:solidFill>
              </a:rPr>
              <a:t>¿Y quién se lo dirá a mi Señor? el Señor mismo, él mismo oye.</a:t>
            </a:r>
          </a:p>
          <a:p>
            <a:pPr>
              <a:lnSpc>
                <a:spcPct val="90000"/>
              </a:lnSpc>
              <a:spcBef>
                <a:spcPts val="500"/>
              </a:spcBef>
              <a:buSzTx/>
              <a:buFont typeface="Wingdings"/>
              <a:buNone/>
              <a:defRPr sz="2400" i="1">
                <a:solidFill>
                  <a:srgbClr val="FFFF99"/>
                </a:solidFill>
                <a:latin typeface="Arial Narrow"/>
                <a:ea typeface="Arial Narrow"/>
                <a:cs typeface="Arial Narrow"/>
                <a:sym typeface="Arial Narrow"/>
              </a:defRPr>
            </a:pPr>
            <a:r>
              <a:t>4</a:t>
            </a:r>
            <a:r>
              <a:rPr>
                <a:solidFill>
                  <a:srgbClr val="EAEAEA"/>
                </a:solidFill>
              </a:rPr>
              <a:t> Envió a su ángel, y me tomó de las ovejas de mi padre, y me ungió con el aceite de su unción.</a:t>
            </a:r>
            <a:r>
              <a:t>5 </a:t>
            </a:r>
            <a:r>
              <a:rPr>
                <a:solidFill>
                  <a:srgbClr val="EAEAEA"/>
                </a:solidFill>
              </a:rPr>
              <a:t>My brothers were handsome and tall; but the Lord did not take pleasure in them.</a:t>
            </a:r>
          </a:p>
          <a:p>
            <a:pPr>
              <a:lnSpc>
                <a:spcPct val="90000"/>
              </a:lnSpc>
              <a:spcBef>
                <a:spcPts val="500"/>
              </a:spcBef>
              <a:buSzTx/>
              <a:buFont typeface="Wingdings"/>
              <a:buNone/>
              <a:defRPr sz="2400" i="1">
                <a:solidFill>
                  <a:srgbClr val="FFFF99"/>
                </a:solidFill>
                <a:latin typeface="Arial Narrow"/>
                <a:ea typeface="Arial Narrow"/>
                <a:cs typeface="Arial Narrow"/>
                <a:sym typeface="Arial Narrow"/>
              </a:defRPr>
            </a:pPr>
            <a:r>
              <a:t>6</a:t>
            </a:r>
            <a:r>
              <a:rPr>
                <a:solidFill>
                  <a:srgbClr val="EAEAEA"/>
                </a:solidFill>
              </a:rPr>
              <a:t> Salí al encuentro del filisteo; y él me maldijo por sus ídolos.</a:t>
            </a:r>
          </a:p>
          <a:p>
            <a:pPr>
              <a:lnSpc>
                <a:spcPct val="90000"/>
              </a:lnSpc>
              <a:spcBef>
                <a:spcPts val="500"/>
              </a:spcBef>
              <a:buSzTx/>
              <a:buFont typeface="Wingdings"/>
              <a:buNone/>
              <a:defRPr sz="2400" i="1">
                <a:solidFill>
                  <a:srgbClr val="FFFF99"/>
                </a:solidFill>
                <a:latin typeface="Arial Narrow"/>
                <a:ea typeface="Arial Narrow"/>
                <a:cs typeface="Arial Narrow"/>
                <a:sym typeface="Arial Narrow"/>
              </a:defRPr>
            </a:pPr>
            <a:r>
              <a:t>7</a:t>
            </a:r>
            <a:r>
              <a:rPr>
                <a:solidFill>
                  <a:srgbClr val="EAEAEA"/>
                </a:solidFill>
              </a:rPr>
              <a:t> Pero yo saqué su propia espada, y lo corté, y quité el oprobio de los hijos de Israel.</a:t>
            </a:r>
          </a:p>
        </p:txBody>
      </p:sp>
      <p:sp>
        <p:nvSpPr>
          <p:cNvPr id="7696"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236</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7694"/>
                                        </p:tgtEl>
                                        <p:attrNameLst>
                                          <p:attrName>style.visibility</p:attrName>
                                        </p:attrNameLst>
                                      </p:cBhvr>
                                      <p:to>
                                        <p:strVal val="visible"/>
                                      </p:to>
                                    </p:set>
                                    <p:animEffect transition="in" filter="fade">
                                      <p:cBhvr>
                                        <p:cTn id="7" dur="500"/>
                                        <p:tgtEl>
                                          <p:spTgt spid="76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7695">
                                            <p:bg/>
                                          </p:spTgt>
                                        </p:tgtEl>
                                        <p:attrNameLst>
                                          <p:attrName>style.visibility</p:attrName>
                                        </p:attrNameLst>
                                      </p:cBhvr>
                                      <p:to>
                                        <p:strVal val="visible"/>
                                      </p:to>
                                    </p:set>
                                    <p:animEffect transition="in" filter="wipe(left)">
                                      <p:cBhvr>
                                        <p:cTn id="12" dur="500"/>
                                        <p:tgtEl>
                                          <p:spTgt spid="7695">
                                            <p:bg/>
                                          </p:spTgt>
                                        </p:tgtEl>
                                      </p:cBhvr>
                                    </p:animEffect>
                                  </p:childTnLst>
                                </p:cTn>
                              </p:par>
                              <p:par>
                                <p:cTn id="13" presetID="22" presetClass="entr" presetSubtype="8" fill="hold" grpId="2" nodeType="withEffect">
                                  <p:stCondLst>
                                    <p:cond delay="0"/>
                                  </p:stCondLst>
                                  <p:iterate>
                                    <p:tmAbs val="0"/>
                                  </p:iterate>
                                  <p:childTnLst>
                                    <p:set>
                                      <p:cBhvr>
                                        <p:cTn id="14" fill="hold"/>
                                        <p:tgtEl>
                                          <p:spTgt spid="7695">
                                            <p:txEl>
                                              <p:pRg st="0" end="0"/>
                                            </p:txEl>
                                          </p:spTgt>
                                        </p:tgtEl>
                                        <p:attrNameLst>
                                          <p:attrName>style.visibility</p:attrName>
                                        </p:attrNameLst>
                                      </p:cBhvr>
                                      <p:to>
                                        <p:strVal val="visible"/>
                                      </p:to>
                                    </p:set>
                                    <p:animEffect transition="in" filter="wipe(left)">
                                      <p:cBhvr>
                                        <p:cTn id="15" dur="500"/>
                                        <p:tgtEl>
                                          <p:spTgt spid="769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2" nodeType="clickEffect">
                                  <p:stCondLst>
                                    <p:cond delay="0"/>
                                  </p:stCondLst>
                                  <p:iterate>
                                    <p:tmAbs val="0"/>
                                  </p:iterate>
                                  <p:childTnLst>
                                    <p:set>
                                      <p:cBhvr>
                                        <p:cTn id="19" fill="hold"/>
                                        <p:tgtEl>
                                          <p:spTgt spid="7695">
                                            <p:txEl>
                                              <p:pRg st="1" end="1"/>
                                            </p:txEl>
                                          </p:spTgt>
                                        </p:tgtEl>
                                        <p:attrNameLst>
                                          <p:attrName>style.visibility</p:attrName>
                                        </p:attrNameLst>
                                      </p:cBhvr>
                                      <p:to>
                                        <p:strVal val="visible"/>
                                      </p:to>
                                    </p:set>
                                    <p:animEffect transition="in" filter="wipe(left)">
                                      <p:cBhvr>
                                        <p:cTn id="20" dur="500"/>
                                        <p:tgtEl>
                                          <p:spTgt spid="769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2" nodeType="clickEffect">
                                  <p:stCondLst>
                                    <p:cond delay="0"/>
                                  </p:stCondLst>
                                  <p:iterate>
                                    <p:tmAbs val="0"/>
                                  </p:iterate>
                                  <p:childTnLst>
                                    <p:set>
                                      <p:cBhvr>
                                        <p:cTn id="24" fill="hold"/>
                                        <p:tgtEl>
                                          <p:spTgt spid="7695">
                                            <p:txEl>
                                              <p:pRg st="2" end="2"/>
                                            </p:txEl>
                                          </p:spTgt>
                                        </p:tgtEl>
                                        <p:attrNameLst>
                                          <p:attrName>style.visibility</p:attrName>
                                        </p:attrNameLst>
                                      </p:cBhvr>
                                      <p:to>
                                        <p:strVal val="visible"/>
                                      </p:to>
                                    </p:set>
                                    <p:animEffect transition="in" filter="wipe(left)">
                                      <p:cBhvr>
                                        <p:cTn id="25" dur="500"/>
                                        <p:tgtEl>
                                          <p:spTgt spid="769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2" nodeType="clickEffect">
                                  <p:stCondLst>
                                    <p:cond delay="0"/>
                                  </p:stCondLst>
                                  <p:iterate>
                                    <p:tmAbs val="0"/>
                                  </p:iterate>
                                  <p:childTnLst>
                                    <p:set>
                                      <p:cBhvr>
                                        <p:cTn id="29" fill="hold"/>
                                        <p:tgtEl>
                                          <p:spTgt spid="7695">
                                            <p:txEl>
                                              <p:pRg st="3" end="3"/>
                                            </p:txEl>
                                          </p:spTgt>
                                        </p:tgtEl>
                                        <p:attrNameLst>
                                          <p:attrName>style.visibility</p:attrName>
                                        </p:attrNameLst>
                                      </p:cBhvr>
                                      <p:to>
                                        <p:strVal val="visible"/>
                                      </p:to>
                                    </p:set>
                                    <p:animEffect transition="in" filter="wipe(left)">
                                      <p:cBhvr>
                                        <p:cTn id="30" dur="500"/>
                                        <p:tgtEl>
                                          <p:spTgt spid="769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2" nodeType="clickEffect">
                                  <p:stCondLst>
                                    <p:cond delay="0"/>
                                  </p:stCondLst>
                                  <p:iterate>
                                    <p:tmAbs val="0"/>
                                  </p:iterate>
                                  <p:childTnLst>
                                    <p:set>
                                      <p:cBhvr>
                                        <p:cTn id="34" fill="hold"/>
                                        <p:tgtEl>
                                          <p:spTgt spid="7695">
                                            <p:txEl>
                                              <p:pRg st="4" end="4"/>
                                            </p:txEl>
                                          </p:spTgt>
                                        </p:tgtEl>
                                        <p:attrNameLst>
                                          <p:attrName>style.visibility</p:attrName>
                                        </p:attrNameLst>
                                      </p:cBhvr>
                                      <p:to>
                                        <p:strVal val="visible"/>
                                      </p:to>
                                    </p:set>
                                    <p:animEffect transition="in" filter="wipe(left)">
                                      <p:cBhvr>
                                        <p:cTn id="35" dur="500"/>
                                        <p:tgtEl>
                                          <p:spTgt spid="769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2" nodeType="clickEffect">
                                  <p:stCondLst>
                                    <p:cond delay="0"/>
                                  </p:stCondLst>
                                  <p:iterate>
                                    <p:tmAbs val="0"/>
                                  </p:iterate>
                                  <p:childTnLst>
                                    <p:set>
                                      <p:cBhvr>
                                        <p:cTn id="39" fill="hold"/>
                                        <p:tgtEl>
                                          <p:spTgt spid="7695">
                                            <p:txEl>
                                              <p:pRg st="5" end="5"/>
                                            </p:txEl>
                                          </p:spTgt>
                                        </p:tgtEl>
                                        <p:attrNameLst>
                                          <p:attrName>style.visibility</p:attrName>
                                        </p:attrNameLst>
                                      </p:cBhvr>
                                      <p:to>
                                        <p:strVal val="visible"/>
                                      </p:to>
                                    </p:set>
                                    <p:animEffect transition="in" filter="wipe(left)">
                                      <p:cBhvr>
                                        <p:cTn id="40" dur="500"/>
                                        <p:tgtEl>
                                          <p:spTgt spid="76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4" grpId="1" animBg="1" advAuto="0"/>
      <p:bldP spid="7695" grpId="2" build="p" animBg="1" advAuto="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8"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237</a:t>
            </a:fld>
            <a:endParaRPr/>
          </a:p>
        </p:txBody>
      </p:sp>
      <p:sp>
        <p:nvSpPr>
          <p:cNvPr id="7699" name="Rectangle 2"/>
          <p:cNvSpPr txBox="1">
            <a:spLocks noGrp="1"/>
          </p:cNvSpPr>
          <p:nvPr>
            <p:ph type="title"/>
          </p:nvPr>
        </p:nvSpPr>
        <p:spPr>
          <a:xfrm>
            <a:off x="1981200" y="277814"/>
            <a:ext cx="8229600" cy="790576"/>
          </a:xfrm>
          <a:prstGeom prst="rect">
            <a:avLst/>
          </a:prstGeom>
        </p:spPr>
        <p:txBody>
          <a:bodyPr lIns="45719" tIns="45720" rIns="45719" bIns="45720" anchor="ctr">
            <a:normAutofit fontScale="90000"/>
          </a:bodyPr>
          <a:lstStyle/>
          <a:p>
            <a:pPr defTabSz="630936">
              <a:defRPr sz="3036" b="1">
                <a:solidFill>
                  <a:srgbClr val="00FFFF"/>
                </a:solidFill>
                <a:effectLst>
                  <a:outerShdw blurRad="26289" dist="26289" dir="2700000" rotWithShape="0">
                    <a:srgbClr val="000000"/>
                  </a:outerShdw>
                </a:effectLst>
              </a:defRPr>
            </a:pPr>
            <a:r>
              <a:rPr sz="3600" dirty="0">
                <a:solidFill>
                  <a:srgbClr val="FF7300"/>
                </a:solidFill>
              </a:rPr>
              <a:t>Saul’s Fear of David</a:t>
            </a:r>
            <a:r>
              <a:rPr sz="3600" dirty="0"/>
              <a:t> / Saúl </a:t>
            </a:r>
            <a:r>
              <a:rPr sz="3600" dirty="0" err="1"/>
              <a:t>teme</a:t>
            </a:r>
            <a:r>
              <a:rPr sz="3600" dirty="0"/>
              <a:t> a David</a:t>
            </a:r>
            <a:endParaRPr lang="en-US" sz="3600" dirty="0"/>
          </a:p>
          <a:p>
            <a:pPr defTabSz="630936">
              <a:defRPr sz="3036" b="1">
                <a:solidFill>
                  <a:srgbClr val="00FFFF"/>
                </a:solidFill>
                <a:effectLst>
                  <a:outerShdw blurRad="26289" dist="26289" dir="2700000" rotWithShape="0">
                    <a:srgbClr val="000000"/>
                  </a:outerShdw>
                </a:effectLst>
              </a:defRPr>
            </a:pPr>
            <a:r>
              <a:rPr sz="1900" dirty="0"/>
              <a:t>(1 Sa. 19)</a:t>
            </a:r>
          </a:p>
        </p:txBody>
      </p:sp>
      <p:sp>
        <p:nvSpPr>
          <p:cNvPr id="7700" name="Rectangle 3"/>
          <p:cNvSpPr txBox="1">
            <a:spLocks noGrp="1"/>
          </p:cNvSpPr>
          <p:nvPr>
            <p:ph type="body" idx="1"/>
          </p:nvPr>
        </p:nvSpPr>
        <p:spPr>
          <a:xfrm>
            <a:off x="609598" y="1240420"/>
            <a:ext cx="10555707" cy="5562600"/>
          </a:xfrm>
          <a:prstGeom prst="rect">
            <a:avLst/>
          </a:prstGeom>
        </p:spPr>
        <p:txBody>
          <a:bodyPr lIns="45719" tIns="45720" rIns="45719" bIns="45720" anchor="t">
            <a:normAutofit/>
          </a:bodyPr>
          <a:lstStyle/>
          <a:p>
            <a:pPr marL="294640" indent="-294640" defTabSz="786384">
              <a:spcBef>
                <a:spcPts val="500"/>
              </a:spcBef>
              <a:buSzTx/>
              <a:buFont typeface="Wingdings"/>
              <a:buNone/>
              <a:defRPr sz="2408" b="1">
                <a:solidFill>
                  <a:srgbClr val="EEC85E"/>
                </a:solidFill>
                <a:effectLst>
                  <a:outerShdw blurRad="32766" dist="32766" dir="2700000" rotWithShape="0">
                    <a:srgbClr val="000000"/>
                  </a:outerShdw>
                </a:effectLst>
              </a:defRPr>
            </a:pPr>
            <a:r>
              <a:rPr sz="2400" dirty="0">
                <a:solidFill>
                  <a:srgbClr val="FF7300"/>
                </a:solidFill>
              </a:rPr>
              <a:t>From his jealousy over Goliath’s defeat to his rising suspicion that David might be the one to replace him, Saul grew increasingly murderous with repeated attempts on David’s life </a:t>
            </a:r>
            <a:r>
              <a:rPr sz="2400" dirty="0"/>
              <a:t>/ </a:t>
            </a:r>
            <a:r>
              <a:rPr sz="2400" dirty="0" err="1"/>
              <a:t>Desde</a:t>
            </a:r>
            <a:r>
              <a:rPr sz="2400" dirty="0"/>
              <a:t> sus </a:t>
            </a:r>
            <a:r>
              <a:rPr sz="2400" dirty="0" err="1"/>
              <a:t>celos</a:t>
            </a:r>
            <a:r>
              <a:rPr sz="2400" dirty="0"/>
              <a:t> </a:t>
            </a:r>
            <a:r>
              <a:rPr sz="2400" dirty="0" err="1"/>
              <a:t>por</a:t>
            </a:r>
            <a:r>
              <a:rPr sz="2400" dirty="0"/>
              <a:t> la </a:t>
            </a:r>
            <a:r>
              <a:rPr sz="2400" dirty="0" err="1"/>
              <a:t>derrota</a:t>
            </a:r>
            <a:r>
              <a:rPr sz="2400" dirty="0"/>
              <a:t> de Goliat hasta </a:t>
            </a:r>
            <a:r>
              <a:rPr sz="2400" dirty="0" err="1"/>
              <a:t>su</a:t>
            </a:r>
            <a:r>
              <a:rPr sz="2400" dirty="0"/>
              <a:t> </a:t>
            </a:r>
            <a:r>
              <a:rPr sz="2400" dirty="0" err="1"/>
              <a:t>creciente</a:t>
            </a:r>
            <a:r>
              <a:rPr sz="2400" dirty="0"/>
              <a:t> </a:t>
            </a:r>
            <a:r>
              <a:rPr sz="2400" dirty="0" err="1"/>
              <a:t>sospecha</a:t>
            </a:r>
            <a:r>
              <a:rPr sz="2400" dirty="0"/>
              <a:t> de que David </a:t>
            </a:r>
            <a:r>
              <a:rPr sz="2400" dirty="0" err="1"/>
              <a:t>podría</a:t>
            </a:r>
            <a:r>
              <a:rPr sz="2400" dirty="0"/>
              <a:t> ser </a:t>
            </a:r>
            <a:r>
              <a:rPr sz="2400" dirty="0" err="1"/>
              <a:t>quien</a:t>
            </a:r>
            <a:r>
              <a:rPr sz="2400" dirty="0"/>
              <a:t> lo </a:t>
            </a:r>
            <a:r>
              <a:rPr sz="2400" dirty="0" err="1"/>
              <a:t>reemplazara</a:t>
            </a:r>
            <a:r>
              <a:rPr sz="2400" dirty="0"/>
              <a:t>, Saúl se </a:t>
            </a:r>
            <a:r>
              <a:rPr sz="2400" dirty="0" err="1"/>
              <a:t>volvió</a:t>
            </a:r>
            <a:r>
              <a:rPr sz="2400" dirty="0"/>
              <a:t> </a:t>
            </a:r>
            <a:r>
              <a:rPr sz="2400" dirty="0" err="1"/>
              <a:t>cada</a:t>
            </a:r>
            <a:r>
              <a:rPr sz="2400" dirty="0"/>
              <a:t> </a:t>
            </a:r>
            <a:r>
              <a:rPr sz="2400" dirty="0" err="1"/>
              <a:t>vez</a:t>
            </a:r>
            <a:r>
              <a:rPr sz="2400" dirty="0"/>
              <a:t> </a:t>
            </a:r>
            <a:r>
              <a:rPr sz="2400" dirty="0" err="1"/>
              <a:t>más</a:t>
            </a:r>
            <a:r>
              <a:rPr sz="2400" dirty="0"/>
              <a:t> </a:t>
            </a:r>
            <a:r>
              <a:rPr sz="2400" dirty="0" err="1"/>
              <a:t>asesino</a:t>
            </a:r>
            <a:r>
              <a:rPr sz="2400" dirty="0"/>
              <a:t> con </a:t>
            </a:r>
            <a:r>
              <a:rPr sz="2400" dirty="0" err="1"/>
              <a:t>repetidos</a:t>
            </a:r>
            <a:r>
              <a:rPr sz="2400" dirty="0"/>
              <a:t> </a:t>
            </a:r>
            <a:r>
              <a:rPr sz="2400" dirty="0" err="1"/>
              <a:t>atentados</a:t>
            </a:r>
            <a:r>
              <a:rPr sz="2400" dirty="0"/>
              <a:t> contra la </a:t>
            </a:r>
            <a:r>
              <a:rPr sz="2400" dirty="0" err="1"/>
              <a:t>vida</a:t>
            </a:r>
            <a:r>
              <a:rPr sz="2400" dirty="0"/>
              <a:t> de David:</a:t>
            </a:r>
            <a:endParaRPr lang="en-US" sz="2400" dirty="0"/>
          </a:p>
          <a:p>
            <a:pPr marL="294640" indent="-294640" defTabSz="786384">
              <a:spcBef>
                <a:spcPts val="400"/>
              </a:spcBef>
              <a:defRPr sz="2064" i="1">
                <a:effectLst>
                  <a:outerShdw blurRad="32766" dist="32766" dir="2700000" rotWithShape="0">
                    <a:srgbClr val="000000"/>
                  </a:outerShdw>
                </a:effectLst>
              </a:defRPr>
            </a:pPr>
            <a:r>
              <a:rPr sz="2050" b="1" dirty="0">
                <a:solidFill>
                  <a:srgbClr val="FFFF00"/>
                </a:solidFill>
              </a:rPr>
              <a:t>Twice with a javelin</a:t>
            </a:r>
            <a:r>
              <a:rPr sz="2050" dirty="0"/>
              <a:t> / </a:t>
            </a:r>
            <a:r>
              <a:rPr lang="es-CR" sz="2050" dirty="0"/>
              <a:t>Dos veces con jabalina </a:t>
            </a:r>
            <a:endParaRPr sz="2050" dirty="0"/>
          </a:p>
          <a:p>
            <a:pPr marL="294640" indent="-294640" defTabSz="786384">
              <a:spcBef>
                <a:spcPts val="400"/>
              </a:spcBef>
              <a:defRPr sz="2064" i="1">
                <a:effectLst>
                  <a:outerShdw blurRad="32766" dist="32766" dir="2700000" rotWithShape="0">
                    <a:srgbClr val="000000"/>
                  </a:outerShdw>
                </a:effectLst>
              </a:defRPr>
            </a:pPr>
            <a:r>
              <a:rPr sz="2050" b="1" dirty="0">
                <a:solidFill>
                  <a:srgbClr val="FFFF00"/>
                </a:solidFill>
              </a:rPr>
              <a:t>On the battlefront</a:t>
            </a:r>
            <a:r>
              <a:rPr sz="2050" dirty="0"/>
              <a:t> / </a:t>
            </a:r>
            <a:r>
              <a:rPr lang="es-CR" sz="2050" dirty="0"/>
              <a:t>E</a:t>
            </a:r>
            <a:r>
              <a:rPr sz="2050" dirty="0"/>
              <a:t>n </a:t>
            </a:r>
            <a:r>
              <a:rPr sz="2050" dirty="0" err="1"/>
              <a:t>el</a:t>
            </a:r>
            <a:r>
              <a:rPr sz="2050" dirty="0"/>
              <a:t> </a:t>
            </a:r>
            <a:r>
              <a:rPr sz="2050" dirty="0" err="1"/>
              <a:t>frente</a:t>
            </a:r>
            <a:r>
              <a:rPr sz="2050" dirty="0"/>
              <a:t> de </a:t>
            </a:r>
            <a:r>
              <a:rPr sz="2050" dirty="0" err="1"/>
              <a:t>batalla</a:t>
            </a:r>
            <a:endParaRPr sz="2050" dirty="0"/>
          </a:p>
          <a:p>
            <a:pPr marL="294640" indent="-294640" defTabSz="786384">
              <a:spcBef>
                <a:spcPts val="400"/>
              </a:spcBef>
              <a:defRPr sz="2064" i="1">
                <a:effectLst>
                  <a:outerShdw blurRad="32766" dist="32766" dir="2700000" rotWithShape="0">
                    <a:srgbClr val="000000"/>
                  </a:outerShdw>
                </a:effectLst>
              </a:defRPr>
            </a:pPr>
            <a:r>
              <a:rPr sz="2050" b="1" dirty="0">
                <a:solidFill>
                  <a:srgbClr val="FFFF00"/>
                </a:solidFill>
              </a:rPr>
              <a:t>In securing a dowry</a:t>
            </a:r>
            <a:r>
              <a:rPr sz="2050" dirty="0"/>
              <a:t> / Al </a:t>
            </a:r>
            <a:r>
              <a:rPr sz="2050" dirty="0" err="1"/>
              <a:t>asegurar</a:t>
            </a:r>
            <a:r>
              <a:rPr sz="2050" dirty="0"/>
              <a:t> </a:t>
            </a:r>
            <a:r>
              <a:rPr sz="2050" dirty="0" err="1"/>
              <a:t>una</a:t>
            </a:r>
            <a:r>
              <a:rPr sz="2050" dirty="0"/>
              <a:t> dote</a:t>
            </a:r>
          </a:p>
          <a:p>
            <a:pPr marL="294640" indent="-294640" defTabSz="786384">
              <a:spcBef>
                <a:spcPts val="400"/>
              </a:spcBef>
              <a:defRPr sz="2064" i="1">
                <a:effectLst>
                  <a:outerShdw blurRad="32766" dist="32766" dir="2700000" rotWithShape="0">
                    <a:srgbClr val="000000"/>
                  </a:outerShdw>
                </a:effectLst>
              </a:defRPr>
            </a:pPr>
            <a:r>
              <a:rPr sz="2050" b="1" dirty="0">
                <a:solidFill>
                  <a:srgbClr val="FFFF00"/>
                </a:solidFill>
              </a:rPr>
              <a:t>Again with a javelin</a:t>
            </a:r>
            <a:r>
              <a:rPr sz="2050" dirty="0"/>
              <a:t> / </a:t>
            </a:r>
            <a:r>
              <a:rPr sz="2050" dirty="0" err="1"/>
              <a:t>Otra</a:t>
            </a:r>
            <a:r>
              <a:rPr sz="2050" dirty="0"/>
              <a:t> </a:t>
            </a:r>
            <a:r>
              <a:rPr sz="2050" dirty="0" err="1"/>
              <a:t>vez</a:t>
            </a:r>
            <a:r>
              <a:rPr sz="2050" dirty="0"/>
              <a:t> con </a:t>
            </a:r>
            <a:r>
              <a:rPr sz="2050" dirty="0" err="1"/>
              <a:t>una</a:t>
            </a:r>
            <a:r>
              <a:rPr sz="2050" dirty="0"/>
              <a:t> </a:t>
            </a:r>
            <a:r>
              <a:rPr sz="2050" dirty="0" err="1"/>
              <a:t>jabalina</a:t>
            </a:r>
            <a:endParaRPr sz="2050" dirty="0"/>
          </a:p>
          <a:p>
            <a:pPr marL="294640" indent="-294640" defTabSz="786384">
              <a:spcBef>
                <a:spcPts val="400"/>
              </a:spcBef>
              <a:defRPr sz="2064" i="1">
                <a:effectLst>
                  <a:outerShdw blurRad="32766" dist="32766" dir="2700000" rotWithShape="0">
                    <a:srgbClr val="000000"/>
                  </a:outerShdw>
                </a:effectLst>
              </a:defRPr>
            </a:pPr>
            <a:r>
              <a:rPr sz="2050" b="1" dirty="0">
                <a:solidFill>
                  <a:srgbClr val="FFFF00"/>
                </a:solidFill>
              </a:rPr>
              <a:t>At David’s home</a:t>
            </a:r>
            <a:r>
              <a:rPr sz="2050" dirty="0"/>
              <a:t> / En casa de David</a:t>
            </a:r>
          </a:p>
          <a:p>
            <a:pPr marL="294640" indent="-294640" defTabSz="786384">
              <a:spcBef>
                <a:spcPts val="400"/>
              </a:spcBef>
              <a:defRPr sz="2064" i="1">
                <a:effectLst>
                  <a:outerShdw blurRad="32766" dist="32766" dir="2700000" rotWithShape="0">
                    <a:srgbClr val="000000"/>
                  </a:outerShdw>
                </a:effectLst>
              </a:defRPr>
            </a:pPr>
            <a:r>
              <a:rPr sz="2050" b="1" dirty="0">
                <a:solidFill>
                  <a:srgbClr val="FFFF00"/>
                </a:solidFill>
              </a:rPr>
              <a:t>By three battalions</a:t>
            </a:r>
            <a:r>
              <a:rPr sz="2050" dirty="0"/>
              <a:t> / Por </a:t>
            </a:r>
            <a:r>
              <a:rPr sz="2050" dirty="0" err="1"/>
              <a:t>tres</a:t>
            </a:r>
            <a:r>
              <a:rPr sz="2050" dirty="0"/>
              <a:t> </a:t>
            </a:r>
            <a:r>
              <a:rPr sz="2050" dirty="0" err="1"/>
              <a:t>batallones</a:t>
            </a:r>
            <a:endParaRPr sz="2050" dirty="0"/>
          </a:p>
          <a:p>
            <a:pPr marL="294640" indent="-294640" defTabSz="786384">
              <a:spcBef>
                <a:spcPts val="400"/>
              </a:spcBef>
              <a:defRPr sz="2064" i="1">
                <a:effectLst>
                  <a:outerShdw blurRad="32766" dist="32766" dir="2700000" rotWithShape="0">
                    <a:srgbClr val="000000"/>
                  </a:outerShdw>
                </a:effectLst>
              </a:defRPr>
            </a:pPr>
            <a:r>
              <a:rPr sz="2050" b="1" dirty="0">
                <a:solidFill>
                  <a:srgbClr val="FFFF00"/>
                </a:solidFill>
              </a:rPr>
              <a:t>By personal pursuit</a:t>
            </a:r>
            <a:r>
              <a:rPr sz="2050" dirty="0"/>
              <a:t> / Por </a:t>
            </a:r>
            <a:r>
              <a:rPr sz="2050" dirty="0" err="1"/>
              <a:t>búsqueda</a:t>
            </a:r>
            <a:r>
              <a:rPr sz="2050" dirty="0"/>
              <a:t> personal</a:t>
            </a:r>
          </a:p>
        </p:txBody>
      </p:sp>
      <p:sp>
        <p:nvSpPr>
          <p:cNvPr id="7701" name="Text Box 4"/>
          <p:cNvSpPr txBox="1"/>
          <p:nvPr/>
        </p:nvSpPr>
        <p:spPr>
          <a:xfrm>
            <a:off x="7693540" y="3939030"/>
            <a:ext cx="4191001" cy="2354491"/>
          </a:xfrm>
          <a:prstGeom prst="rect">
            <a:avLst/>
          </a:prstGeom>
          <a:solidFill>
            <a:srgbClr val="EAEAEA"/>
          </a:solidFill>
          <a:ln w="12700">
            <a:solidFill>
              <a:srgbClr val="EAEAEA"/>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lvl1pPr defTabSz="914400">
              <a:spcBef>
                <a:spcPts val="1600"/>
              </a:spcBef>
              <a:defRPr sz="2100">
                <a:solidFill>
                  <a:srgbClr val="800000"/>
                </a:solidFill>
                <a:latin typeface="Impact"/>
                <a:ea typeface="Impact"/>
                <a:cs typeface="Impact"/>
                <a:sym typeface="Impact"/>
              </a:defRPr>
            </a:lvl1pPr>
          </a:lstStyle>
          <a:p>
            <a:r>
              <a:rPr dirty="0"/>
              <a:t>These murderous attempts were all either privately executed or disguised and known only to a few insiders. </a:t>
            </a:r>
            <a:r>
              <a:rPr dirty="0">
                <a:solidFill>
                  <a:srgbClr val="FF7300"/>
                </a:solidFill>
              </a:rPr>
              <a:t>/ </a:t>
            </a:r>
            <a:r>
              <a:rPr dirty="0" err="1">
                <a:solidFill>
                  <a:srgbClr val="FF7300"/>
                </a:solidFill>
              </a:rPr>
              <a:t>Estos</a:t>
            </a:r>
            <a:r>
              <a:rPr dirty="0">
                <a:solidFill>
                  <a:srgbClr val="FF7300"/>
                </a:solidFill>
              </a:rPr>
              <a:t> </a:t>
            </a:r>
            <a:r>
              <a:rPr dirty="0" err="1">
                <a:solidFill>
                  <a:srgbClr val="FF7300"/>
                </a:solidFill>
              </a:rPr>
              <a:t>intentos</a:t>
            </a:r>
            <a:r>
              <a:rPr dirty="0">
                <a:solidFill>
                  <a:srgbClr val="FF7300"/>
                </a:solidFill>
              </a:rPr>
              <a:t> de </a:t>
            </a:r>
            <a:r>
              <a:rPr dirty="0" err="1">
                <a:solidFill>
                  <a:srgbClr val="FF7300"/>
                </a:solidFill>
              </a:rPr>
              <a:t>asesinato</a:t>
            </a:r>
            <a:r>
              <a:rPr dirty="0">
                <a:solidFill>
                  <a:srgbClr val="FF7300"/>
                </a:solidFill>
              </a:rPr>
              <a:t> </a:t>
            </a:r>
            <a:r>
              <a:rPr dirty="0" err="1">
                <a:solidFill>
                  <a:srgbClr val="FF7300"/>
                </a:solidFill>
              </a:rPr>
              <a:t>fueron</a:t>
            </a:r>
            <a:r>
              <a:rPr dirty="0">
                <a:solidFill>
                  <a:srgbClr val="FF7300"/>
                </a:solidFill>
              </a:rPr>
              <a:t> </a:t>
            </a:r>
            <a:r>
              <a:rPr dirty="0" err="1">
                <a:solidFill>
                  <a:srgbClr val="FF7300"/>
                </a:solidFill>
              </a:rPr>
              <a:t>todos</a:t>
            </a:r>
            <a:r>
              <a:rPr dirty="0">
                <a:solidFill>
                  <a:srgbClr val="FF7300"/>
                </a:solidFill>
              </a:rPr>
              <a:t> </a:t>
            </a:r>
            <a:r>
              <a:rPr dirty="0" err="1">
                <a:solidFill>
                  <a:srgbClr val="FF7300"/>
                </a:solidFill>
              </a:rPr>
              <a:t>ejecutados</a:t>
            </a:r>
            <a:r>
              <a:rPr dirty="0">
                <a:solidFill>
                  <a:srgbClr val="FF7300"/>
                </a:solidFill>
              </a:rPr>
              <a:t> </a:t>
            </a:r>
            <a:r>
              <a:rPr dirty="0" err="1">
                <a:solidFill>
                  <a:srgbClr val="FF7300"/>
                </a:solidFill>
              </a:rPr>
              <a:t>en</a:t>
            </a:r>
            <a:r>
              <a:rPr dirty="0">
                <a:solidFill>
                  <a:srgbClr val="FF7300"/>
                </a:solidFill>
              </a:rPr>
              <a:t> privado o </a:t>
            </a:r>
            <a:r>
              <a:rPr dirty="0" err="1">
                <a:solidFill>
                  <a:srgbClr val="FF7300"/>
                </a:solidFill>
              </a:rPr>
              <a:t>disfrazados</a:t>
            </a:r>
            <a:r>
              <a:rPr dirty="0">
                <a:solidFill>
                  <a:srgbClr val="FF7300"/>
                </a:solidFill>
              </a:rPr>
              <a:t> y </a:t>
            </a:r>
            <a:r>
              <a:rPr dirty="0" err="1">
                <a:solidFill>
                  <a:srgbClr val="FF7300"/>
                </a:solidFill>
              </a:rPr>
              <a:t>conocidos</a:t>
            </a:r>
            <a:r>
              <a:rPr dirty="0">
                <a:solidFill>
                  <a:srgbClr val="FF7300"/>
                </a:solidFill>
              </a:rPr>
              <a:t> solo </a:t>
            </a:r>
            <a:r>
              <a:rPr dirty="0" err="1">
                <a:solidFill>
                  <a:srgbClr val="FF7300"/>
                </a:solidFill>
              </a:rPr>
              <a:t>por</a:t>
            </a:r>
            <a:r>
              <a:rPr dirty="0">
                <a:solidFill>
                  <a:srgbClr val="FF7300"/>
                </a:solidFill>
              </a:rPr>
              <a:t> </a:t>
            </a:r>
            <a:r>
              <a:rPr dirty="0" err="1">
                <a:solidFill>
                  <a:srgbClr val="FF7300"/>
                </a:solidFill>
              </a:rPr>
              <a:t>unos</a:t>
            </a:r>
            <a:r>
              <a:rPr dirty="0">
                <a:solidFill>
                  <a:srgbClr val="FF7300"/>
                </a:solidFill>
              </a:rPr>
              <a:t> </a:t>
            </a:r>
            <a:r>
              <a:rPr dirty="0" err="1">
                <a:solidFill>
                  <a:srgbClr val="FF7300"/>
                </a:solidFill>
              </a:rPr>
              <a:t>pocos</a:t>
            </a:r>
            <a:r>
              <a:rPr dirty="0">
                <a:solidFill>
                  <a:srgbClr val="FF7300"/>
                </a:solidFill>
              </a:rPr>
              <a:t>.</a:t>
            </a:r>
            <a:endParaRPr lang="en-US" dirty="0">
              <a:solidFill>
                <a:srgbClr val="FF7300"/>
              </a:solidFil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700">
                                            <p:bg/>
                                          </p:spTgt>
                                        </p:tgtEl>
                                        <p:attrNameLst>
                                          <p:attrName>style.visibility</p:attrName>
                                        </p:attrNameLst>
                                      </p:cBhvr>
                                      <p:to>
                                        <p:strVal val="visible"/>
                                      </p:to>
                                    </p:set>
                                    <p:anim calcmode="lin" valueType="num">
                                      <p:cBhvr>
                                        <p:cTn id="7" dur="500" fill="hold"/>
                                        <p:tgtEl>
                                          <p:spTgt spid="7700">
                                            <p:bg/>
                                          </p:spTgt>
                                        </p:tgtEl>
                                        <p:attrNameLst>
                                          <p:attrName>ppt_w</p:attrName>
                                        </p:attrNameLst>
                                      </p:cBhvr>
                                      <p:tavLst>
                                        <p:tav tm="0">
                                          <p:val>
                                            <p:fltVal val="0"/>
                                          </p:val>
                                        </p:tav>
                                        <p:tav tm="100000">
                                          <p:val>
                                            <p:strVal val="#ppt_w"/>
                                          </p:val>
                                        </p:tav>
                                      </p:tavLst>
                                    </p:anim>
                                    <p:anim calcmode="lin" valueType="num">
                                      <p:cBhvr>
                                        <p:cTn id="8" dur="500" fill="hold"/>
                                        <p:tgtEl>
                                          <p:spTgt spid="770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700">
                                            <p:txEl>
                                              <p:pRg st="0" end="0"/>
                                            </p:txEl>
                                          </p:spTgt>
                                        </p:tgtEl>
                                        <p:attrNameLst>
                                          <p:attrName>style.visibility</p:attrName>
                                        </p:attrNameLst>
                                      </p:cBhvr>
                                      <p:to>
                                        <p:strVal val="visible"/>
                                      </p:to>
                                    </p:set>
                                    <p:anim calcmode="lin" valueType="num">
                                      <p:cBhvr>
                                        <p:cTn id="11" dur="500" fill="hold"/>
                                        <p:tgtEl>
                                          <p:spTgt spid="770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70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700">
                                            <p:txEl>
                                              <p:pRg st="1" end="1"/>
                                            </p:txEl>
                                          </p:spTgt>
                                        </p:tgtEl>
                                        <p:attrNameLst>
                                          <p:attrName>style.visibility</p:attrName>
                                        </p:attrNameLst>
                                      </p:cBhvr>
                                      <p:to>
                                        <p:strVal val="visible"/>
                                      </p:to>
                                    </p:set>
                                    <p:anim calcmode="lin" valueType="num">
                                      <p:cBhvr>
                                        <p:cTn id="17" dur="500" fill="hold"/>
                                        <p:tgtEl>
                                          <p:spTgt spid="770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700">
                                            <p:txEl>
                                              <p:pRg st="1" end="1"/>
                                            </p:txEl>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3" presetClass="entr" presetSubtype="16" fill="hold" grpId="1" nodeType="afterEffect">
                                  <p:stCondLst>
                                    <p:cond delay="0"/>
                                  </p:stCondLst>
                                  <p:iterate>
                                    <p:tmAbs val="0"/>
                                  </p:iterate>
                                  <p:childTnLst>
                                    <p:set>
                                      <p:cBhvr>
                                        <p:cTn id="21" fill="hold"/>
                                        <p:tgtEl>
                                          <p:spTgt spid="7700">
                                            <p:txEl>
                                              <p:pRg st="2" end="2"/>
                                            </p:txEl>
                                          </p:spTgt>
                                        </p:tgtEl>
                                        <p:attrNameLst>
                                          <p:attrName>style.visibility</p:attrName>
                                        </p:attrNameLst>
                                      </p:cBhvr>
                                      <p:to>
                                        <p:strVal val="visible"/>
                                      </p:to>
                                    </p:set>
                                    <p:anim calcmode="lin" valueType="num">
                                      <p:cBhvr>
                                        <p:cTn id="22" dur="500" fill="hold"/>
                                        <p:tgtEl>
                                          <p:spTgt spid="7700">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7700">
                                            <p:txEl>
                                              <p:pRg st="2" end="2"/>
                                            </p:txEl>
                                          </p:spTgt>
                                        </p:tgtEl>
                                        <p:attrNameLst>
                                          <p:attrName>ppt_h</p:attrName>
                                        </p:attrNameLst>
                                      </p:cBhvr>
                                      <p:tavLst>
                                        <p:tav tm="0">
                                          <p:val>
                                            <p:fltVal val="0"/>
                                          </p:val>
                                        </p:tav>
                                        <p:tav tm="100000">
                                          <p:val>
                                            <p:strVal val="#ppt_h"/>
                                          </p:val>
                                        </p:tav>
                                      </p:tavLst>
                                    </p:anim>
                                  </p:childTnLst>
                                </p:cTn>
                              </p:par>
                            </p:childTnLst>
                          </p:cTn>
                        </p:par>
                        <p:par>
                          <p:cTn id="24" fill="hold">
                            <p:stCondLst>
                              <p:cond delay="1000"/>
                            </p:stCondLst>
                            <p:childTnLst>
                              <p:par>
                                <p:cTn id="25" presetID="23" presetClass="entr" presetSubtype="16" fill="hold" grpId="1" nodeType="afterEffect">
                                  <p:stCondLst>
                                    <p:cond delay="0"/>
                                  </p:stCondLst>
                                  <p:iterate>
                                    <p:tmAbs val="0"/>
                                  </p:iterate>
                                  <p:childTnLst>
                                    <p:set>
                                      <p:cBhvr>
                                        <p:cTn id="26" fill="hold"/>
                                        <p:tgtEl>
                                          <p:spTgt spid="7700">
                                            <p:txEl>
                                              <p:pRg st="3" end="3"/>
                                            </p:txEl>
                                          </p:spTgt>
                                        </p:tgtEl>
                                        <p:attrNameLst>
                                          <p:attrName>style.visibility</p:attrName>
                                        </p:attrNameLst>
                                      </p:cBhvr>
                                      <p:to>
                                        <p:strVal val="visible"/>
                                      </p:to>
                                    </p:set>
                                    <p:anim calcmode="lin" valueType="num">
                                      <p:cBhvr>
                                        <p:cTn id="27" dur="500" fill="hold"/>
                                        <p:tgtEl>
                                          <p:spTgt spid="7700">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7700">
                                            <p:txEl>
                                              <p:pRg st="3" end="3"/>
                                            </p:txEl>
                                          </p:spTgt>
                                        </p:tgtEl>
                                        <p:attrNameLst>
                                          <p:attrName>ppt_h</p:attrName>
                                        </p:attrNameLst>
                                      </p:cBhvr>
                                      <p:tavLst>
                                        <p:tav tm="0">
                                          <p:val>
                                            <p:fltVal val="0"/>
                                          </p:val>
                                        </p:tav>
                                        <p:tav tm="100000">
                                          <p:val>
                                            <p:strVal val="#ppt_h"/>
                                          </p:val>
                                        </p:tav>
                                      </p:tavLst>
                                    </p:anim>
                                  </p:childTnLst>
                                </p:cTn>
                              </p:par>
                            </p:childTnLst>
                          </p:cTn>
                        </p:par>
                        <p:par>
                          <p:cTn id="29" fill="hold">
                            <p:stCondLst>
                              <p:cond delay="1500"/>
                            </p:stCondLst>
                            <p:childTnLst>
                              <p:par>
                                <p:cTn id="30" presetID="23" presetClass="entr" presetSubtype="16" fill="hold" grpId="1" nodeType="afterEffect">
                                  <p:stCondLst>
                                    <p:cond delay="0"/>
                                  </p:stCondLst>
                                  <p:iterate>
                                    <p:tmAbs val="0"/>
                                  </p:iterate>
                                  <p:childTnLst>
                                    <p:set>
                                      <p:cBhvr>
                                        <p:cTn id="31" fill="hold"/>
                                        <p:tgtEl>
                                          <p:spTgt spid="7700">
                                            <p:txEl>
                                              <p:pRg st="4" end="4"/>
                                            </p:txEl>
                                          </p:spTgt>
                                        </p:tgtEl>
                                        <p:attrNameLst>
                                          <p:attrName>style.visibility</p:attrName>
                                        </p:attrNameLst>
                                      </p:cBhvr>
                                      <p:to>
                                        <p:strVal val="visible"/>
                                      </p:to>
                                    </p:set>
                                    <p:anim calcmode="lin" valueType="num">
                                      <p:cBhvr>
                                        <p:cTn id="32" dur="500" fill="hold"/>
                                        <p:tgtEl>
                                          <p:spTgt spid="7700">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7700">
                                            <p:txEl>
                                              <p:pRg st="4" end="4"/>
                                            </p:txEl>
                                          </p:spTgt>
                                        </p:tgtEl>
                                        <p:attrNameLst>
                                          <p:attrName>ppt_h</p:attrName>
                                        </p:attrNameLst>
                                      </p:cBhvr>
                                      <p:tavLst>
                                        <p:tav tm="0">
                                          <p:val>
                                            <p:fltVal val="0"/>
                                          </p:val>
                                        </p:tav>
                                        <p:tav tm="100000">
                                          <p:val>
                                            <p:strVal val="#ppt_h"/>
                                          </p:val>
                                        </p:tav>
                                      </p:tavLst>
                                    </p:anim>
                                  </p:childTnLst>
                                </p:cTn>
                              </p:par>
                            </p:childTnLst>
                          </p:cTn>
                        </p:par>
                        <p:par>
                          <p:cTn id="34" fill="hold">
                            <p:stCondLst>
                              <p:cond delay="2000"/>
                            </p:stCondLst>
                            <p:childTnLst>
                              <p:par>
                                <p:cTn id="35" presetID="23" presetClass="entr" presetSubtype="16" fill="hold" grpId="1" nodeType="afterEffect">
                                  <p:stCondLst>
                                    <p:cond delay="0"/>
                                  </p:stCondLst>
                                  <p:iterate>
                                    <p:tmAbs val="0"/>
                                  </p:iterate>
                                  <p:childTnLst>
                                    <p:set>
                                      <p:cBhvr>
                                        <p:cTn id="36" fill="hold"/>
                                        <p:tgtEl>
                                          <p:spTgt spid="7700">
                                            <p:txEl>
                                              <p:pRg st="5" end="5"/>
                                            </p:txEl>
                                          </p:spTgt>
                                        </p:tgtEl>
                                        <p:attrNameLst>
                                          <p:attrName>style.visibility</p:attrName>
                                        </p:attrNameLst>
                                      </p:cBhvr>
                                      <p:to>
                                        <p:strVal val="visible"/>
                                      </p:to>
                                    </p:set>
                                    <p:anim calcmode="lin" valueType="num">
                                      <p:cBhvr>
                                        <p:cTn id="37" dur="500" fill="hold"/>
                                        <p:tgtEl>
                                          <p:spTgt spid="7700">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7700">
                                            <p:txEl>
                                              <p:pRg st="5" end="5"/>
                                            </p:txEl>
                                          </p:spTgt>
                                        </p:tgtEl>
                                        <p:attrNameLst>
                                          <p:attrName>ppt_h</p:attrName>
                                        </p:attrNameLst>
                                      </p:cBhvr>
                                      <p:tavLst>
                                        <p:tav tm="0">
                                          <p:val>
                                            <p:fltVal val="0"/>
                                          </p:val>
                                        </p:tav>
                                        <p:tav tm="100000">
                                          <p:val>
                                            <p:strVal val="#ppt_h"/>
                                          </p:val>
                                        </p:tav>
                                      </p:tavLst>
                                    </p:anim>
                                  </p:childTnLst>
                                </p:cTn>
                              </p:par>
                            </p:childTnLst>
                          </p:cTn>
                        </p:par>
                        <p:par>
                          <p:cTn id="39" fill="hold">
                            <p:stCondLst>
                              <p:cond delay="2500"/>
                            </p:stCondLst>
                            <p:childTnLst>
                              <p:par>
                                <p:cTn id="40" presetID="23" presetClass="entr" presetSubtype="16" fill="hold" grpId="1" nodeType="afterEffect">
                                  <p:stCondLst>
                                    <p:cond delay="0"/>
                                  </p:stCondLst>
                                  <p:iterate>
                                    <p:tmAbs val="0"/>
                                  </p:iterate>
                                  <p:childTnLst>
                                    <p:set>
                                      <p:cBhvr>
                                        <p:cTn id="41" fill="hold"/>
                                        <p:tgtEl>
                                          <p:spTgt spid="7700">
                                            <p:txEl>
                                              <p:pRg st="6" end="6"/>
                                            </p:txEl>
                                          </p:spTgt>
                                        </p:tgtEl>
                                        <p:attrNameLst>
                                          <p:attrName>style.visibility</p:attrName>
                                        </p:attrNameLst>
                                      </p:cBhvr>
                                      <p:to>
                                        <p:strVal val="visible"/>
                                      </p:to>
                                    </p:set>
                                    <p:anim calcmode="lin" valueType="num">
                                      <p:cBhvr>
                                        <p:cTn id="42" dur="500" fill="hold"/>
                                        <p:tgtEl>
                                          <p:spTgt spid="7700">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7700">
                                            <p:txEl>
                                              <p:pRg st="6" end="6"/>
                                            </p:txEl>
                                          </p:spTgt>
                                        </p:tgtEl>
                                        <p:attrNameLst>
                                          <p:attrName>ppt_h</p:attrName>
                                        </p:attrNameLst>
                                      </p:cBhvr>
                                      <p:tavLst>
                                        <p:tav tm="0">
                                          <p:val>
                                            <p:fltVal val="0"/>
                                          </p:val>
                                        </p:tav>
                                        <p:tav tm="100000">
                                          <p:val>
                                            <p:strVal val="#ppt_h"/>
                                          </p:val>
                                        </p:tav>
                                      </p:tavLst>
                                    </p:anim>
                                  </p:childTnLst>
                                </p:cTn>
                              </p:par>
                            </p:childTnLst>
                          </p:cTn>
                        </p:par>
                        <p:par>
                          <p:cTn id="44" fill="hold">
                            <p:stCondLst>
                              <p:cond delay="3000"/>
                            </p:stCondLst>
                            <p:childTnLst>
                              <p:par>
                                <p:cTn id="45" presetID="23" presetClass="entr" presetSubtype="16" fill="hold" grpId="1" nodeType="afterEffect">
                                  <p:stCondLst>
                                    <p:cond delay="0"/>
                                  </p:stCondLst>
                                  <p:iterate>
                                    <p:tmAbs val="0"/>
                                  </p:iterate>
                                  <p:childTnLst>
                                    <p:set>
                                      <p:cBhvr>
                                        <p:cTn id="46" fill="hold"/>
                                        <p:tgtEl>
                                          <p:spTgt spid="7700">
                                            <p:txEl>
                                              <p:pRg st="7" end="7"/>
                                            </p:txEl>
                                          </p:spTgt>
                                        </p:tgtEl>
                                        <p:attrNameLst>
                                          <p:attrName>style.visibility</p:attrName>
                                        </p:attrNameLst>
                                      </p:cBhvr>
                                      <p:to>
                                        <p:strVal val="visible"/>
                                      </p:to>
                                    </p:set>
                                    <p:anim calcmode="lin" valueType="num">
                                      <p:cBhvr>
                                        <p:cTn id="47" dur="500" fill="hold"/>
                                        <p:tgtEl>
                                          <p:spTgt spid="7700">
                                            <p:txEl>
                                              <p:pRg st="7" end="7"/>
                                            </p:txEl>
                                          </p:spTgt>
                                        </p:tgtEl>
                                        <p:attrNameLst>
                                          <p:attrName>ppt_w</p:attrName>
                                        </p:attrNameLst>
                                      </p:cBhvr>
                                      <p:tavLst>
                                        <p:tav tm="0">
                                          <p:val>
                                            <p:fltVal val="0"/>
                                          </p:val>
                                        </p:tav>
                                        <p:tav tm="100000">
                                          <p:val>
                                            <p:strVal val="#ppt_w"/>
                                          </p:val>
                                        </p:tav>
                                      </p:tavLst>
                                    </p:anim>
                                    <p:anim calcmode="lin" valueType="num">
                                      <p:cBhvr>
                                        <p:cTn id="48" dur="500" fill="hold"/>
                                        <p:tgtEl>
                                          <p:spTgt spid="7700">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fill="hold" grpId="2" nodeType="clickEffect">
                                  <p:stCondLst>
                                    <p:cond delay="0"/>
                                  </p:stCondLst>
                                  <p:iterate>
                                    <p:tmAbs val="0"/>
                                  </p:iterate>
                                  <p:childTnLst>
                                    <p:set>
                                      <p:cBhvr>
                                        <p:cTn id="52" fill="hold"/>
                                        <p:tgtEl>
                                          <p:spTgt spid="7701"/>
                                        </p:tgtEl>
                                        <p:attrNameLst>
                                          <p:attrName>style.visibility</p:attrName>
                                        </p:attrNameLst>
                                      </p:cBhvr>
                                      <p:to>
                                        <p:strVal val="visible"/>
                                      </p:to>
                                    </p:set>
                                    <p:animEffect transition="in" filter="fade">
                                      <p:cBhvr>
                                        <p:cTn id="53" dur="500"/>
                                        <p:tgtEl>
                                          <p:spTgt spid="7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 grpId="1" build="p" animBg="1" advAuto="0"/>
      <p:bldP spid="7701" grpId="2" animBg="1" advAuto="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3"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238</a:t>
            </a:fld>
            <a:endParaRPr/>
          </a:p>
        </p:txBody>
      </p:sp>
      <p:sp>
        <p:nvSpPr>
          <p:cNvPr id="7704" name="Rectangle 2"/>
          <p:cNvSpPr txBox="1">
            <a:spLocks noGrp="1"/>
          </p:cNvSpPr>
          <p:nvPr>
            <p:ph type="title"/>
          </p:nvPr>
        </p:nvSpPr>
        <p:spPr>
          <a:prstGeom prst="rect">
            <a:avLst/>
          </a:prstGeom>
        </p:spPr>
        <p:txBody>
          <a:bodyPr lIns="45719" tIns="45720" rIns="45719" bIns="45720" anchor="ctr">
            <a:normAutofit/>
          </a:bodyPr>
          <a:lstStyle/>
          <a:p>
            <a:pPr defTabSz="832104">
              <a:defRPr sz="4004" b="1">
                <a:solidFill>
                  <a:srgbClr val="00FFFF"/>
                </a:solidFill>
                <a:effectLst>
                  <a:outerShdw blurRad="34671" dist="34671" dir="2700000" rotWithShape="0">
                    <a:srgbClr val="000000"/>
                  </a:outerShdw>
                </a:effectLst>
              </a:defRPr>
            </a:pPr>
            <a:r>
              <a:rPr sz="4000" dirty="0">
                <a:solidFill>
                  <a:srgbClr val="FF7300"/>
                </a:solidFill>
              </a:rPr>
              <a:t>David as an Outlaw</a:t>
            </a:r>
            <a:r>
              <a:rPr sz="4000" dirty="0"/>
              <a:t> / David </a:t>
            </a:r>
            <a:r>
              <a:rPr sz="4000" dirty="0" err="1"/>
              <a:t>como</a:t>
            </a:r>
            <a:r>
              <a:rPr sz="4000" dirty="0"/>
              <a:t> un </a:t>
            </a:r>
            <a:r>
              <a:rPr sz="4000" dirty="0" err="1"/>
              <a:t>Forajido</a:t>
            </a:r>
            <a:endParaRPr lang="en-US" sz="4000" dirty="0" err="1"/>
          </a:p>
          <a:p>
            <a:pPr defTabSz="832104">
              <a:defRPr sz="4004" b="1">
                <a:solidFill>
                  <a:srgbClr val="00FFFF"/>
                </a:solidFill>
                <a:effectLst>
                  <a:outerShdw blurRad="34671" dist="34671" dir="2700000" rotWithShape="0">
                    <a:srgbClr val="000000"/>
                  </a:outerShdw>
                </a:effectLst>
              </a:defRPr>
            </a:pPr>
            <a:r>
              <a:rPr sz="2500" dirty="0"/>
              <a:t>(1 Sa. 21-27)</a:t>
            </a:r>
          </a:p>
        </p:txBody>
      </p:sp>
      <p:sp>
        <p:nvSpPr>
          <p:cNvPr id="7705" name="Rectangle 3"/>
          <p:cNvSpPr txBox="1">
            <a:spLocks noGrp="1"/>
          </p:cNvSpPr>
          <p:nvPr>
            <p:ph type="body" idx="1"/>
          </p:nvPr>
        </p:nvSpPr>
        <p:spPr>
          <a:xfrm>
            <a:off x="609598" y="1600200"/>
            <a:ext cx="10972801" cy="5029200"/>
          </a:xfrm>
          <a:prstGeom prst="rect">
            <a:avLst/>
          </a:prstGeom>
        </p:spPr>
        <p:txBody>
          <a:bodyPr lIns="45719" tIns="45720" rIns="45719" bIns="45720" anchor="t">
            <a:normAutofit lnSpcReduction="10000"/>
          </a:bodyPr>
          <a:lstStyle/>
          <a:p>
            <a:pPr marL="287655" indent="-287655" defTabSz="768095">
              <a:spcBef>
                <a:spcPts val="500"/>
              </a:spcBef>
              <a:buSzTx/>
              <a:buFont typeface="Wingdings"/>
              <a:buNone/>
              <a:defRPr sz="2351" b="1">
                <a:solidFill>
                  <a:srgbClr val="EEC85E"/>
                </a:solidFill>
                <a:effectLst>
                  <a:outerShdw blurRad="32004" dist="32004" dir="2700000" rotWithShape="0">
                    <a:srgbClr val="000000"/>
                  </a:outerShdw>
                </a:effectLst>
              </a:defRPr>
            </a:pPr>
            <a:r>
              <a:rPr sz="2350" dirty="0">
                <a:solidFill>
                  <a:srgbClr val="FF7300"/>
                </a:solidFill>
              </a:rPr>
              <a:t>David had little choice but to flee.</a:t>
            </a:r>
            <a:r>
              <a:rPr sz="2350" dirty="0"/>
              <a:t> / David no </a:t>
            </a:r>
            <a:r>
              <a:rPr sz="2350" dirty="0" err="1"/>
              <a:t>tuvo</a:t>
            </a:r>
            <a:r>
              <a:rPr sz="2350" dirty="0"/>
              <a:t> </a:t>
            </a:r>
            <a:r>
              <a:rPr sz="2350" dirty="0" err="1"/>
              <a:t>más</a:t>
            </a:r>
            <a:r>
              <a:rPr sz="2350" dirty="0"/>
              <a:t> </a:t>
            </a:r>
            <a:r>
              <a:rPr sz="2350" dirty="0" err="1"/>
              <a:t>remedio</a:t>
            </a:r>
            <a:r>
              <a:rPr sz="2350" dirty="0"/>
              <a:t> que </a:t>
            </a:r>
            <a:r>
              <a:rPr sz="2350" dirty="0" err="1"/>
              <a:t>huir</a:t>
            </a:r>
            <a:r>
              <a:rPr sz="2350" dirty="0"/>
              <a:t>.</a:t>
            </a:r>
            <a:endParaRPr lang="en-US" sz="2350" dirty="0"/>
          </a:p>
          <a:p>
            <a:pPr marL="287655" indent="-287655" defTabSz="768095">
              <a:spcBef>
                <a:spcPts val="400"/>
              </a:spcBef>
              <a:defRPr sz="2016" i="1">
                <a:effectLst>
                  <a:outerShdw blurRad="32004" dist="32004" dir="2700000" rotWithShape="0">
                    <a:srgbClr val="000000"/>
                  </a:outerShdw>
                </a:effectLst>
              </a:defRPr>
            </a:pPr>
            <a:r>
              <a:rPr sz="2000" b="1" dirty="0">
                <a:solidFill>
                  <a:srgbClr val="FFFF00"/>
                </a:solidFill>
              </a:rPr>
              <a:t>For the next several years, he would hide as an outlaw in the deserts, ravines, and caves of Judah and along the shores of the Dead Sea.</a:t>
            </a:r>
            <a:r>
              <a:rPr sz="2000" dirty="0"/>
              <a:t> / Durante </a:t>
            </a:r>
            <a:r>
              <a:rPr sz="2000" dirty="0" err="1"/>
              <a:t>los</a:t>
            </a:r>
            <a:r>
              <a:rPr sz="2000" dirty="0"/>
              <a:t> </a:t>
            </a:r>
            <a:r>
              <a:rPr sz="2000" dirty="0" err="1"/>
              <a:t>siguientes</a:t>
            </a:r>
            <a:r>
              <a:rPr sz="2000" dirty="0"/>
              <a:t> </a:t>
            </a:r>
            <a:r>
              <a:rPr sz="2000" dirty="0" err="1"/>
              <a:t>años</a:t>
            </a:r>
            <a:r>
              <a:rPr sz="2000" dirty="0"/>
              <a:t>, se </a:t>
            </a:r>
            <a:r>
              <a:rPr sz="2000" dirty="0" err="1"/>
              <a:t>escondió</a:t>
            </a:r>
            <a:r>
              <a:rPr sz="2000" dirty="0"/>
              <a:t> </a:t>
            </a:r>
            <a:r>
              <a:rPr sz="2000" dirty="0" err="1"/>
              <a:t>como</a:t>
            </a:r>
            <a:r>
              <a:rPr sz="2000" dirty="0"/>
              <a:t> un </a:t>
            </a:r>
            <a:r>
              <a:rPr sz="2000" dirty="0" err="1"/>
              <a:t>forajido</a:t>
            </a:r>
            <a:r>
              <a:rPr sz="2000" dirty="0"/>
              <a:t> </a:t>
            </a:r>
            <a:r>
              <a:rPr sz="2000" dirty="0" err="1"/>
              <a:t>en</a:t>
            </a:r>
            <a:r>
              <a:rPr sz="2000" dirty="0"/>
              <a:t> </a:t>
            </a:r>
            <a:r>
              <a:rPr sz="2000" dirty="0" err="1"/>
              <a:t>los</a:t>
            </a:r>
            <a:r>
              <a:rPr sz="2000" dirty="0"/>
              <a:t> </a:t>
            </a:r>
            <a:r>
              <a:rPr sz="2000" dirty="0" err="1"/>
              <a:t>desiertos</a:t>
            </a:r>
            <a:r>
              <a:rPr sz="2000" dirty="0"/>
              <a:t>, barrancos y </a:t>
            </a:r>
            <a:r>
              <a:rPr sz="2000" dirty="0" err="1"/>
              <a:t>cuevas</a:t>
            </a:r>
            <a:r>
              <a:rPr sz="2000" dirty="0"/>
              <a:t> de Judá </a:t>
            </a:r>
            <a:r>
              <a:rPr sz="2000" dirty="0" err="1"/>
              <a:t>ya</a:t>
            </a:r>
            <a:r>
              <a:rPr sz="2000" dirty="0"/>
              <a:t> lo largo de las </a:t>
            </a:r>
            <a:r>
              <a:rPr sz="2000" dirty="0" err="1"/>
              <a:t>orillas</a:t>
            </a:r>
            <a:r>
              <a:rPr sz="2000" dirty="0"/>
              <a:t> del Mar Muerto.</a:t>
            </a:r>
          </a:p>
          <a:p>
            <a:pPr marL="287655" indent="-287655" defTabSz="768095">
              <a:spcBef>
                <a:spcPts val="400"/>
              </a:spcBef>
              <a:defRPr sz="2016" i="1">
                <a:effectLst>
                  <a:outerShdw blurRad="32004" dist="32004" dir="2700000" rotWithShape="0">
                    <a:srgbClr val="000000"/>
                  </a:outerShdw>
                </a:effectLst>
              </a:defRPr>
            </a:pPr>
            <a:r>
              <a:rPr sz="2000" b="1" dirty="0">
                <a:solidFill>
                  <a:srgbClr val="FFFF00"/>
                </a:solidFill>
              </a:rPr>
              <a:t>Around him gathered various dissidents who formed a guerilla band that continued to defend the Israelite towns from enemies, though unofficially (1 Sa. 23, 25).</a:t>
            </a:r>
            <a:r>
              <a:rPr sz="2000" dirty="0"/>
              <a:t> / A </a:t>
            </a:r>
            <a:r>
              <a:rPr sz="2000" err="1"/>
              <a:t>su</a:t>
            </a:r>
            <a:r>
              <a:rPr sz="2000" dirty="0"/>
              <a:t> </a:t>
            </a:r>
            <a:r>
              <a:rPr sz="2000" err="1"/>
              <a:t>alrededor</a:t>
            </a:r>
            <a:r>
              <a:rPr sz="2000" dirty="0"/>
              <a:t> se </a:t>
            </a:r>
            <a:r>
              <a:rPr sz="2000" err="1"/>
              <a:t>reunieron</a:t>
            </a:r>
            <a:r>
              <a:rPr sz="2000" dirty="0"/>
              <a:t> </a:t>
            </a:r>
            <a:r>
              <a:rPr sz="2000" err="1"/>
              <a:t>varios</a:t>
            </a:r>
            <a:r>
              <a:rPr sz="2000" dirty="0"/>
              <a:t> </a:t>
            </a:r>
            <a:r>
              <a:rPr sz="2000" err="1"/>
              <a:t>disidentes</a:t>
            </a:r>
            <a:r>
              <a:rPr sz="2000" dirty="0"/>
              <a:t> que </a:t>
            </a:r>
            <a:r>
              <a:rPr sz="2000" err="1"/>
              <a:t>formaron</a:t>
            </a:r>
            <a:r>
              <a:rPr sz="2000" dirty="0"/>
              <a:t> </a:t>
            </a:r>
            <a:r>
              <a:rPr sz="2000" err="1"/>
              <a:t>una</a:t>
            </a:r>
            <a:r>
              <a:rPr sz="2000" dirty="0"/>
              <a:t> guerrilla que </a:t>
            </a:r>
            <a:r>
              <a:rPr sz="2000" err="1"/>
              <a:t>siguió</a:t>
            </a:r>
            <a:r>
              <a:rPr sz="2000" dirty="0"/>
              <a:t> </a:t>
            </a:r>
            <a:r>
              <a:rPr sz="2000" err="1"/>
              <a:t>defendiendo</a:t>
            </a:r>
            <a:r>
              <a:rPr sz="2000" dirty="0"/>
              <a:t> a </a:t>
            </a:r>
            <a:r>
              <a:rPr sz="2000" err="1"/>
              <a:t>los</a:t>
            </a:r>
            <a:r>
              <a:rPr sz="2000" dirty="0"/>
              <a:t> pueblos </a:t>
            </a:r>
            <a:r>
              <a:rPr sz="2000" err="1"/>
              <a:t>israelitas</a:t>
            </a:r>
            <a:r>
              <a:rPr sz="2000" dirty="0"/>
              <a:t> de </a:t>
            </a:r>
            <a:r>
              <a:rPr sz="2000" err="1"/>
              <a:t>los</a:t>
            </a:r>
            <a:r>
              <a:rPr sz="2000" dirty="0"/>
              <a:t> </a:t>
            </a:r>
            <a:r>
              <a:rPr sz="2000" err="1"/>
              <a:t>enemigos</a:t>
            </a:r>
            <a:r>
              <a:rPr sz="2000" dirty="0"/>
              <a:t>, </a:t>
            </a:r>
            <a:r>
              <a:rPr sz="2000" err="1"/>
              <a:t>aunque</a:t>
            </a:r>
            <a:r>
              <a:rPr sz="2000" dirty="0"/>
              <a:t> </a:t>
            </a:r>
            <a:r>
              <a:rPr sz="2000" err="1"/>
              <a:t>extraoficialmente</a:t>
            </a:r>
            <a:r>
              <a:rPr sz="2000" dirty="0"/>
              <a:t> (1 S. 23, 25).</a:t>
            </a:r>
          </a:p>
          <a:p>
            <a:pPr marL="287655" indent="-287655" defTabSz="768095">
              <a:spcBef>
                <a:spcPts val="400"/>
              </a:spcBef>
              <a:defRPr sz="2016" i="1">
                <a:effectLst>
                  <a:outerShdw blurRad="32004" dist="32004" dir="2700000" rotWithShape="0">
                    <a:srgbClr val="000000"/>
                  </a:outerShdw>
                </a:effectLst>
              </a:defRPr>
            </a:pPr>
            <a:r>
              <a:rPr sz="2000" b="1" dirty="0">
                <a:solidFill>
                  <a:srgbClr val="FFFF00"/>
                </a:solidFill>
              </a:rPr>
              <a:t>Saul, meanwhile, took the Israelite army away from their primary task of defending against the encroaching Philistines and began a nationwide search for David.</a:t>
            </a:r>
            <a:r>
              <a:rPr sz="2000" dirty="0"/>
              <a:t> / </a:t>
            </a:r>
            <a:r>
              <a:rPr sz="2000" dirty="0" err="1"/>
              <a:t>Mientras</a:t>
            </a:r>
            <a:r>
              <a:rPr sz="2000" dirty="0"/>
              <a:t> tanto, Saúl </a:t>
            </a:r>
            <a:r>
              <a:rPr sz="2000" dirty="0" err="1"/>
              <a:t>apartó</a:t>
            </a:r>
            <a:r>
              <a:rPr sz="2000" dirty="0"/>
              <a:t> al </a:t>
            </a:r>
            <a:r>
              <a:rPr sz="2000" dirty="0" err="1"/>
              <a:t>ejército</a:t>
            </a:r>
            <a:r>
              <a:rPr sz="2000" dirty="0"/>
              <a:t> </a:t>
            </a:r>
            <a:r>
              <a:rPr sz="2000" dirty="0" err="1"/>
              <a:t>Israelita</a:t>
            </a:r>
            <a:r>
              <a:rPr sz="2000" dirty="0"/>
              <a:t> de </a:t>
            </a:r>
            <a:r>
              <a:rPr sz="2000" dirty="0" err="1"/>
              <a:t>su</a:t>
            </a:r>
            <a:r>
              <a:rPr sz="2000" dirty="0"/>
              <a:t> </a:t>
            </a:r>
            <a:r>
              <a:rPr sz="2000" dirty="0" err="1"/>
              <a:t>tarea</a:t>
            </a:r>
            <a:r>
              <a:rPr sz="2000" dirty="0"/>
              <a:t> principal de </a:t>
            </a:r>
            <a:r>
              <a:rPr sz="2000" dirty="0" err="1"/>
              <a:t>defenderse</a:t>
            </a:r>
            <a:r>
              <a:rPr sz="2000" dirty="0"/>
              <a:t> de </a:t>
            </a:r>
            <a:r>
              <a:rPr sz="2000" dirty="0" err="1"/>
              <a:t>los</a:t>
            </a:r>
            <a:r>
              <a:rPr sz="2000" dirty="0"/>
              <a:t> </a:t>
            </a:r>
            <a:r>
              <a:rPr sz="2000" dirty="0" err="1"/>
              <a:t>invasores</a:t>
            </a:r>
            <a:r>
              <a:rPr sz="2000" dirty="0"/>
              <a:t> </a:t>
            </a:r>
            <a:r>
              <a:rPr sz="2000" dirty="0" err="1"/>
              <a:t>Filisteos</a:t>
            </a:r>
            <a:r>
              <a:rPr sz="2000" dirty="0"/>
              <a:t> y </a:t>
            </a:r>
            <a:r>
              <a:rPr sz="2000" dirty="0" err="1"/>
              <a:t>comenzó</a:t>
            </a:r>
            <a:r>
              <a:rPr sz="2000" dirty="0"/>
              <a:t> </a:t>
            </a:r>
            <a:r>
              <a:rPr sz="2000" dirty="0" err="1"/>
              <a:t>una</a:t>
            </a:r>
            <a:r>
              <a:rPr sz="2000" dirty="0"/>
              <a:t> </a:t>
            </a:r>
            <a:r>
              <a:rPr sz="2000" dirty="0" err="1"/>
              <a:t>búsqueda</a:t>
            </a:r>
            <a:r>
              <a:rPr sz="2000" dirty="0"/>
              <a:t> </a:t>
            </a:r>
            <a:r>
              <a:rPr sz="2000" dirty="0" err="1"/>
              <a:t>nacional</a:t>
            </a:r>
            <a:r>
              <a:rPr sz="2000" dirty="0"/>
              <a:t> de David.</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705">
                                            <p:bg/>
                                          </p:spTgt>
                                        </p:tgtEl>
                                        <p:attrNameLst>
                                          <p:attrName>style.visibility</p:attrName>
                                        </p:attrNameLst>
                                      </p:cBhvr>
                                      <p:to>
                                        <p:strVal val="visible"/>
                                      </p:to>
                                    </p:set>
                                    <p:anim calcmode="lin" valueType="num">
                                      <p:cBhvr>
                                        <p:cTn id="7" dur="500" fill="hold"/>
                                        <p:tgtEl>
                                          <p:spTgt spid="7705">
                                            <p:bg/>
                                          </p:spTgt>
                                        </p:tgtEl>
                                        <p:attrNameLst>
                                          <p:attrName>ppt_w</p:attrName>
                                        </p:attrNameLst>
                                      </p:cBhvr>
                                      <p:tavLst>
                                        <p:tav tm="0">
                                          <p:val>
                                            <p:fltVal val="0"/>
                                          </p:val>
                                        </p:tav>
                                        <p:tav tm="100000">
                                          <p:val>
                                            <p:strVal val="#ppt_w"/>
                                          </p:val>
                                        </p:tav>
                                      </p:tavLst>
                                    </p:anim>
                                    <p:anim calcmode="lin" valueType="num">
                                      <p:cBhvr>
                                        <p:cTn id="8" dur="500" fill="hold"/>
                                        <p:tgtEl>
                                          <p:spTgt spid="770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705">
                                            <p:txEl>
                                              <p:pRg st="0" end="0"/>
                                            </p:txEl>
                                          </p:spTgt>
                                        </p:tgtEl>
                                        <p:attrNameLst>
                                          <p:attrName>style.visibility</p:attrName>
                                        </p:attrNameLst>
                                      </p:cBhvr>
                                      <p:to>
                                        <p:strVal val="visible"/>
                                      </p:to>
                                    </p:set>
                                    <p:anim calcmode="lin" valueType="num">
                                      <p:cBhvr>
                                        <p:cTn id="11" dur="500" fill="hold"/>
                                        <p:tgtEl>
                                          <p:spTgt spid="770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70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705">
                                            <p:txEl>
                                              <p:pRg st="1" end="1"/>
                                            </p:txEl>
                                          </p:spTgt>
                                        </p:tgtEl>
                                        <p:attrNameLst>
                                          <p:attrName>style.visibility</p:attrName>
                                        </p:attrNameLst>
                                      </p:cBhvr>
                                      <p:to>
                                        <p:strVal val="visible"/>
                                      </p:to>
                                    </p:set>
                                    <p:anim calcmode="lin" valueType="num">
                                      <p:cBhvr>
                                        <p:cTn id="17" dur="500" fill="hold"/>
                                        <p:tgtEl>
                                          <p:spTgt spid="770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70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705">
                                            <p:txEl>
                                              <p:pRg st="2" end="2"/>
                                            </p:txEl>
                                          </p:spTgt>
                                        </p:tgtEl>
                                        <p:attrNameLst>
                                          <p:attrName>style.visibility</p:attrName>
                                        </p:attrNameLst>
                                      </p:cBhvr>
                                      <p:to>
                                        <p:strVal val="visible"/>
                                      </p:to>
                                    </p:set>
                                    <p:anim calcmode="lin" valueType="num">
                                      <p:cBhvr>
                                        <p:cTn id="23" dur="500" fill="hold"/>
                                        <p:tgtEl>
                                          <p:spTgt spid="770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70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705">
                                            <p:txEl>
                                              <p:pRg st="3" end="3"/>
                                            </p:txEl>
                                          </p:spTgt>
                                        </p:tgtEl>
                                        <p:attrNameLst>
                                          <p:attrName>style.visibility</p:attrName>
                                        </p:attrNameLst>
                                      </p:cBhvr>
                                      <p:to>
                                        <p:strVal val="visible"/>
                                      </p:to>
                                    </p:set>
                                    <p:anim calcmode="lin" valueType="num">
                                      <p:cBhvr>
                                        <p:cTn id="29" dur="500" fill="hold"/>
                                        <p:tgtEl>
                                          <p:spTgt spid="770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70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5" grpId="1" build="p" animBg="1" advAuto="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7" name="Rectangle 2"/>
          <p:cNvSpPr txBox="1">
            <a:spLocks noGrp="1"/>
          </p:cNvSpPr>
          <p:nvPr>
            <p:ph type="title"/>
          </p:nvPr>
        </p:nvSpPr>
        <p:spPr>
          <a:prstGeom prst="rect">
            <a:avLst/>
          </a:prstGeom>
        </p:spPr>
        <p:txBody>
          <a:bodyPr lIns="45719" tIns="45720" rIns="45719" bIns="45720" anchor="ctr">
            <a:normAutofit/>
          </a:bodyPr>
          <a:lstStyle>
            <a:lvl1pPr>
              <a:defRPr>
                <a:solidFill>
                  <a:srgbClr val="EEC85E"/>
                </a:solidFill>
                <a:latin typeface="Impact"/>
                <a:ea typeface="Impact"/>
                <a:cs typeface="Impact"/>
                <a:sym typeface="Impact"/>
              </a:defRPr>
            </a:lvl1pPr>
          </a:lstStyle>
          <a:p>
            <a:r>
              <a:rPr dirty="0">
                <a:solidFill>
                  <a:srgbClr val="FF7300"/>
                </a:solidFill>
              </a:rPr>
              <a:t>David and the 400</a:t>
            </a:r>
            <a:r>
              <a:rPr dirty="0"/>
              <a:t> / David y </a:t>
            </a:r>
            <a:r>
              <a:rPr dirty="0" err="1"/>
              <a:t>los</a:t>
            </a:r>
            <a:r>
              <a:rPr dirty="0"/>
              <a:t> 400</a:t>
            </a:r>
          </a:p>
        </p:txBody>
      </p:sp>
      <p:grpSp>
        <p:nvGrpSpPr>
          <p:cNvPr id="7714" name="Content Placeholder 72706"/>
          <p:cNvGrpSpPr/>
          <p:nvPr/>
        </p:nvGrpSpPr>
        <p:grpSpPr>
          <a:xfrm>
            <a:off x="3438536" y="1280942"/>
            <a:ext cx="6241765" cy="5425240"/>
            <a:chOff x="1040524" y="0"/>
            <a:chExt cx="6241764" cy="5425238"/>
          </a:xfrm>
        </p:grpSpPr>
        <p:sp>
          <p:nvSpPr>
            <p:cNvPr id="7708" name="_s1028"/>
            <p:cNvSpPr/>
            <p:nvPr/>
          </p:nvSpPr>
          <p:spPr>
            <a:xfrm>
              <a:off x="2715695" y="0"/>
              <a:ext cx="2060232" cy="1412928"/>
            </a:xfrm>
            <a:custGeom>
              <a:avLst/>
              <a:gdLst/>
              <a:ahLst/>
              <a:cxnLst>
                <a:cxn ang="0">
                  <a:pos x="wd2" y="hd2"/>
                </a:cxn>
                <a:cxn ang="5400000">
                  <a:pos x="wd2" y="hd2"/>
                </a:cxn>
                <a:cxn ang="10800000">
                  <a:pos x="wd2" y="hd2"/>
                </a:cxn>
                <a:cxn ang="16200000">
                  <a:pos x="wd2" y="hd2"/>
                </a:cxn>
              </a:cxnLst>
              <a:rect l="0" t="0" r="r" b="b"/>
              <a:pathLst>
                <a:path w="21600" h="21600" extrusionOk="0">
                  <a:moveTo>
                    <a:pt x="13679" y="15120"/>
                  </a:moveTo>
                  <a:cubicBezTo>
                    <a:pt x="12990" y="14942"/>
                    <a:pt x="12292" y="14854"/>
                    <a:pt x="11592" y="14854"/>
                  </a:cubicBezTo>
                  <a:cubicBezTo>
                    <a:pt x="8766" y="14854"/>
                    <a:pt x="6029" y="16307"/>
                    <a:pt x="3864" y="18958"/>
                  </a:cubicBezTo>
                  <a:lnTo>
                    <a:pt x="0" y="12237"/>
                  </a:lnTo>
                  <a:cubicBezTo>
                    <a:pt x="3247" y="8259"/>
                    <a:pt x="7351" y="6081"/>
                    <a:pt x="11592" y="6081"/>
                  </a:cubicBezTo>
                  <a:cubicBezTo>
                    <a:pt x="12641" y="6081"/>
                    <a:pt x="13689" y="6212"/>
                    <a:pt x="14723" y="6480"/>
                  </a:cubicBezTo>
                  <a:lnTo>
                    <a:pt x="15506" y="0"/>
                  </a:lnTo>
                  <a:lnTo>
                    <a:pt x="21600" y="12702"/>
                  </a:lnTo>
                  <a:lnTo>
                    <a:pt x="12896" y="21600"/>
                  </a:lnTo>
                  <a:lnTo>
                    <a:pt x="13679" y="15120"/>
                  </a:lnTo>
                  <a:close/>
                </a:path>
              </a:pathLst>
            </a:custGeom>
            <a:solidFill>
              <a:srgbClr val="339966"/>
            </a:solidFill>
            <a:ln w="9525" cap="flat">
              <a:solidFill>
                <a:srgbClr val="EAEAEA"/>
              </a:solidFill>
              <a:prstDash val="solid"/>
              <a:miter lim="800000"/>
            </a:ln>
            <a:effectLst/>
          </p:spPr>
          <p:txBody>
            <a:bodyPr wrap="square" lIns="45719" tIns="45719" rIns="45719" bIns="45719" numCol="1" anchor="ctr">
              <a:noAutofit/>
            </a:bodyPr>
            <a:lstStyle/>
            <a:p>
              <a:pPr>
                <a:defRPr>
                  <a:solidFill>
                    <a:srgbClr val="EAEAEA"/>
                  </a:solidFill>
                  <a:latin typeface="Verdana"/>
                  <a:ea typeface="Verdana"/>
                  <a:cs typeface="Verdana"/>
                  <a:sym typeface="Verdana"/>
                </a:defRPr>
              </a:pPr>
              <a:endParaRPr/>
            </a:p>
          </p:txBody>
        </p:sp>
        <p:sp>
          <p:nvSpPr>
            <p:cNvPr id="7709" name="_s1029"/>
            <p:cNvSpPr/>
            <p:nvPr/>
          </p:nvSpPr>
          <p:spPr>
            <a:xfrm rot="7200000">
              <a:off x="4521747" y="2868140"/>
              <a:ext cx="2062399" cy="1411444"/>
            </a:xfrm>
            <a:custGeom>
              <a:avLst/>
              <a:gdLst/>
              <a:ahLst/>
              <a:cxnLst>
                <a:cxn ang="0">
                  <a:pos x="wd2" y="hd2"/>
                </a:cxn>
                <a:cxn ang="5400000">
                  <a:pos x="wd2" y="hd2"/>
                </a:cxn>
                <a:cxn ang="10800000">
                  <a:pos x="wd2" y="hd2"/>
                </a:cxn>
                <a:cxn ang="16200000">
                  <a:pos x="wd2" y="hd2"/>
                </a:cxn>
              </a:cxnLst>
              <a:rect l="0" t="0" r="r" b="b"/>
              <a:pathLst>
                <a:path w="21600" h="21600" extrusionOk="0">
                  <a:moveTo>
                    <a:pt x="13679" y="15120"/>
                  </a:moveTo>
                  <a:cubicBezTo>
                    <a:pt x="12990" y="14942"/>
                    <a:pt x="12292" y="14854"/>
                    <a:pt x="11592" y="14854"/>
                  </a:cubicBezTo>
                  <a:cubicBezTo>
                    <a:pt x="8766" y="14854"/>
                    <a:pt x="6029" y="16307"/>
                    <a:pt x="3864" y="18958"/>
                  </a:cubicBezTo>
                  <a:lnTo>
                    <a:pt x="0" y="12237"/>
                  </a:lnTo>
                  <a:cubicBezTo>
                    <a:pt x="3247" y="8259"/>
                    <a:pt x="7351" y="6081"/>
                    <a:pt x="11592" y="6081"/>
                  </a:cubicBezTo>
                  <a:cubicBezTo>
                    <a:pt x="12641" y="6081"/>
                    <a:pt x="13689" y="6212"/>
                    <a:pt x="14723" y="6480"/>
                  </a:cubicBezTo>
                  <a:lnTo>
                    <a:pt x="15506" y="0"/>
                  </a:lnTo>
                  <a:lnTo>
                    <a:pt x="21600" y="12702"/>
                  </a:lnTo>
                  <a:lnTo>
                    <a:pt x="12896" y="21600"/>
                  </a:lnTo>
                  <a:lnTo>
                    <a:pt x="13679" y="15120"/>
                  </a:lnTo>
                  <a:close/>
                </a:path>
              </a:pathLst>
            </a:custGeom>
            <a:solidFill>
              <a:srgbClr val="339966"/>
            </a:solidFill>
            <a:ln w="9525" cap="flat">
              <a:solidFill>
                <a:srgbClr val="EAEAEA"/>
              </a:solidFill>
              <a:prstDash val="solid"/>
              <a:miter lim="800000"/>
            </a:ln>
            <a:effectLst/>
          </p:spPr>
          <p:txBody>
            <a:bodyPr wrap="square" lIns="45719" tIns="45719" rIns="45719" bIns="45719" numCol="1" anchor="ctr">
              <a:noAutofit/>
            </a:bodyPr>
            <a:lstStyle/>
            <a:p>
              <a:pPr>
                <a:defRPr>
                  <a:solidFill>
                    <a:srgbClr val="EAEAEA"/>
                  </a:solidFill>
                  <a:latin typeface="Verdana"/>
                  <a:ea typeface="Verdana"/>
                  <a:cs typeface="Verdana"/>
                  <a:sym typeface="Verdana"/>
                </a:defRPr>
              </a:pPr>
              <a:endParaRPr/>
            </a:p>
          </p:txBody>
        </p:sp>
        <p:sp>
          <p:nvSpPr>
            <p:cNvPr id="7710" name="_s1030"/>
            <p:cNvSpPr/>
            <p:nvPr/>
          </p:nvSpPr>
          <p:spPr>
            <a:xfrm rot="14400000">
              <a:off x="1136097" y="3002861"/>
              <a:ext cx="2062400" cy="1411443"/>
            </a:xfrm>
            <a:custGeom>
              <a:avLst/>
              <a:gdLst/>
              <a:ahLst/>
              <a:cxnLst>
                <a:cxn ang="0">
                  <a:pos x="wd2" y="hd2"/>
                </a:cxn>
                <a:cxn ang="5400000">
                  <a:pos x="wd2" y="hd2"/>
                </a:cxn>
                <a:cxn ang="10800000">
                  <a:pos x="wd2" y="hd2"/>
                </a:cxn>
                <a:cxn ang="16200000">
                  <a:pos x="wd2" y="hd2"/>
                </a:cxn>
              </a:cxnLst>
              <a:rect l="0" t="0" r="r" b="b"/>
              <a:pathLst>
                <a:path w="21600" h="21600" extrusionOk="0">
                  <a:moveTo>
                    <a:pt x="13679" y="15120"/>
                  </a:moveTo>
                  <a:cubicBezTo>
                    <a:pt x="12990" y="14942"/>
                    <a:pt x="12292" y="14854"/>
                    <a:pt x="11592" y="14854"/>
                  </a:cubicBezTo>
                  <a:cubicBezTo>
                    <a:pt x="8766" y="14854"/>
                    <a:pt x="6029" y="16307"/>
                    <a:pt x="3864" y="18958"/>
                  </a:cubicBezTo>
                  <a:lnTo>
                    <a:pt x="0" y="12237"/>
                  </a:lnTo>
                  <a:cubicBezTo>
                    <a:pt x="3247" y="8259"/>
                    <a:pt x="7351" y="6081"/>
                    <a:pt x="11592" y="6081"/>
                  </a:cubicBezTo>
                  <a:cubicBezTo>
                    <a:pt x="12641" y="6081"/>
                    <a:pt x="13689" y="6212"/>
                    <a:pt x="14723" y="6480"/>
                  </a:cubicBezTo>
                  <a:lnTo>
                    <a:pt x="15506" y="0"/>
                  </a:lnTo>
                  <a:lnTo>
                    <a:pt x="21600" y="12702"/>
                  </a:lnTo>
                  <a:lnTo>
                    <a:pt x="12896" y="21600"/>
                  </a:lnTo>
                  <a:lnTo>
                    <a:pt x="13679" y="15120"/>
                  </a:lnTo>
                  <a:close/>
                </a:path>
              </a:pathLst>
            </a:custGeom>
            <a:solidFill>
              <a:srgbClr val="339966"/>
            </a:solidFill>
            <a:ln w="9525" cap="flat">
              <a:solidFill>
                <a:srgbClr val="EAEAEA"/>
              </a:solidFill>
              <a:prstDash val="solid"/>
              <a:miter lim="800000"/>
            </a:ln>
            <a:effectLst/>
          </p:spPr>
          <p:txBody>
            <a:bodyPr wrap="square" lIns="45719" tIns="45719" rIns="45719" bIns="45719" numCol="1" anchor="ctr">
              <a:noAutofit/>
            </a:bodyPr>
            <a:lstStyle/>
            <a:p>
              <a:pPr>
                <a:defRPr>
                  <a:solidFill>
                    <a:srgbClr val="EAEAEA"/>
                  </a:solidFill>
                  <a:latin typeface="Verdana"/>
                  <a:ea typeface="Verdana"/>
                  <a:cs typeface="Verdana"/>
                  <a:sym typeface="Verdana"/>
                </a:defRPr>
              </a:pPr>
              <a:endParaRPr/>
            </a:p>
          </p:txBody>
        </p:sp>
        <p:sp>
          <p:nvSpPr>
            <p:cNvPr id="7711" name="_s1031"/>
            <p:cNvSpPr/>
            <p:nvPr/>
          </p:nvSpPr>
          <p:spPr>
            <a:xfrm>
              <a:off x="6012289" y="1719801"/>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p>
              <a:pPr algn="ctr" defTabSz="914400">
                <a:defRPr sz="2800">
                  <a:solidFill>
                    <a:srgbClr val="EAEAEA"/>
                  </a:solidFill>
                  <a:latin typeface="Tahoma"/>
                  <a:ea typeface="Tahoma"/>
                  <a:cs typeface="Tahoma"/>
                  <a:sym typeface="Tahoma"/>
                </a:defRPr>
              </a:pPr>
              <a:r>
                <a:t>Dodging Saul</a:t>
              </a:r>
            </a:p>
            <a:p>
              <a:pPr algn="ctr" defTabSz="914400">
                <a:defRPr sz="2800">
                  <a:solidFill>
                    <a:srgbClr val="EAEAEA"/>
                  </a:solidFill>
                  <a:latin typeface="Tahoma"/>
                  <a:ea typeface="Tahoma"/>
                  <a:cs typeface="Tahoma"/>
                  <a:sym typeface="Tahoma"/>
                </a:defRPr>
              </a:pPr>
              <a:r>
                <a:t>Esquivando a Saúl</a:t>
              </a:r>
            </a:p>
          </p:txBody>
        </p:sp>
        <p:sp>
          <p:nvSpPr>
            <p:cNvPr id="7712" name="_s1032"/>
            <p:cNvSpPr/>
            <p:nvPr/>
          </p:nvSpPr>
          <p:spPr>
            <a:xfrm>
              <a:off x="3821375" y="4155238"/>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p>
              <a:pPr algn="ctr" defTabSz="914400">
                <a:defRPr sz="2800">
                  <a:solidFill>
                    <a:srgbClr val="EAEAEA"/>
                  </a:solidFill>
                  <a:latin typeface="Tahoma"/>
                  <a:ea typeface="Tahoma"/>
                  <a:cs typeface="Tahoma"/>
                  <a:sym typeface="Tahoma"/>
                </a:defRPr>
              </a:pPr>
              <a:r>
                <a:t>Serving as</a:t>
              </a:r>
              <a:endParaRPr>
                <a:latin typeface="Verdana"/>
                <a:ea typeface="Verdana"/>
                <a:cs typeface="Verdana"/>
                <a:sym typeface="Verdana"/>
              </a:endParaRPr>
            </a:p>
            <a:p>
              <a:pPr algn="ctr" defTabSz="914400">
                <a:defRPr sz="2800">
                  <a:solidFill>
                    <a:srgbClr val="EAEAEA"/>
                  </a:solidFill>
                  <a:latin typeface="Tahoma"/>
                  <a:ea typeface="Tahoma"/>
                  <a:cs typeface="Tahoma"/>
                  <a:sym typeface="Tahoma"/>
                </a:defRPr>
              </a:pPr>
              <a:r>
                <a:t>a protection</a:t>
              </a:r>
              <a:endParaRPr>
                <a:latin typeface="Verdana"/>
                <a:ea typeface="Verdana"/>
                <a:cs typeface="Verdana"/>
                <a:sym typeface="Verdana"/>
              </a:endParaRPr>
            </a:p>
            <a:p>
              <a:pPr algn="ctr" defTabSz="914400">
                <a:defRPr sz="2800">
                  <a:solidFill>
                    <a:srgbClr val="EAEAEA"/>
                  </a:solidFill>
                  <a:latin typeface="Tahoma"/>
                  <a:ea typeface="Tahoma"/>
                  <a:cs typeface="Tahoma"/>
                  <a:sym typeface="Tahoma"/>
                </a:defRPr>
              </a:pPr>
              <a:r>
                <a:t>force for</a:t>
              </a:r>
              <a:endParaRPr>
                <a:latin typeface="Verdana"/>
                <a:ea typeface="Verdana"/>
                <a:cs typeface="Verdana"/>
                <a:sym typeface="Verdana"/>
              </a:endParaRPr>
            </a:p>
            <a:p>
              <a:pPr algn="ctr" defTabSz="914400">
                <a:defRPr sz="2800">
                  <a:solidFill>
                    <a:srgbClr val="EAEAEA"/>
                  </a:solidFill>
                  <a:latin typeface="Tahoma"/>
                  <a:ea typeface="Tahoma"/>
                  <a:cs typeface="Tahoma"/>
                  <a:sym typeface="Tahoma"/>
                </a:defRPr>
              </a:pPr>
              <a:r>
                <a:t>Judean farmers</a:t>
              </a:r>
            </a:p>
            <a:p>
              <a:pPr algn="ctr" defTabSz="914400">
                <a:defRPr sz="2800">
                  <a:solidFill>
                    <a:srgbClr val="EAEAEA"/>
                  </a:solidFill>
                  <a:latin typeface="Tahoma"/>
                  <a:ea typeface="Tahoma"/>
                  <a:cs typeface="Tahoma"/>
                  <a:sym typeface="Tahoma"/>
                </a:defRPr>
              </a:pPr>
              <a:r>
                <a:t>Sirviendo como una fuerza</a:t>
              </a:r>
            </a:p>
            <a:p>
              <a:pPr algn="ctr" defTabSz="914400">
                <a:defRPr sz="2800">
                  <a:solidFill>
                    <a:srgbClr val="EAEAEA"/>
                  </a:solidFill>
                  <a:latin typeface="Tahoma"/>
                  <a:ea typeface="Tahoma"/>
                  <a:cs typeface="Tahoma"/>
                  <a:sym typeface="Tahoma"/>
                </a:defRPr>
              </a:pPr>
              <a:r>
                <a:t>protectora para los granjeros Judíos </a:t>
              </a:r>
            </a:p>
          </p:txBody>
        </p:sp>
        <p:sp>
          <p:nvSpPr>
            <p:cNvPr id="7713" name="_s1033"/>
            <p:cNvSpPr/>
            <p:nvPr/>
          </p:nvSpPr>
          <p:spPr>
            <a:xfrm>
              <a:off x="1833661" y="1910301"/>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p>
              <a:pPr algn="ctr" defTabSz="914400">
                <a:defRPr sz="2800">
                  <a:solidFill>
                    <a:srgbClr val="EAEAEA"/>
                  </a:solidFill>
                  <a:latin typeface="Tahoma"/>
                  <a:ea typeface="Tahoma"/>
                  <a:cs typeface="Tahoma"/>
                  <a:sym typeface="Tahoma"/>
                </a:defRPr>
              </a:pPr>
              <a:r>
                <a:t>Striking Against</a:t>
              </a:r>
              <a:endParaRPr>
                <a:latin typeface="Verdana"/>
                <a:ea typeface="Verdana"/>
                <a:cs typeface="Verdana"/>
                <a:sym typeface="Verdana"/>
              </a:endParaRPr>
            </a:p>
            <a:p>
              <a:pPr algn="ctr" defTabSz="914400">
                <a:defRPr sz="2800">
                  <a:solidFill>
                    <a:srgbClr val="EAEAEA"/>
                  </a:solidFill>
                  <a:latin typeface="Tahoma"/>
                  <a:ea typeface="Tahoma"/>
                  <a:cs typeface="Tahoma"/>
                  <a:sym typeface="Tahoma"/>
                </a:defRPr>
              </a:pPr>
              <a:r>
                <a:t>the Philistines</a:t>
              </a:r>
            </a:p>
            <a:p>
              <a:pPr algn="ctr" defTabSz="914400">
                <a:defRPr sz="2800">
                  <a:solidFill>
                    <a:srgbClr val="EAEAEA"/>
                  </a:solidFill>
                  <a:latin typeface="Tahoma"/>
                  <a:ea typeface="Tahoma"/>
                  <a:cs typeface="Tahoma"/>
                  <a:sym typeface="Tahoma"/>
                </a:defRPr>
              </a:pPr>
              <a:r>
                <a:t>Atacando a los Filisteos</a:t>
              </a:r>
            </a:p>
          </p:txBody>
        </p:sp>
      </p:grpSp>
      <p:sp>
        <p:nvSpPr>
          <p:cNvPr id="7715" name="Slide Number Placeholder 8"/>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239</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 name="Rectangle 2"/>
          <p:cNvSpPr txBox="1">
            <a:spLocks noGrp="1"/>
          </p:cNvSpPr>
          <p:nvPr>
            <p:ph type="title"/>
          </p:nvPr>
        </p:nvSpPr>
        <p:spPr>
          <a:xfrm>
            <a:off x="1720469" y="76200"/>
            <a:ext cx="8229601" cy="838200"/>
          </a:xfrm>
          <a:prstGeom prst="rect">
            <a:avLst/>
          </a:prstGeom>
        </p:spPr>
        <p:txBody>
          <a:bodyPr/>
          <a:lstStyle>
            <a:lvl1pPr algn="ctr"/>
          </a:lstStyle>
          <a:p>
            <a:r>
              <a:t>Calendar de Gezer</a:t>
            </a:r>
          </a:p>
        </p:txBody>
      </p:sp>
      <p:sp>
        <p:nvSpPr>
          <p:cNvPr id="6677" name="Rectangle 3"/>
          <p:cNvSpPr txBox="1">
            <a:spLocks noGrp="1"/>
          </p:cNvSpPr>
          <p:nvPr>
            <p:ph type="body" sz="quarter" idx="1"/>
          </p:nvPr>
        </p:nvSpPr>
        <p:spPr>
          <a:xfrm>
            <a:off x="1720469" y="5943600"/>
            <a:ext cx="8229601" cy="685800"/>
          </a:xfrm>
          <a:prstGeom prst="rect">
            <a:avLst/>
          </a:prstGeom>
        </p:spPr>
        <p:txBody>
          <a:bodyPr>
            <a:noAutofit/>
          </a:bodyPr>
          <a:lstStyle>
            <a:lvl1pPr marL="208026" indent="-208026" algn="ctr" defTabSz="832104">
              <a:lnSpc>
                <a:spcPct val="90000"/>
              </a:lnSpc>
              <a:spcBef>
                <a:spcPts val="900"/>
              </a:spcBef>
              <a:buSzTx/>
              <a:buNone/>
              <a:defRPr sz="2184"/>
            </a:lvl1pPr>
          </a:lstStyle>
          <a:p>
            <a:r>
              <a:rPr sz="2400" b="1" dirty="0"/>
              <a:t>Un </a:t>
            </a:r>
            <a:r>
              <a:rPr sz="2400" b="1" dirty="0" err="1"/>
              <a:t>calendario</a:t>
            </a:r>
            <a:r>
              <a:rPr sz="2400" b="1" dirty="0"/>
              <a:t> </a:t>
            </a:r>
            <a:r>
              <a:rPr sz="2400" b="1" dirty="0" err="1"/>
              <a:t>agrícola</a:t>
            </a:r>
            <a:r>
              <a:rPr sz="2400" b="1" dirty="0"/>
              <a:t> de </a:t>
            </a:r>
            <a:r>
              <a:rPr sz="2400" b="1" dirty="0" err="1"/>
              <a:t>alrededor</a:t>
            </a:r>
            <a:r>
              <a:rPr sz="2400" b="1" dirty="0"/>
              <a:t> del 1000 AC. El </a:t>
            </a:r>
            <a:r>
              <a:rPr sz="2400" b="1" dirty="0" err="1"/>
              <a:t>guión</a:t>
            </a:r>
            <a:r>
              <a:rPr sz="2400" b="1" dirty="0"/>
              <a:t> es </a:t>
            </a:r>
            <a:r>
              <a:rPr sz="2400" b="1" dirty="0" err="1"/>
              <a:t>Cananeo</a:t>
            </a:r>
            <a:r>
              <a:rPr sz="2400" b="1" dirty="0"/>
              <a:t> </a:t>
            </a:r>
            <a:r>
              <a:rPr sz="2400" b="1" dirty="0" err="1"/>
              <a:t>antiguo</a:t>
            </a:r>
            <a:r>
              <a:rPr sz="2400" b="1" dirty="0"/>
              <a:t>; </a:t>
            </a:r>
            <a:r>
              <a:rPr sz="2400" b="1" dirty="0" err="1"/>
              <a:t>el</a:t>
            </a:r>
            <a:r>
              <a:rPr sz="2400" b="1" dirty="0"/>
              <a:t> </a:t>
            </a:r>
            <a:r>
              <a:rPr sz="2400" b="1" dirty="0" err="1"/>
              <a:t>lenguaje</a:t>
            </a:r>
            <a:r>
              <a:rPr sz="2400" b="1" dirty="0"/>
              <a:t> es </a:t>
            </a:r>
            <a:r>
              <a:rPr sz="2400" b="1" dirty="0" err="1"/>
              <a:t>Hebreo</a:t>
            </a:r>
            <a:r>
              <a:rPr sz="2400" b="1" dirty="0"/>
              <a:t>.</a:t>
            </a:r>
          </a:p>
        </p:txBody>
      </p:sp>
      <p:pic>
        <p:nvPicPr>
          <p:cNvPr id="6678" name="Picture 2" descr="Picture 2"/>
          <p:cNvPicPr>
            <a:picLocks noChangeAspect="1"/>
          </p:cNvPicPr>
          <p:nvPr/>
        </p:nvPicPr>
        <p:blipFill>
          <a:blip r:embed="rId2"/>
          <a:stretch>
            <a:fillRect/>
          </a:stretch>
        </p:blipFill>
        <p:spPr>
          <a:xfrm>
            <a:off x="2600325" y="1066800"/>
            <a:ext cx="3234945" cy="4876800"/>
          </a:xfrm>
          <a:prstGeom prst="rect">
            <a:avLst/>
          </a:prstGeom>
          <a:ln w="12700">
            <a:miter lim="400000"/>
          </a:ln>
        </p:spPr>
      </p:pic>
      <p:pic>
        <p:nvPicPr>
          <p:cNvPr id="6679" name="Picture 4" descr="Picture 4"/>
          <p:cNvPicPr>
            <a:picLocks noChangeAspect="1"/>
          </p:cNvPicPr>
          <p:nvPr/>
        </p:nvPicPr>
        <p:blipFill>
          <a:blip r:embed="rId3"/>
          <a:stretch>
            <a:fillRect/>
          </a:stretch>
        </p:blipFill>
        <p:spPr>
          <a:xfrm>
            <a:off x="6096000" y="1066800"/>
            <a:ext cx="3121152" cy="4876800"/>
          </a:xfrm>
          <a:prstGeom prst="rect">
            <a:avLst/>
          </a:prstGeom>
          <a:ln w="12700">
            <a:miter lim="400000"/>
          </a:ln>
        </p:spPr>
      </p:pic>
      <p:sp>
        <p:nvSpPr>
          <p:cNvPr id="6680" name="Slide Number Placeholder 1"/>
          <p:cNvSpPr txBox="1">
            <a:spLocks noGrp="1"/>
          </p:cNvSpPr>
          <p:nvPr>
            <p:ph type="sldNum" sz="quarter" idx="2"/>
          </p:nvPr>
        </p:nvSpPr>
        <p:spPr>
          <a:xfrm>
            <a:off x="11533014" y="6356350"/>
            <a:ext cx="335867"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Tree>
  </p:cSld>
  <p:clrMapOvr>
    <a:masterClrMapping/>
  </p:clrMapOvr>
  <p:transition spd="med"/>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194D33"/>
        </a:solidFill>
        <a:effectLst/>
      </p:bgPr>
    </p:bg>
    <p:spTree>
      <p:nvGrpSpPr>
        <p:cNvPr id="1" name=""/>
        <p:cNvGrpSpPr/>
        <p:nvPr/>
      </p:nvGrpSpPr>
      <p:grpSpPr>
        <a:xfrm>
          <a:off x="0" y="0"/>
          <a:ext cx="0" cy="0"/>
          <a:chOff x="0" y="0"/>
          <a:chExt cx="0" cy="0"/>
        </a:xfrm>
      </p:grpSpPr>
      <p:sp>
        <p:nvSpPr>
          <p:cNvPr id="7717"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240</a:t>
            </a:fld>
            <a:endParaRPr/>
          </a:p>
        </p:txBody>
      </p:sp>
      <p:pic>
        <p:nvPicPr>
          <p:cNvPr id="7718" name="Picture 2" descr="Picture 2"/>
          <p:cNvPicPr>
            <a:picLocks noChangeAspect="1"/>
          </p:cNvPicPr>
          <p:nvPr/>
        </p:nvPicPr>
        <p:blipFill>
          <a:blip r:embed="rId2"/>
          <a:stretch>
            <a:fillRect/>
          </a:stretch>
        </p:blipFill>
        <p:spPr>
          <a:xfrm>
            <a:off x="1524000" y="0"/>
            <a:ext cx="3429000" cy="6858000"/>
          </a:xfrm>
          <a:prstGeom prst="rect">
            <a:avLst/>
          </a:prstGeom>
          <a:ln w="12700">
            <a:miter lim="400000"/>
          </a:ln>
        </p:spPr>
      </p:pic>
      <p:pic>
        <p:nvPicPr>
          <p:cNvPr id="7719" name="Picture 3" descr="Picture 3"/>
          <p:cNvPicPr>
            <a:picLocks noChangeAspect="1"/>
          </p:cNvPicPr>
          <p:nvPr/>
        </p:nvPicPr>
        <p:blipFill>
          <a:blip r:embed="rId3"/>
          <a:stretch>
            <a:fillRect/>
          </a:stretch>
        </p:blipFill>
        <p:spPr>
          <a:xfrm>
            <a:off x="5181600" y="762000"/>
            <a:ext cx="5246688" cy="6172200"/>
          </a:xfrm>
          <a:prstGeom prst="rect">
            <a:avLst/>
          </a:prstGeom>
          <a:ln w="12700">
            <a:miter lim="400000"/>
          </a:ln>
        </p:spPr>
      </p:pic>
      <p:sp>
        <p:nvSpPr>
          <p:cNvPr id="7720" name="Rectangle 4"/>
          <p:cNvSpPr/>
          <p:nvPr/>
        </p:nvSpPr>
        <p:spPr>
          <a:xfrm>
            <a:off x="2133600" y="3505200"/>
            <a:ext cx="2667000" cy="3048000"/>
          </a:xfrm>
          <a:prstGeom prst="rect">
            <a:avLst/>
          </a:prstGeom>
          <a:ln w="38100">
            <a:solidFill>
              <a:srgbClr val="EAEAEA"/>
            </a:solidFill>
            <a:prstDash val="sysDot"/>
            <a:miter/>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21" name="Oval 5"/>
          <p:cNvSpPr/>
          <p:nvPr/>
        </p:nvSpPr>
        <p:spPr>
          <a:xfrm>
            <a:off x="9067800" y="2895600"/>
            <a:ext cx="228600" cy="228600"/>
          </a:xfrm>
          <a:prstGeom prst="ellipse">
            <a:avLst/>
          </a:prstGeom>
          <a:solidFill>
            <a:srgbClr val="CC3300"/>
          </a:solidFill>
          <a:ln>
            <a:solidFill>
              <a:srgbClr val="FF5050"/>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22" name="Oval 6"/>
          <p:cNvSpPr/>
          <p:nvPr/>
        </p:nvSpPr>
        <p:spPr>
          <a:xfrm>
            <a:off x="8686800" y="2133600"/>
            <a:ext cx="228600" cy="228600"/>
          </a:xfrm>
          <a:prstGeom prst="ellipse">
            <a:avLst/>
          </a:prstGeom>
          <a:solidFill>
            <a:srgbClr val="CC3300"/>
          </a:solidFill>
          <a:ln>
            <a:solidFill>
              <a:srgbClr val="FF5050"/>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23" name="Oval 7"/>
          <p:cNvSpPr/>
          <p:nvPr/>
        </p:nvSpPr>
        <p:spPr>
          <a:xfrm>
            <a:off x="8458200" y="2819400"/>
            <a:ext cx="228600" cy="228600"/>
          </a:xfrm>
          <a:prstGeom prst="ellipse">
            <a:avLst/>
          </a:prstGeom>
          <a:solidFill>
            <a:srgbClr val="CC3300"/>
          </a:solidFill>
          <a:ln>
            <a:solidFill>
              <a:srgbClr val="FF5050"/>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24" name="Oval 8"/>
          <p:cNvSpPr/>
          <p:nvPr/>
        </p:nvSpPr>
        <p:spPr>
          <a:xfrm>
            <a:off x="6477000" y="3581400"/>
            <a:ext cx="228600" cy="228600"/>
          </a:xfrm>
          <a:prstGeom prst="ellipse">
            <a:avLst/>
          </a:prstGeom>
          <a:solidFill>
            <a:srgbClr val="CC3300"/>
          </a:solidFill>
          <a:ln>
            <a:solidFill>
              <a:srgbClr val="FF5050"/>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25" name="Oval 9"/>
          <p:cNvSpPr/>
          <p:nvPr/>
        </p:nvSpPr>
        <p:spPr>
          <a:xfrm>
            <a:off x="7391400" y="3810000"/>
            <a:ext cx="228600" cy="228600"/>
          </a:xfrm>
          <a:prstGeom prst="ellipse">
            <a:avLst/>
          </a:prstGeom>
          <a:solidFill>
            <a:srgbClr val="CC3300"/>
          </a:solidFill>
          <a:ln>
            <a:solidFill>
              <a:srgbClr val="FF5050"/>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26" name="Oval 10"/>
          <p:cNvSpPr/>
          <p:nvPr/>
        </p:nvSpPr>
        <p:spPr>
          <a:xfrm>
            <a:off x="7315200" y="4343400"/>
            <a:ext cx="228600" cy="228600"/>
          </a:xfrm>
          <a:prstGeom prst="ellipse">
            <a:avLst/>
          </a:prstGeom>
          <a:solidFill>
            <a:srgbClr val="CC3300"/>
          </a:solidFill>
          <a:ln>
            <a:solidFill>
              <a:srgbClr val="FF5050"/>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27" name="Oval 11"/>
          <p:cNvSpPr/>
          <p:nvPr/>
        </p:nvSpPr>
        <p:spPr>
          <a:xfrm>
            <a:off x="9067800" y="4572000"/>
            <a:ext cx="228600" cy="228600"/>
          </a:xfrm>
          <a:prstGeom prst="ellipse">
            <a:avLst/>
          </a:prstGeom>
          <a:solidFill>
            <a:srgbClr val="CC3300"/>
          </a:solidFill>
          <a:ln>
            <a:solidFill>
              <a:srgbClr val="FF5050"/>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28" name="Oval 12"/>
          <p:cNvSpPr/>
          <p:nvPr/>
        </p:nvSpPr>
        <p:spPr>
          <a:xfrm>
            <a:off x="8382000" y="4800600"/>
            <a:ext cx="228600" cy="228600"/>
          </a:xfrm>
          <a:prstGeom prst="ellipse">
            <a:avLst/>
          </a:prstGeom>
          <a:solidFill>
            <a:srgbClr val="CC3300"/>
          </a:solidFill>
          <a:ln>
            <a:solidFill>
              <a:srgbClr val="FF5050"/>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29" name="Oval 13"/>
          <p:cNvSpPr/>
          <p:nvPr/>
        </p:nvSpPr>
        <p:spPr>
          <a:xfrm>
            <a:off x="8458200" y="5410200"/>
            <a:ext cx="228600" cy="228600"/>
          </a:xfrm>
          <a:prstGeom prst="ellipse">
            <a:avLst/>
          </a:prstGeom>
          <a:solidFill>
            <a:srgbClr val="CC3300"/>
          </a:solidFill>
          <a:ln>
            <a:solidFill>
              <a:srgbClr val="FF5050"/>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30" name="Oval 14"/>
          <p:cNvSpPr/>
          <p:nvPr/>
        </p:nvSpPr>
        <p:spPr>
          <a:xfrm>
            <a:off x="6096000" y="5791200"/>
            <a:ext cx="228600" cy="228600"/>
          </a:xfrm>
          <a:prstGeom prst="ellipse">
            <a:avLst/>
          </a:prstGeom>
          <a:solidFill>
            <a:srgbClr val="CC3300"/>
          </a:solidFill>
          <a:ln>
            <a:solidFill>
              <a:srgbClr val="FF5050"/>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31" name="Oval 15"/>
          <p:cNvSpPr/>
          <p:nvPr/>
        </p:nvSpPr>
        <p:spPr>
          <a:xfrm>
            <a:off x="10210800" y="5410200"/>
            <a:ext cx="228600" cy="228600"/>
          </a:xfrm>
          <a:prstGeom prst="ellipse">
            <a:avLst/>
          </a:prstGeom>
          <a:solidFill>
            <a:srgbClr val="CC3300"/>
          </a:solidFill>
          <a:ln>
            <a:solidFill>
              <a:srgbClr val="FF5050"/>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32" name="Line 16"/>
          <p:cNvSpPr/>
          <p:nvPr/>
        </p:nvSpPr>
        <p:spPr>
          <a:xfrm flipV="1">
            <a:off x="8610599" y="2438399"/>
            <a:ext cx="152401" cy="381002"/>
          </a:xfrm>
          <a:prstGeom prst="line">
            <a:avLst/>
          </a:prstGeom>
          <a:ln w="28575">
            <a:solidFill>
              <a:srgbClr val="EAEAEA"/>
            </a:solidFill>
            <a:tailEnd type="triangle"/>
          </a:ln>
        </p:spPr>
        <p:txBody>
          <a:bodyPr lIns="45719" rIns="45719"/>
          <a:lstStyle/>
          <a:p>
            <a:endParaRPr/>
          </a:p>
        </p:txBody>
      </p:sp>
      <p:sp>
        <p:nvSpPr>
          <p:cNvPr id="7733" name="Line 17"/>
          <p:cNvSpPr/>
          <p:nvPr/>
        </p:nvSpPr>
        <p:spPr>
          <a:xfrm>
            <a:off x="8839200" y="2362199"/>
            <a:ext cx="228601" cy="533402"/>
          </a:xfrm>
          <a:prstGeom prst="line">
            <a:avLst/>
          </a:prstGeom>
          <a:ln w="28575">
            <a:solidFill>
              <a:srgbClr val="EAEAEA"/>
            </a:solidFill>
            <a:tailEnd type="triangle"/>
          </a:ln>
        </p:spPr>
        <p:txBody>
          <a:bodyPr lIns="45719" rIns="45719"/>
          <a:lstStyle/>
          <a:p>
            <a:endParaRPr/>
          </a:p>
        </p:txBody>
      </p:sp>
      <p:sp>
        <p:nvSpPr>
          <p:cNvPr id="7734" name="Line 18"/>
          <p:cNvSpPr/>
          <p:nvPr/>
        </p:nvSpPr>
        <p:spPr>
          <a:xfrm flipH="1">
            <a:off x="6705599" y="3048000"/>
            <a:ext cx="2362201" cy="609600"/>
          </a:xfrm>
          <a:prstGeom prst="line">
            <a:avLst/>
          </a:prstGeom>
          <a:ln w="28575">
            <a:solidFill>
              <a:srgbClr val="EAEAEA"/>
            </a:solidFill>
            <a:tailEnd type="triangle"/>
          </a:ln>
        </p:spPr>
        <p:txBody>
          <a:bodyPr lIns="45719" rIns="45719"/>
          <a:lstStyle/>
          <a:p>
            <a:endParaRPr/>
          </a:p>
        </p:txBody>
      </p:sp>
      <p:sp>
        <p:nvSpPr>
          <p:cNvPr id="7735" name="Line 19"/>
          <p:cNvSpPr/>
          <p:nvPr/>
        </p:nvSpPr>
        <p:spPr>
          <a:xfrm>
            <a:off x="6705600" y="3733799"/>
            <a:ext cx="685801" cy="152402"/>
          </a:xfrm>
          <a:prstGeom prst="line">
            <a:avLst/>
          </a:prstGeom>
          <a:ln w="28575">
            <a:solidFill>
              <a:srgbClr val="EAEAEA"/>
            </a:solidFill>
            <a:tailEnd type="triangle"/>
          </a:ln>
        </p:spPr>
        <p:txBody>
          <a:bodyPr lIns="45719" rIns="45719"/>
          <a:lstStyle/>
          <a:p>
            <a:endParaRPr/>
          </a:p>
        </p:txBody>
      </p:sp>
      <p:sp>
        <p:nvSpPr>
          <p:cNvPr id="7736" name="Oval 20"/>
          <p:cNvSpPr/>
          <p:nvPr/>
        </p:nvSpPr>
        <p:spPr>
          <a:xfrm>
            <a:off x="8534400" y="3581400"/>
            <a:ext cx="228600" cy="228600"/>
          </a:xfrm>
          <a:prstGeom prst="ellipse">
            <a:avLst/>
          </a:prstGeom>
          <a:solidFill>
            <a:srgbClr val="CC3300"/>
          </a:solidFill>
          <a:ln>
            <a:solidFill>
              <a:srgbClr val="FF5050"/>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37" name="Line 21"/>
          <p:cNvSpPr/>
          <p:nvPr/>
        </p:nvSpPr>
        <p:spPr>
          <a:xfrm flipV="1">
            <a:off x="7619999" y="3733800"/>
            <a:ext cx="914401" cy="152400"/>
          </a:xfrm>
          <a:prstGeom prst="line">
            <a:avLst/>
          </a:prstGeom>
          <a:ln w="28575">
            <a:solidFill>
              <a:srgbClr val="EAEAEA"/>
            </a:solidFill>
            <a:tailEnd type="triangle"/>
          </a:ln>
        </p:spPr>
        <p:txBody>
          <a:bodyPr lIns="45719" rIns="45719"/>
          <a:lstStyle/>
          <a:p>
            <a:endParaRPr/>
          </a:p>
        </p:txBody>
      </p:sp>
      <p:sp>
        <p:nvSpPr>
          <p:cNvPr id="7738" name="Line 22"/>
          <p:cNvSpPr/>
          <p:nvPr/>
        </p:nvSpPr>
        <p:spPr>
          <a:xfrm>
            <a:off x="8763000" y="3810000"/>
            <a:ext cx="1447801" cy="1600200"/>
          </a:xfrm>
          <a:prstGeom prst="line">
            <a:avLst/>
          </a:prstGeom>
          <a:ln w="28575">
            <a:solidFill>
              <a:srgbClr val="EAEAEA"/>
            </a:solidFill>
            <a:tailEnd type="triangle"/>
          </a:ln>
        </p:spPr>
        <p:txBody>
          <a:bodyPr lIns="45719" rIns="45719"/>
          <a:lstStyle/>
          <a:p>
            <a:endParaRPr/>
          </a:p>
        </p:txBody>
      </p:sp>
      <p:sp>
        <p:nvSpPr>
          <p:cNvPr id="7739" name="Text Box 23"/>
          <p:cNvSpPr txBox="1"/>
          <p:nvPr/>
        </p:nvSpPr>
        <p:spPr>
          <a:xfrm>
            <a:off x="5379720" y="152400"/>
            <a:ext cx="4937760" cy="1379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algn="ctr" defTabSz="914400">
              <a:spcBef>
                <a:spcPts val="1400"/>
              </a:spcBef>
              <a:defRPr sz="2400">
                <a:solidFill>
                  <a:srgbClr val="EAEAEA"/>
                </a:solidFill>
                <a:latin typeface="Arial"/>
                <a:ea typeface="Arial"/>
                <a:cs typeface="Arial"/>
                <a:sym typeface="Arial"/>
              </a:defRPr>
            </a:pPr>
            <a:r>
              <a:rPr b="1" dirty="0">
                <a:solidFill>
                  <a:srgbClr val="FF7300"/>
                </a:solidFill>
              </a:rPr>
              <a:t>DAVID’S OUTLAW PERIOD</a:t>
            </a:r>
          </a:p>
          <a:p>
            <a:pPr algn="ctr" defTabSz="914400">
              <a:spcBef>
                <a:spcPts val="1400"/>
              </a:spcBef>
              <a:defRPr sz="2400">
                <a:solidFill>
                  <a:srgbClr val="EAEAEA"/>
                </a:solidFill>
                <a:latin typeface="Arial"/>
                <a:ea typeface="Arial"/>
                <a:cs typeface="Arial"/>
                <a:sym typeface="Arial"/>
              </a:defRPr>
            </a:pPr>
            <a:r>
              <a:rPr dirty="0"/>
              <a:t>EL PERÍODO DE BANDIDO DE DAVID</a:t>
            </a:r>
          </a:p>
        </p:txBody>
      </p:sp>
      <p:sp>
        <p:nvSpPr>
          <p:cNvPr id="7740" name="Line 24"/>
          <p:cNvSpPr/>
          <p:nvPr/>
        </p:nvSpPr>
        <p:spPr>
          <a:xfrm>
            <a:off x="7468869" y="4038600"/>
            <a:ext cx="1" cy="304800"/>
          </a:xfrm>
          <a:prstGeom prst="line">
            <a:avLst/>
          </a:prstGeom>
          <a:ln w="28575">
            <a:solidFill>
              <a:srgbClr val="EAEAEA"/>
            </a:solidFill>
            <a:tailEnd type="triangle"/>
          </a:ln>
        </p:spPr>
        <p:txBody>
          <a:bodyPr lIns="45719" rIns="45719"/>
          <a:lstStyle/>
          <a:p>
            <a:endParaRPr/>
          </a:p>
        </p:txBody>
      </p:sp>
      <p:sp>
        <p:nvSpPr>
          <p:cNvPr id="7741" name="Line 25"/>
          <p:cNvSpPr/>
          <p:nvPr/>
        </p:nvSpPr>
        <p:spPr>
          <a:xfrm>
            <a:off x="7543799" y="4495799"/>
            <a:ext cx="838201" cy="381002"/>
          </a:xfrm>
          <a:prstGeom prst="line">
            <a:avLst/>
          </a:prstGeom>
          <a:ln w="28575">
            <a:solidFill>
              <a:srgbClr val="EAEAEA"/>
            </a:solidFill>
            <a:tailEnd type="triangle"/>
          </a:ln>
        </p:spPr>
        <p:txBody>
          <a:bodyPr lIns="45719" rIns="45719"/>
          <a:lstStyle/>
          <a:p>
            <a:endParaRPr/>
          </a:p>
        </p:txBody>
      </p:sp>
      <p:sp>
        <p:nvSpPr>
          <p:cNvPr id="7742" name="Line 26"/>
          <p:cNvSpPr/>
          <p:nvPr/>
        </p:nvSpPr>
        <p:spPr>
          <a:xfrm flipV="1">
            <a:off x="8610599" y="4724399"/>
            <a:ext cx="457201" cy="152402"/>
          </a:xfrm>
          <a:prstGeom prst="line">
            <a:avLst/>
          </a:prstGeom>
          <a:ln w="28575">
            <a:solidFill>
              <a:srgbClr val="EAEAEA"/>
            </a:solidFill>
            <a:tailEnd type="triangle"/>
          </a:ln>
        </p:spPr>
        <p:txBody>
          <a:bodyPr lIns="45719" rIns="45719"/>
          <a:lstStyle/>
          <a:p>
            <a:endParaRPr/>
          </a:p>
        </p:txBody>
      </p:sp>
      <p:sp>
        <p:nvSpPr>
          <p:cNvPr id="7743" name="Line 27"/>
          <p:cNvSpPr/>
          <p:nvPr/>
        </p:nvSpPr>
        <p:spPr>
          <a:xfrm flipH="1">
            <a:off x="8686800" y="4800599"/>
            <a:ext cx="381001" cy="609602"/>
          </a:xfrm>
          <a:prstGeom prst="line">
            <a:avLst/>
          </a:prstGeom>
          <a:ln w="28575">
            <a:solidFill>
              <a:srgbClr val="EAEAEA"/>
            </a:solidFill>
            <a:tailEnd type="triangle"/>
          </a:ln>
        </p:spPr>
        <p:txBody>
          <a:bodyPr lIns="45719" rIns="45719"/>
          <a:lstStyle/>
          <a:p>
            <a:endParaRPr/>
          </a:p>
        </p:txBody>
      </p:sp>
      <p:sp>
        <p:nvSpPr>
          <p:cNvPr id="7744" name="Line 28"/>
          <p:cNvSpPr/>
          <p:nvPr/>
        </p:nvSpPr>
        <p:spPr>
          <a:xfrm flipH="1">
            <a:off x="6324599" y="5562600"/>
            <a:ext cx="2133602" cy="304800"/>
          </a:xfrm>
          <a:prstGeom prst="line">
            <a:avLst/>
          </a:prstGeom>
          <a:ln w="28575">
            <a:solidFill>
              <a:srgbClr val="EAEAEA"/>
            </a:solidFill>
            <a:tailEnd type="triangle"/>
          </a:ln>
        </p:spPr>
        <p:txBody>
          <a:bodyPr lIns="45719" rIns="45719"/>
          <a:lstStyle/>
          <a:p>
            <a:endParaRPr/>
          </a:p>
        </p:txBody>
      </p:sp>
      <p:sp>
        <p:nvSpPr>
          <p:cNvPr id="7745" name="Line 29"/>
          <p:cNvSpPr/>
          <p:nvPr/>
        </p:nvSpPr>
        <p:spPr>
          <a:xfrm flipH="1" flipV="1">
            <a:off x="7620000" y="4038599"/>
            <a:ext cx="2514601" cy="1447802"/>
          </a:xfrm>
          <a:prstGeom prst="line">
            <a:avLst/>
          </a:prstGeom>
          <a:ln w="28575">
            <a:solidFill>
              <a:srgbClr val="EAEAEA"/>
            </a:solidFill>
            <a:tailEnd type="triangle"/>
          </a:ln>
        </p:spPr>
        <p:txBody>
          <a:bodyPr lIns="45719" rIns="45719"/>
          <a:lstStyle/>
          <a:p>
            <a:endParaRPr/>
          </a:p>
        </p:txBody>
      </p:sp>
      <p:sp>
        <p:nvSpPr>
          <p:cNvPr id="7746" name="Text Box 30"/>
          <p:cNvSpPr txBox="1"/>
          <p:nvPr/>
        </p:nvSpPr>
        <p:spPr>
          <a:xfrm>
            <a:off x="8351519" y="1752600"/>
            <a:ext cx="1127761" cy="375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200"/>
              </a:spcBef>
              <a:defRPr sz="2000">
                <a:solidFill>
                  <a:srgbClr val="EAEAEA"/>
                </a:solidFill>
                <a:latin typeface="Arial"/>
                <a:ea typeface="Arial"/>
                <a:cs typeface="Arial"/>
                <a:sym typeface="Arial"/>
              </a:defRPr>
            </a:lvl1pPr>
          </a:lstStyle>
          <a:p>
            <a:r>
              <a:t>Ramah</a:t>
            </a:r>
          </a:p>
        </p:txBody>
      </p:sp>
      <p:sp>
        <p:nvSpPr>
          <p:cNvPr id="7747" name="Text Box 31"/>
          <p:cNvSpPr txBox="1"/>
          <p:nvPr/>
        </p:nvSpPr>
        <p:spPr>
          <a:xfrm>
            <a:off x="7665719" y="2743200"/>
            <a:ext cx="975361" cy="375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200"/>
              </a:spcBef>
              <a:defRPr sz="2000">
                <a:solidFill>
                  <a:srgbClr val="EAEAEA"/>
                </a:solidFill>
                <a:latin typeface="Arial"/>
                <a:ea typeface="Arial"/>
                <a:cs typeface="Arial"/>
                <a:sym typeface="Arial"/>
              </a:defRPr>
            </a:lvl1pPr>
          </a:lstStyle>
          <a:p>
            <a:r>
              <a:t>Gibeah</a:t>
            </a:r>
          </a:p>
        </p:txBody>
      </p:sp>
      <p:sp>
        <p:nvSpPr>
          <p:cNvPr id="7748" name="Text Box 32"/>
          <p:cNvSpPr txBox="1"/>
          <p:nvPr/>
        </p:nvSpPr>
        <p:spPr>
          <a:xfrm>
            <a:off x="9265919" y="2803525"/>
            <a:ext cx="899161" cy="375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200"/>
              </a:spcBef>
              <a:defRPr sz="2000">
                <a:solidFill>
                  <a:srgbClr val="EAEAEA"/>
                </a:solidFill>
                <a:latin typeface="Arial"/>
                <a:ea typeface="Arial"/>
                <a:cs typeface="Arial"/>
                <a:sym typeface="Arial"/>
              </a:defRPr>
            </a:lvl1pPr>
          </a:lstStyle>
          <a:p>
            <a:r>
              <a:t>Nob</a:t>
            </a:r>
          </a:p>
        </p:txBody>
      </p:sp>
      <p:sp>
        <p:nvSpPr>
          <p:cNvPr id="7749" name="Text Box 33"/>
          <p:cNvSpPr txBox="1"/>
          <p:nvPr/>
        </p:nvSpPr>
        <p:spPr>
          <a:xfrm>
            <a:off x="5913120" y="3505201"/>
            <a:ext cx="899161"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200"/>
              </a:spcBef>
              <a:defRPr sz="2000">
                <a:solidFill>
                  <a:srgbClr val="EAEAEA"/>
                </a:solidFill>
                <a:latin typeface="Arial"/>
                <a:ea typeface="Arial"/>
                <a:cs typeface="Arial"/>
                <a:sym typeface="Arial"/>
              </a:defRPr>
            </a:lvl1pPr>
          </a:lstStyle>
          <a:p>
            <a:r>
              <a:t>Gath</a:t>
            </a:r>
          </a:p>
        </p:txBody>
      </p:sp>
      <p:sp>
        <p:nvSpPr>
          <p:cNvPr id="7750" name="Text Box 34"/>
          <p:cNvSpPr txBox="1"/>
          <p:nvPr/>
        </p:nvSpPr>
        <p:spPr>
          <a:xfrm>
            <a:off x="8732519" y="3505201"/>
            <a:ext cx="1356361"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200"/>
              </a:spcBef>
              <a:defRPr sz="2000">
                <a:solidFill>
                  <a:srgbClr val="EAEAEA"/>
                </a:solidFill>
                <a:latin typeface="Arial"/>
                <a:ea typeface="Arial"/>
                <a:cs typeface="Arial"/>
                <a:sym typeface="Arial"/>
              </a:defRPr>
            </a:lvl1pPr>
          </a:lstStyle>
          <a:p>
            <a:r>
              <a:t>Bethlehem</a:t>
            </a:r>
          </a:p>
        </p:txBody>
      </p:sp>
      <p:sp>
        <p:nvSpPr>
          <p:cNvPr id="7751" name="Text Box 35"/>
          <p:cNvSpPr txBox="1"/>
          <p:nvPr/>
        </p:nvSpPr>
        <p:spPr>
          <a:xfrm>
            <a:off x="9265919" y="4495801"/>
            <a:ext cx="1051561"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200"/>
              </a:spcBef>
              <a:defRPr sz="2000">
                <a:solidFill>
                  <a:srgbClr val="EAEAEA"/>
                </a:solidFill>
                <a:latin typeface="Arial"/>
                <a:ea typeface="Arial"/>
                <a:cs typeface="Arial"/>
                <a:sym typeface="Arial"/>
              </a:defRPr>
            </a:lvl1pPr>
          </a:lstStyle>
          <a:p>
            <a:r>
              <a:t>En Gedi</a:t>
            </a:r>
          </a:p>
        </p:txBody>
      </p:sp>
      <p:sp>
        <p:nvSpPr>
          <p:cNvPr id="7752" name="Text Box 36"/>
          <p:cNvSpPr txBox="1"/>
          <p:nvPr/>
        </p:nvSpPr>
        <p:spPr>
          <a:xfrm>
            <a:off x="9646919" y="5562601"/>
            <a:ext cx="822961"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200"/>
              </a:spcBef>
              <a:defRPr sz="2000">
                <a:solidFill>
                  <a:srgbClr val="EAEAEA"/>
                </a:solidFill>
                <a:latin typeface="Arial"/>
                <a:ea typeface="Arial"/>
                <a:cs typeface="Arial"/>
                <a:sym typeface="Arial"/>
              </a:defRPr>
            </a:lvl1pPr>
          </a:lstStyle>
          <a:p>
            <a:r>
              <a:t>Moab</a:t>
            </a:r>
          </a:p>
        </p:txBody>
      </p:sp>
      <p:sp>
        <p:nvSpPr>
          <p:cNvPr id="7753" name="Text Box 37"/>
          <p:cNvSpPr txBox="1"/>
          <p:nvPr/>
        </p:nvSpPr>
        <p:spPr>
          <a:xfrm>
            <a:off x="6522719" y="3794126"/>
            <a:ext cx="1051561"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200"/>
              </a:spcBef>
              <a:defRPr sz="2000">
                <a:solidFill>
                  <a:srgbClr val="EAEAEA"/>
                </a:solidFill>
                <a:latin typeface="Arial"/>
                <a:ea typeface="Arial"/>
                <a:cs typeface="Arial"/>
                <a:sym typeface="Arial"/>
              </a:defRPr>
            </a:lvl1pPr>
          </a:lstStyle>
          <a:p>
            <a:r>
              <a:t>Adullam</a:t>
            </a:r>
          </a:p>
        </p:txBody>
      </p:sp>
      <p:sp>
        <p:nvSpPr>
          <p:cNvPr id="7754" name="Text Box 38"/>
          <p:cNvSpPr txBox="1"/>
          <p:nvPr/>
        </p:nvSpPr>
        <p:spPr>
          <a:xfrm>
            <a:off x="6598919" y="4267201"/>
            <a:ext cx="899161"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200"/>
              </a:spcBef>
              <a:defRPr sz="2000">
                <a:solidFill>
                  <a:srgbClr val="EAEAEA"/>
                </a:solidFill>
                <a:latin typeface="Arial"/>
                <a:ea typeface="Arial"/>
                <a:cs typeface="Arial"/>
                <a:sym typeface="Arial"/>
              </a:defRPr>
            </a:lvl1pPr>
          </a:lstStyle>
          <a:p>
            <a:r>
              <a:t>Keilah</a:t>
            </a:r>
          </a:p>
        </p:txBody>
      </p:sp>
      <p:sp>
        <p:nvSpPr>
          <p:cNvPr id="7755" name="Text Box 39"/>
          <p:cNvSpPr txBox="1"/>
          <p:nvPr/>
        </p:nvSpPr>
        <p:spPr>
          <a:xfrm>
            <a:off x="7818119" y="4724401"/>
            <a:ext cx="899161"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200"/>
              </a:spcBef>
              <a:defRPr sz="2000">
                <a:solidFill>
                  <a:srgbClr val="EAEAEA"/>
                </a:solidFill>
                <a:latin typeface="Arial"/>
                <a:ea typeface="Arial"/>
                <a:cs typeface="Arial"/>
                <a:sym typeface="Arial"/>
              </a:defRPr>
            </a:lvl1pPr>
          </a:lstStyle>
          <a:p>
            <a:r>
              <a:t>Ziph</a:t>
            </a:r>
          </a:p>
        </p:txBody>
      </p:sp>
      <p:sp>
        <p:nvSpPr>
          <p:cNvPr id="7756" name="Text Box 40"/>
          <p:cNvSpPr txBox="1"/>
          <p:nvPr/>
        </p:nvSpPr>
        <p:spPr>
          <a:xfrm>
            <a:off x="8199119" y="5546726"/>
            <a:ext cx="899161"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200"/>
              </a:spcBef>
              <a:defRPr sz="2000">
                <a:solidFill>
                  <a:srgbClr val="EAEAEA"/>
                </a:solidFill>
                <a:latin typeface="Arial"/>
                <a:ea typeface="Arial"/>
                <a:cs typeface="Arial"/>
                <a:sym typeface="Arial"/>
              </a:defRPr>
            </a:lvl1pPr>
          </a:lstStyle>
          <a:p>
            <a:r>
              <a:t>Maon</a:t>
            </a:r>
          </a:p>
        </p:txBody>
      </p:sp>
      <p:sp>
        <p:nvSpPr>
          <p:cNvPr id="7757" name="Text Box 41"/>
          <p:cNvSpPr txBox="1"/>
          <p:nvPr/>
        </p:nvSpPr>
        <p:spPr>
          <a:xfrm>
            <a:off x="5836920" y="5943601"/>
            <a:ext cx="899161"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1200"/>
              </a:spcBef>
              <a:defRPr sz="2000">
                <a:solidFill>
                  <a:srgbClr val="EAEAEA"/>
                </a:solidFill>
                <a:latin typeface="Arial"/>
                <a:ea typeface="Arial"/>
                <a:cs typeface="Arial"/>
                <a:sym typeface="Arial"/>
              </a:defRPr>
            </a:lvl1pPr>
          </a:lstStyle>
          <a:p>
            <a:r>
              <a:t>Ziklag</a:t>
            </a:r>
          </a:p>
        </p:txBody>
      </p:sp>
      <p:sp>
        <p:nvSpPr>
          <p:cNvPr id="7758" name="Rectangle 42"/>
          <p:cNvSpPr/>
          <p:nvPr/>
        </p:nvSpPr>
        <p:spPr>
          <a:xfrm>
            <a:off x="5181600" y="685800"/>
            <a:ext cx="5257800" cy="6172200"/>
          </a:xfrm>
          <a:prstGeom prst="rect">
            <a:avLst/>
          </a:prstGeom>
          <a:ln w="38100">
            <a:solidFill>
              <a:srgbClr val="EAEAEA"/>
            </a:solidFill>
            <a:prstDash val="sysDot"/>
            <a:miter/>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59" name="TextBox 1"/>
          <p:cNvSpPr txBox="1"/>
          <p:nvPr/>
        </p:nvSpPr>
        <p:spPr>
          <a:xfrm>
            <a:off x="500380" y="1073387"/>
            <a:ext cx="181864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a:defRPr>
                <a:solidFill>
                  <a:srgbClr val="EAEAEA"/>
                </a:solidFill>
                <a:latin typeface="Verdana"/>
                <a:ea typeface="Verdana"/>
                <a:cs typeface="Verdana"/>
                <a:sym typeface="Verdana"/>
              </a:defRPr>
            </a:pPr>
            <a:r>
              <a:rPr dirty="0">
                <a:solidFill>
                  <a:srgbClr val="FFFF00"/>
                </a:solidFill>
              </a:rPr>
              <a:t>Satellite Photo</a:t>
            </a:r>
          </a:p>
          <a:p>
            <a:pPr>
              <a:defRPr>
                <a:solidFill>
                  <a:srgbClr val="EAEAEA"/>
                </a:solidFill>
                <a:latin typeface="Verdana"/>
                <a:ea typeface="Verdana"/>
                <a:cs typeface="Verdana"/>
                <a:sym typeface="Verdana"/>
              </a:defRPr>
            </a:pPr>
            <a:r>
              <a:rPr dirty="0"/>
              <a:t>Foto </a:t>
            </a:r>
            <a:r>
              <a:rPr dirty="0" err="1"/>
              <a:t>Satelital</a:t>
            </a:r>
            <a:r>
              <a:rPr lang="en-US" dirty="0"/>
              <a:t> </a:t>
            </a:r>
            <a:endParaRPr dirty="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77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fill="hold" grpId="2" nodeType="clickEffect">
                                  <p:stCondLst>
                                    <p:cond delay="0"/>
                                  </p:stCondLst>
                                  <p:iterate>
                                    <p:tmAbs val="0"/>
                                  </p:iterate>
                                  <p:childTnLst>
                                    <p:set>
                                      <p:cBhvr>
                                        <p:cTn id="10" fill="hold"/>
                                        <p:tgtEl>
                                          <p:spTgt spid="7719"/>
                                        </p:tgtEl>
                                        <p:attrNameLst>
                                          <p:attrName>style.visibility</p:attrName>
                                        </p:attrNameLst>
                                      </p:cBhvr>
                                      <p:to>
                                        <p:strVal val="visible"/>
                                      </p:to>
                                    </p:set>
                                    <p:animEffect transition="in" filter="fade">
                                      <p:cBhvr>
                                        <p:cTn id="11" dur="500"/>
                                        <p:tgtEl>
                                          <p:spTgt spid="7719"/>
                                        </p:tgtEl>
                                      </p:cBhvr>
                                    </p:animEffect>
                                  </p:childTnLst>
                                </p:cTn>
                              </p:par>
                            </p:childTnLst>
                          </p:cTn>
                        </p:par>
                        <p:par>
                          <p:cTn id="12" fill="hold">
                            <p:stCondLst>
                              <p:cond delay="500"/>
                            </p:stCondLst>
                            <p:childTnLst>
                              <p:par>
                                <p:cTn id="13" presetID="10" presetClass="entr" fill="hold" grpId="3" nodeType="afterEffect">
                                  <p:stCondLst>
                                    <p:cond delay="0"/>
                                  </p:stCondLst>
                                  <p:iterate>
                                    <p:tmAbs val="0"/>
                                  </p:iterate>
                                  <p:childTnLst>
                                    <p:set>
                                      <p:cBhvr>
                                        <p:cTn id="14" fill="hold"/>
                                        <p:tgtEl>
                                          <p:spTgt spid="7758"/>
                                        </p:tgtEl>
                                        <p:attrNameLst>
                                          <p:attrName>style.visibility</p:attrName>
                                        </p:attrNameLst>
                                      </p:cBhvr>
                                      <p:to>
                                        <p:strVal val="visible"/>
                                      </p:to>
                                    </p:set>
                                    <p:animEffect transition="in" filter="fade">
                                      <p:cBhvr>
                                        <p:cTn id="15" dur="500"/>
                                        <p:tgtEl>
                                          <p:spTgt spid="7758"/>
                                        </p:tgtEl>
                                      </p:cBhvr>
                                    </p:animEffect>
                                  </p:childTnLst>
                                </p:cTn>
                              </p:par>
                            </p:childTnLst>
                          </p:cTn>
                        </p:par>
                        <p:par>
                          <p:cTn id="16" fill="hold">
                            <p:stCondLst>
                              <p:cond delay="1000"/>
                            </p:stCondLst>
                            <p:childTnLst>
                              <p:par>
                                <p:cTn id="17" presetID="10" presetClass="entr" fill="hold" grpId="4" nodeType="afterEffect">
                                  <p:stCondLst>
                                    <p:cond delay="0"/>
                                  </p:stCondLst>
                                  <p:iterate>
                                    <p:tmAbs val="0"/>
                                  </p:iterate>
                                  <p:childTnLst>
                                    <p:set>
                                      <p:cBhvr>
                                        <p:cTn id="18" fill="hold"/>
                                        <p:tgtEl>
                                          <p:spTgt spid="7747"/>
                                        </p:tgtEl>
                                        <p:attrNameLst>
                                          <p:attrName>style.visibility</p:attrName>
                                        </p:attrNameLst>
                                      </p:cBhvr>
                                      <p:to>
                                        <p:strVal val="visible"/>
                                      </p:to>
                                    </p:set>
                                    <p:animEffect transition="in" filter="fade">
                                      <p:cBhvr>
                                        <p:cTn id="19" dur="500"/>
                                        <p:tgtEl>
                                          <p:spTgt spid="7747"/>
                                        </p:tgtEl>
                                      </p:cBhvr>
                                    </p:animEffect>
                                  </p:childTnLst>
                                </p:cTn>
                              </p:par>
                            </p:childTnLst>
                          </p:cTn>
                        </p:par>
                        <p:par>
                          <p:cTn id="20" fill="hold">
                            <p:stCondLst>
                              <p:cond delay="1500"/>
                            </p:stCondLst>
                            <p:childTnLst>
                              <p:par>
                                <p:cTn id="21" presetID="10" presetClass="entr" fill="hold" grpId="5" nodeType="afterEffect">
                                  <p:stCondLst>
                                    <p:cond delay="0"/>
                                  </p:stCondLst>
                                  <p:iterate>
                                    <p:tmAbs val="0"/>
                                  </p:iterate>
                                  <p:childTnLst>
                                    <p:set>
                                      <p:cBhvr>
                                        <p:cTn id="22" fill="hold"/>
                                        <p:tgtEl>
                                          <p:spTgt spid="7722"/>
                                        </p:tgtEl>
                                        <p:attrNameLst>
                                          <p:attrName>style.visibility</p:attrName>
                                        </p:attrNameLst>
                                      </p:cBhvr>
                                      <p:to>
                                        <p:strVal val="visible"/>
                                      </p:to>
                                    </p:set>
                                    <p:animEffect transition="in" filter="fade">
                                      <p:cBhvr>
                                        <p:cTn id="23" dur="500"/>
                                        <p:tgtEl>
                                          <p:spTgt spid="7722"/>
                                        </p:tgtEl>
                                      </p:cBhvr>
                                    </p:animEffect>
                                  </p:childTnLst>
                                </p:cTn>
                              </p:par>
                            </p:childTnLst>
                          </p:cTn>
                        </p:par>
                        <p:par>
                          <p:cTn id="24" fill="hold">
                            <p:stCondLst>
                              <p:cond delay="2000"/>
                            </p:stCondLst>
                            <p:childTnLst>
                              <p:par>
                                <p:cTn id="25" presetID="10" presetClass="entr" fill="hold" grpId="6" nodeType="afterEffect">
                                  <p:stCondLst>
                                    <p:cond delay="0"/>
                                  </p:stCondLst>
                                  <p:iterate>
                                    <p:tmAbs val="0"/>
                                  </p:iterate>
                                  <p:childTnLst>
                                    <p:set>
                                      <p:cBhvr>
                                        <p:cTn id="26" fill="hold"/>
                                        <p:tgtEl>
                                          <p:spTgt spid="7746"/>
                                        </p:tgtEl>
                                        <p:attrNameLst>
                                          <p:attrName>style.visibility</p:attrName>
                                        </p:attrNameLst>
                                      </p:cBhvr>
                                      <p:to>
                                        <p:strVal val="visible"/>
                                      </p:to>
                                    </p:set>
                                    <p:animEffect transition="in" filter="fade">
                                      <p:cBhvr>
                                        <p:cTn id="27" dur="500"/>
                                        <p:tgtEl>
                                          <p:spTgt spid="7746"/>
                                        </p:tgtEl>
                                      </p:cBhvr>
                                    </p:animEffect>
                                  </p:childTnLst>
                                </p:cTn>
                              </p:par>
                            </p:childTnLst>
                          </p:cTn>
                        </p:par>
                        <p:par>
                          <p:cTn id="28" fill="hold">
                            <p:stCondLst>
                              <p:cond delay="2500"/>
                            </p:stCondLst>
                            <p:childTnLst>
                              <p:par>
                                <p:cTn id="29" presetID="10" presetClass="entr" fill="hold" grpId="7" nodeType="afterEffect">
                                  <p:stCondLst>
                                    <p:cond delay="0"/>
                                  </p:stCondLst>
                                  <p:iterate>
                                    <p:tmAbs val="0"/>
                                  </p:iterate>
                                  <p:childTnLst>
                                    <p:set>
                                      <p:cBhvr>
                                        <p:cTn id="30" fill="hold"/>
                                        <p:tgtEl>
                                          <p:spTgt spid="7723"/>
                                        </p:tgtEl>
                                        <p:attrNameLst>
                                          <p:attrName>style.visibility</p:attrName>
                                        </p:attrNameLst>
                                      </p:cBhvr>
                                      <p:to>
                                        <p:strVal val="visible"/>
                                      </p:to>
                                    </p:set>
                                    <p:animEffect transition="in" filter="fade">
                                      <p:cBhvr>
                                        <p:cTn id="31" dur="500"/>
                                        <p:tgtEl>
                                          <p:spTgt spid="7723"/>
                                        </p:tgtEl>
                                      </p:cBhvr>
                                    </p:animEffect>
                                  </p:childTnLst>
                                </p:cTn>
                              </p:par>
                            </p:childTnLst>
                          </p:cTn>
                        </p:par>
                        <p:par>
                          <p:cTn id="32" fill="hold">
                            <p:stCondLst>
                              <p:cond delay="3000"/>
                            </p:stCondLst>
                            <p:childTnLst>
                              <p:par>
                                <p:cTn id="33" presetID="10" presetClass="entr" fill="hold" grpId="8" nodeType="afterEffect">
                                  <p:stCondLst>
                                    <p:cond delay="0"/>
                                  </p:stCondLst>
                                  <p:iterate>
                                    <p:tmAbs val="0"/>
                                  </p:iterate>
                                  <p:childTnLst>
                                    <p:set>
                                      <p:cBhvr>
                                        <p:cTn id="34" fill="hold"/>
                                        <p:tgtEl>
                                          <p:spTgt spid="7748"/>
                                        </p:tgtEl>
                                        <p:attrNameLst>
                                          <p:attrName>style.visibility</p:attrName>
                                        </p:attrNameLst>
                                      </p:cBhvr>
                                      <p:to>
                                        <p:strVal val="visible"/>
                                      </p:to>
                                    </p:set>
                                    <p:animEffect transition="in" filter="fade">
                                      <p:cBhvr>
                                        <p:cTn id="35" dur="500"/>
                                        <p:tgtEl>
                                          <p:spTgt spid="7748"/>
                                        </p:tgtEl>
                                      </p:cBhvr>
                                    </p:animEffect>
                                  </p:childTnLst>
                                </p:cTn>
                              </p:par>
                            </p:childTnLst>
                          </p:cTn>
                        </p:par>
                        <p:par>
                          <p:cTn id="36" fill="hold">
                            <p:stCondLst>
                              <p:cond delay="3500"/>
                            </p:stCondLst>
                            <p:childTnLst>
                              <p:par>
                                <p:cTn id="37" presetID="10" presetClass="entr" fill="hold" grpId="9" nodeType="afterEffect">
                                  <p:stCondLst>
                                    <p:cond delay="0"/>
                                  </p:stCondLst>
                                  <p:iterate>
                                    <p:tmAbs val="0"/>
                                  </p:iterate>
                                  <p:childTnLst>
                                    <p:set>
                                      <p:cBhvr>
                                        <p:cTn id="38" fill="hold"/>
                                        <p:tgtEl>
                                          <p:spTgt spid="7721"/>
                                        </p:tgtEl>
                                        <p:attrNameLst>
                                          <p:attrName>style.visibility</p:attrName>
                                        </p:attrNameLst>
                                      </p:cBhvr>
                                      <p:to>
                                        <p:strVal val="visible"/>
                                      </p:to>
                                    </p:set>
                                    <p:animEffect transition="in" filter="fade">
                                      <p:cBhvr>
                                        <p:cTn id="39" dur="500"/>
                                        <p:tgtEl>
                                          <p:spTgt spid="7721"/>
                                        </p:tgtEl>
                                      </p:cBhvr>
                                    </p:animEffect>
                                  </p:childTnLst>
                                </p:cTn>
                              </p:par>
                            </p:childTnLst>
                          </p:cTn>
                        </p:par>
                        <p:par>
                          <p:cTn id="40" fill="hold">
                            <p:stCondLst>
                              <p:cond delay="4000"/>
                            </p:stCondLst>
                            <p:childTnLst>
                              <p:par>
                                <p:cTn id="41" presetID="10" presetClass="entr" fill="hold" grpId="10" nodeType="afterEffect">
                                  <p:stCondLst>
                                    <p:cond delay="0"/>
                                  </p:stCondLst>
                                  <p:iterate>
                                    <p:tmAbs val="0"/>
                                  </p:iterate>
                                  <p:childTnLst>
                                    <p:set>
                                      <p:cBhvr>
                                        <p:cTn id="42" fill="hold"/>
                                        <p:tgtEl>
                                          <p:spTgt spid="7750"/>
                                        </p:tgtEl>
                                        <p:attrNameLst>
                                          <p:attrName>style.visibility</p:attrName>
                                        </p:attrNameLst>
                                      </p:cBhvr>
                                      <p:to>
                                        <p:strVal val="visible"/>
                                      </p:to>
                                    </p:set>
                                    <p:animEffect transition="in" filter="fade">
                                      <p:cBhvr>
                                        <p:cTn id="43" dur="500"/>
                                        <p:tgtEl>
                                          <p:spTgt spid="7750"/>
                                        </p:tgtEl>
                                      </p:cBhvr>
                                    </p:animEffect>
                                  </p:childTnLst>
                                </p:cTn>
                              </p:par>
                            </p:childTnLst>
                          </p:cTn>
                        </p:par>
                        <p:par>
                          <p:cTn id="44" fill="hold">
                            <p:stCondLst>
                              <p:cond delay="4500"/>
                            </p:stCondLst>
                            <p:childTnLst>
                              <p:par>
                                <p:cTn id="45" presetID="10" presetClass="entr" fill="hold" grpId="11" nodeType="afterEffect">
                                  <p:stCondLst>
                                    <p:cond delay="0"/>
                                  </p:stCondLst>
                                  <p:iterate>
                                    <p:tmAbs val="0"/>
                                  </p:iterate>
                                  <p:childTnLst>
                                    <p:set>
                                      <p:cBhvr>
                                        <p:cTn id="46" fill="hold"/>
                                        <p:tgtEl>
                                          <p:spTgt spid="7736"/>
                                        </p:tgtEl>
                                        <p:attrNameLst>
                                          <p:attrName>style.visibility</p:attrName>
                                        </p:attrNameLst>
                                      </p:cBhvr>
                                      <p:to>
                                        <p:strVal val="visible"/>
                                      </p:to>
                                    </p:set>
                                    <p:animEffect transition="in" filter="fade">
                                      <p:cBhvr>
                                        <p:cTn id="47" dur="500"/>
                                        <p:tgtEl>
                                          <p:spTgt spid="7736"/>
                                        </p:tgtEl>
                                      </p:cBhvr>
                                    </p:animEffect>
                                  </p:childTnLst>
                                </p:cTn>
                              </p:par>
                            </p:childTnLst>
                          </p:cTn>
                        </p:par>
                        <p:par>
                          <p:cTn id="48" fill="hold">
                            <p:stCondLst>
                              <p:cond delay="5000"/>
                            </p:stCondLst>
                            <p:childTnLst>
                              <p:par>
                                <p:cTn id="49" presetID="10" presetClass="entr" fill="hold" grpId="12" nodeType="afterEffect">
                                  <p:stCondLst>
                                    <p:cond delay="0"/>
                                  </p:stCondLst>
                                  <p:iterate>
                                    <p:tmAbs val="0"/>
                                  </p:iterate>
                                  <p:childTnLst>
                                    <p:set>
                                      <p:cBhvr>
                                        <p:cTn id="50" fill="hold"/>
                                        <p:tgtEl>
                                          <p:spTgt spid="7753"/>
                                        </p:tgtEl>
                                        <p:attrNameLst>
                                          <p:attrName>style.visibility</p:attrName>
                                        </p:attrNameLst>
                                      </p:cBhvr>
                                      <p:to>
                                        <p:strVal val="visible"/>
                                      </p:to>
                                    </p:set>
                                    <p:animEffect transition="in" filter="fade">
                                      <p:cBhvr>
                                        <p:cTn id="51" dur="500"/>
                                        <p:tgtEl>
                                          <p:spTgt spid="7753"/>
                                        </p:tgtEl>
                                      </p:cBhvr>
                                    </p:animEffect>
                                  </p:childTnLst>
                                </p:cTn>
                              </p:par>
                            </p:childTnLst>
                          </p:cTn>
                        </p:par>
                        <p:par>
                          <p:cTn id="52" fill="hold">
                            <p:stCondLst>
                              <p:cond delay="5500"/>
                            </p:stCondLst>
                            <p:childTnLst>
                              <p:par>
                                <p:cTn id="53" presetID="10" presetClass="entr" fill="hold" grpId="13" nodeType="afterEffect">
                                  <p:stCondLst>
                                    <p:cond delay="0"/>
                                  </p:stCondLst>
                                  <p:iterate>
                                    <p:tmAbs val="0"/>
                                  </p:iterate>
                                  <p:childTnLst>
                                    <p:set>
                                      <p:cBhvr>
                                        <p:cTn id="54" fill="hold"/>
                                        <p:tgtEl>
                                          <p:spTgt spid="7725"/>
                                        </p:tgtEl>
                                        <p:attrNameLst>
                                          <p:attrName>style.visibility</p:attrName>
                                        </p:attrNameLst>
                                      </p:cBhvr>
                                      <p:to>
                                        <p:strVal val="visible"/>
                                      </p:to>
                                    </p:set>
                                    <p:animEffect transition="in" filter="fade">
                                      <p:cBhvr>
                                        <p:cTn id="55" dur="500"/>
                                        <p:tgtEl>
                                          <p:spTgt spid="7725"/>
                                        </p:tgtEl>
                                      </p:cBhvr>
                                    </p:animEffect>
                                  </p:childTnLst>
                                </p:cTn>
                              </p:par>
                            </p:childTnLst>
                          </p:cTn>
                        </p:par>
                        <p:par>
                          <p:cTn id="56" fill="hold">
                            <p:stCondLst>
                              <p:cond delay="6000"/>
                            </p:stCondLst>
                            <p:childTnLst>
                              <p:par>
                                <p:cTn id="57" presetID="10" presetClass="entr" fill="hold" grpId="14" nodeType="afterEffect">
                                  <p:stCondLst>
                                    <p:cond delay="0"/>
                                  </p:stCondLst>
                                  <p:iterate>
                                    <p:tmAbs val="0"/>
                                  </p:iterate>
                                  <p:childTnLst>
                                    <p:set>
                                      <p:cBhvr>
                                        <p:cTn id="58" fill="hold"/>
                                        <p:tgtEl>
                                          <p:spTgt spid="7749"/>
                                        </p:tgtEl>
                                        <p:attrNameLst>
                                          <p:attrName>style.visibility</p:attrName>
                                        </p:attrNameLst>
                                      </p:cBhvr>
                                      <p:to>
                                        <p:strVal val="visible"/>
                                      </p:to>
                                    </p:set>
                                    <p:animEffect transition="in" filter="fade">
                                      <p:cBhvr>
                                        <p:cTn id="59" dur="500"/>
                                        <p:tgtEl>
                                          <p:spTgt spid="7749"/>
                                        </p:tgtEl>
                                      </p:cBhvr>
                                    </p:animEffect>
                                  </p:childTnLst>
                                </p:cTn>
                              </p:par>
                            </p:childTnLst>
                          </p:cTn>
                        </p:par>
                        <p:par>
                          <p:cTn id="60" fill="hold">
                            <p:stCondLst>
                              <p:cond delay="6500"/>
                            </p:stCondLst>
                            <p:childTnLst>
                              <p:par>
                                <p:cTn id="61" presetID="10" presetClass="entr" fill="hold" grpId="15" nodeType="afterEffect">
                                  <p:stCondLst>
                                    <p:cond delay="0"/>
                                  </p:stCondLst>
                                  <p:iterate>
                                    <p:tmAbs val="0"/>
                                  </p:iterate>
                                  <p:childTnLst>
                                    <p:set>
                                      <p:cBhvr>
                                        <p:cTn id="62" fill="hold"/>
                                        <p:tgtEl>
                                          <p:spTgt spid="7724"/>
                                        </p:tgtEl>
                                        <p:attrNameLst>
                                          <p:attrName>style.visibility</p:attrName>
                                        </p:attrNameLst>
                                      </p:cBhvr>
                                      <p:to>
                                        <p:strVal val="visible"/>
                                      </p:to>
                                    </p:set>
                                    <p:animEffect transition="in" filter="fade">
                                      <p:cBhvr>
                                        <p:cTn id="63" dur="500"/>
                                        <p:tgtEl>
                                          <p:spTgt spid="7724"/>
                                        </p:tgtEl>
                                      </p:cBhvr>
                                    </p:animEffect>
                                  </p:childTnLst>
                                </p:cTn>
                              </p:par>
                            </p:childTnLst>
                          </p:cTn>
                        </p:par>
                        <p:par>
                          <p:cTn id="64" fill="hold">
                            <p:stCondLst>
                              <p:cond delay="7000"/>
                            </p:stCondLst>
                            <p:childTnLst>
                              <p:par>
                                <p:cTn id="65" presetID="10" presetClass="entr" fill="hold" grpId="16" nodeType="afterEffect">
                                  <p:stCondLst>
                                    <p:cond delay="0"/>
                                  </p:stCondLst>
                                  <p:iterate>
                                    <p:tmAbs val="0"/>
                                  </p:iterate>
                                  <p:childTnLst>
                                    <p:set>
                                      <p:cBhvr>
                                        <p:cTn id="66" fill="hold"/>
                                        <p:tgtEl>
                                          <p:spTgt spid="7754"/>
                                        </p:tgtEl>
                                        <p:attrNameLst>
                                          <p:attrName>style.visibility</p:attrName>
                                        </p:attrNameLst>
                                      </p:cBhvr>
                                      <p:to>
                                        <p:strVal val="visible"/>
                                      </p:to>
                                    </p:set>
                                    <p:animEffect transition="in" filter="fade">
                                      <p:cBhvr>
                                        <p:cTn id="67" dur="500"/>
                                        <p:tgtEl>
                                          <p:spTgt spid="7754"/>
                                        </p:tgtEl>
                                      </p:cBhvr>
                                    </p:animEffect>
                                  </p:childTnLst>
                                </p:cTn>
                              </p:par>
                            </p:childTnLst>
                          </p:cTn>
                        </p:par>
                        <p:par>
                          <p:cTn id="68" fill="hold">
                            <p:stCondLst>
                              <p:cond delay="7500"/>
                            </p:stCondLst>
                            <p:childTnLst>
                              <p:par>
                                <p:cTn id="69" presetID="10" presetClass="entr" fill="hold" grpId="17" nodeType="afterEffect">
                                  <p:stCondLst>
                                    <p:cond delay="0"/>
                                  </p:stCondLst>
                                  <p:iterate>
                                    <p:tmAbs val="0"/>
                                  </p:iterate>
                                  <p:childTnLst>
                                    <p:set>
                                      <p:cBhvr>
                                        <p:cTn id="70" fill="hold"/>
                                        <p:tgtEl>
                                          <p:spTgt spid="7726"/>
                                        </p:tgtEl>
                                        <p:attrNameLst>
                                          <p:attrName>style.visibility</p:attrName>
                                        </p:attrNameLst>
                                      </p:cBhvr>
                                      <p:to>
                                        <p:strVal val="visible"/>
                                      </p:to>
                                    </p:set>
                                    <p:animEffect transition="in" filter="fade">
                                      <p:cBhvr>
                                        <p:cTn id="71" dur="500"/>
                                        <p:tgtEl>
                                          <p:spTgt spid="7726"/>
                                        </p:tgtEl>
                                      </p:cBhvr>
                                    </p:animEffect>
                                  </p:childTnLst>
                                </p:cTn>
                              </p:par>
                            </p:childTnLst>
                          </p:cTn>
                        </p:par>
                        <p:par>
                          <p:cTn id="72" fill="hold">
                            <p:stCondLst>
                              <p:cond delay="8000"/>
                            </p:stCondLst>
                            <p:childTnLst>
                              <p:par>
                                <p:cTn id="73" presetID="10" presetClass="entr" fill="hold" grpId="18" nodeType="afterEffect">
                                  <p:stCondLst>
                                    <p:cond delay="0"/>
                                  </p:stCondLst>
                                  <p:iterate>
                                    <p:tmAbs val="0"/>
                                  </p:iterate>
                                  <p:childTnLst>
                                    <p:set>
                                      <p:cBhvr>
                                        <p:cTn id="74" fill="hold"/>
                                        <p:tgtEl>
                                          <p:spTgt spid="7751"/>
                                        </p:tgtEl>
                                        <p:attrNameLst>
                                          <p:attrName>style.visibility</p:attrName>
                                        </p:attrNameLst>
                                      </p:cBhvr>
                                      <p:to>
                                        <p:strVal val="visible"/>
                                      </p:to>
                                    </p:set>
                                    <p:animEffect transition="in" filter="fade">
                                      <p:cBhvr>
                                        <p:cTn id="75" dur="500"/>
                                        <p:tgtEl>
                                          <p:spTgt spid="7751"/>
                                        </p:tgtEl>
                                      </p:cBhvr>
                                    </p:animEffect>
                                  </p:childTnLst>
                                </p:cTn>
                              </p:par>
                            </p:childTnLst>
                          </p:cTn>
                        </p:par>
                        <p:par>
                          <p:cTn id="76" fill="hold">
                            <p:stCondLst>
                              <p:cond delay="8500"/>
                            </p:stCondLst>
                            <p:childTnLst>
                              <p:par>
                                <p:cTn id="77" presetID="10" presetClass="entr" fill="hold" grpId="19" nodeType="afterEffect">
                                  <p:stCondLst>
                                    <p:cond delay="0"/>
                                  </p:stCondLst>
                                  <p:iterate>
                                    <p:tmAbs val="0"/>
                                  </p:iterate>
                                  <p:childTnLst>
                                    <p:set>
                                      <p:cBhvr>
                                        <p:cTn id="78" fill="hold"/>
                                        <p:tgtEl>
                                          <p:spTgt spid="7752"/>
                                        </p:tgtEl>
                                        <p:attrNameLst>
                                          <p:attrName>style.visibility</p:attrName>
                                        </p:attrNameLst>
                                      </p:cBhvr>
                                      <p:to>
                                        <p:strVal val="visible"/>
                                      </p:to>
                                    </p:set>
                                    <p:animEffect transition="in" filter="fade">
                                      <p:cBhvr>
                                        <p:cTn id="79" dur="500"/>
                                        <p:tgtEl>
                                          <p:spTgt spid="7752"/>
                                        </p:tgtEl>
                                      </p:cBhvr>
                                    </p:animEffect>
                                  </p:childTnLst>
                                </p:cTn>
                              </p:par>
                            </p:childTnLst>
                          </p:cTn>
                        </p:par>
                        <p:par>
                          <p:cTn id="80" fill="hold">
                            <p:stCondLst>
                              <p:cond delay="9000"/>
                            </p:stCondLst>
                            <p:childTnLst>
                              <p:par>
                                <p:cTn id="81" presetID="10" presetClass="entr" fill="hold" grpId="20" nodeType="afterEffect">
                                  <p:stCondLst>
                                    <p:cond delay="0"/>
                                  </p:stCondLst>
                                  <p:iterate>
                                    <p:tmAbs val="0"/>
                                  </p:iterate>
                                  <p:childTnLst>
                                    <p:set>
                                      <p:cBhvr>
                                        <p:cTn id="82" fill="hold"/>
                                        <p:tgtEl>
                                          <p:spTgt spid="7755"/>
                                        </p:tgtEl>
                                        <p:attrNameLst>
                                          <p:attrName>style.visibility</p:attrName>
                                        </p:attrNameLst>
                                      </p:cBhvr>
                                      <p:to>
                                        <p:strVal val="visible"/>
                                      </p:to>
                                    </p:set>
                                    <p:animEffect transition="in" filter="fade">
                                      <p:cBhvr>
                                        <p:cTn id="83" dur="500"/>
                                        <p:tgtEl>
                                          <p:spTgt spid="7755"/>
                                        </p:tgtEl>
                                      </p:cBhvr>
                                    </p:animEffect>
                                  </p:childTnLst>
                                </p:cTn>
                              </p:par>
                            </p:childTnLst>
                          </p:cTn>
                        </p:par>
                        <p:par>
                          <p:cTn id="84" fill="hold">
                            <p:stCondLst>
                              <p:cond delay="9500"/>
                            </p:stCondLst>
                            <p:childTnLst>
                              <p:par>
                                <p:cTn id="85" presetID="10" presetClass="entr" fill="hold" grpId="21" nodeType="afterEffect">
                                  <p:stCondLst>
                                    <p:cond delay="0"/>
                                  </p:stCondLst>
                                  <p:iterate>
                                    <p:tmAbs val="0"/>
                                  </p:iterate>
                                  <p:childTnLst>
                                    <p:set>
                                      <p:cBhvr>
                                        <p:cTn id="86" fill="hold"/>
                                        <p:tgtEl>
                                          <p:spTgt spid="7731"/>
                                        </p:tgtEl>
                                        <p:attrNameLst>
                                          <p:attrName>style.visibility</p:attrName>
                                        </p:attrNameLst>
                                      </p:cBhvr>
                                      <p:to>
                                        <p:strVal val="visible"/>
                                      </p:to>
                                    </p:set>
                                    <p:animEffect transition="in" filter="fade">
                                      <p:cBhvr>
                                        <p:cTn id="87" dur="500"/>
                                        <p:tgtEl>
                                          <p:spTgt spid="7731"/>
                                        </p:tgtEl>
                                      </p:cBhvr>
                                    </p:animEffect>
                                  </p:childTnLst>
                                </p:cTn>
                              </p:par>
                            </p:childTnLst>
                          </p:cTn>
                        </p:par>
                        <p:par>
                          <p:cTn id="88" fill="hold">
                            <p:stCondLst>
                              <p:cond delay="10000"/>
                            </p:stCondLst>
                            <p:childTnLst>
                              <p:par>
                                <p:cTn id="89" presetID="10" presetClass="entr" fill="hold" grpId="22" nodeType="afterEffect">
                                  <p:stCondLst>
                                    <p:cond delay="0"/>
                                  </p:stCondLst>
                                  <p:iterate>
                                    <p:tmAbs val="0"/>
                                  </p:iterate>
                                  <p:childTnLst>
                                    <p:set>
                                      <p:cBhvr>
                                        <p:cTn id="90" fill="hold"/>
                                        <p:tgtEl>
                                          <p:spTgt spid="7756"/>
                                        </p:tgtEl>
                                        <p:attrNameLst>
                                          <p:attrName>style.visibility</p:attrName>
                                        </p:attrNameLst>
                                      </p:cBhvr>
                                      <p:to>
                                        <p:strVal val="visible"/>
                                      </p:to>
                                    </p:set>
                                    <p:animEffect transition="in" filter="fade">
                                      <p:cBhvr>
                                        <p:cTn id="91" dur="500"/>
                                        <p:tgtEl>
                                          <p:spTgt spid="7756"/>
                                        </p:tgtEl>
                                      </p:cBhvr>
                                    </p:animEffect>
                                  </p:childTnLst>
                                </p:cTn>
                              </p:par>
                            </p:childTnLst>
                          </p:cTn>
                        </p:par>
                        <p:par>
                          <p:cTn id="92" fill="hold">
                            <p:stCondLst>
                              <p:cond delay="10500"/>
                            </p:stCondLst>
                            <p:childTnLst>
                              <p:par>
                                <p:cTn id="93" presetID="10" presetClass="entr" fill="hold" grpId="23" nodeType="afterEffect">
                                  <p:stCondLst>
                                    <p:cond delay="0"/>
                                  </p:stCondLst>
                                  <p:iterate>
                                    <p:tmAbs val="0"/>
                                  </p:iterate>
                                  <p:childTnLst>
                                    <p:set>
                                      <p:cBhvr>
                                        <p:cTn id="94" fill="hold"/>
                                        <p:tgtEl>
                                          <p:spTgt spid="7729"/>
                                        </p:tgtEl>
                                        <p:attrNameLst>
                                          <p:attrName>style.visibility</p:attrName>
                                        </p:attrNameLst>
                                      </p:cBhvr>
                                      <p:to>
                                        <p:strVal val="visible"/>
                                      </p:to>
                                    </p:set>
                                    <p:animEffect transition="in" filter="fade">
                                      <p:cBhvr>
                                        <p:cTn id="95" dur="500"/>
                                        <p:tgtEl>
                                          <p:spTgt spid="7729"/>
                                        </p:tgtEl>
                                      </p:cBhvr>
                                    </p:animEffect>
                                  </p:childTnLst>
                                </p:cTn>
                              </p:par>
                            </p:childTnLst>
                          </p:cTn>
                        </p:par>
                        <p:par>
                          <p:cTn id="96" fill="hold">
                            <p:stCondLst>
                              <p:cond delay="11000"/>
                            </p:stCondLst>
                            <p:childTnLst>
                              <p:par>
                                <p:cTn id="97" presetID="10" presetClass="entr" fill="hold" grpId="24" nodeType="afterEffect">
                                  <p:stCondLst>
                                    <p:cond delay="0"/>
                                  </p:stCondLst>
                                  <p:iterate>
                                    <p:tmAbs val="0"/>
                                  </p:iterate>
                                  <p:childTnLst>
                                    <p:set>
                                      <p:cBhvr>
                                        <p:cTn id="98" fill="hold"/>
                                        <p:tgtEl>
                                          <p:spTgt spid="7757"/>
                                        </p:tgtEl>
                                        <p:attrNameLst>
                                          <p:attrName>style.visibility</p:attrName>
                                        </p:attrNameLst>
                                      </p:cBhvr>
                                      <p:to>
                                        <p:strVal val="visible"/>
                                      </p:to>
                                    </p:set>
                                    <p:animEffect transition="in" filter="fade">
                                      <p:cBhvr>
                                        <p:cTn id="99" dur="500"/>
                                        <p:tgtEl>
                                          <p:spTgt spid="7757"/>
                                        </p:tgtEl>
                                      </p:cBhvr>
                                    </p:animEffect>
                                  </p:childTnLst>
                                </p:cTn>
                              </p:par>
                            </p:childTnLst>
                          </p:cTn>
                        </p:par>
                        <p:par>
                          <p:cTn id="100" fill="hold">
                            <p:stCondLst>
                              <p:cond delay="11500"/>
                            </p:stCondLst>
                            <p:childTnLst>
                              <p:par>
                                <p:cTn id="101" presetID="10" presetClass="entr" fill="hold" grpId="25" nodeType="afterEffect">
                                  <p:stCondLst>
                                    <p:cond delay="0"/>
                                  </p:stCondLst>
                                  <p:iterate>
                                    <p:tmAbs val="0"/>
                                  </p:iterate>
                                  <p:childTnLst>
                                    <p:set>
                                      <p:cBhvr>
                                        <p:cTn id="102" fill="hold"/>
                                        <p:tgtEl>
                                          <p:spTgt spid="7730"/>
                                        </p:tgtEl>
                                        <p:attrNameLst>
                                          <p:attrName>style.visibility</p:attrName>
                                        </p:attrNameLst>
                                      </p:cBhvr>
                                      <p:to>
                                        <p:strVal val="visible"/>
                                      </p:to>
                                    </p:set>
                                    <p:animEffect transition="in" filter="fade">
                                      <p:cBhvr>
                                        <p:cTn id="103" dur="500"/>
                                        <p:tgtEl>
                                          <p:spTgt spid="7730"/>
                                        </p:tgtEl>
                                      </p:cBhvr>
                                    </p:animEffect>
                                  </p:childTnLst>
                                </p:cTn>
                              </p:par>
                            </p:childTnLst>
                          </p:cTn>
                        </p:par>
                        <p:par>
                          <p:cTn id="104" fill="hold">
                            <p:stCondLst>
                              <p:cond delay="12000"/>
                            </p:stCondLst>
                            <p:childTnLst>
                              <p:par>
                                <p:cTn id="105" presetID="10" presetClass="entr" fill="hold" grpId="26" nodeType="afterEffect">
                                  <p:stCondLst>
                                    <p:cond delay="0"/>
                                  </p:stCondLst>
                                  <p:iterate>
                                    <p:tmAbs val="0"/>
                                  </p:iterate>
                                  <p:childTnLst>
                                    <p:set>
                                      <p:cBhvr>
                                        <p:cTn id="106" fill="hold"/>
                                        <p:tgtEl>
                                          <p:spTgt spid="7728"/>
                                        </p:tgtEl>
                                        <p:attrNameLst>
                                          <p:attrName>style.visibility</p:attrName>
                                        </p:attrNameLst>
                                      </p:cBhvr>
                                      <p:to>
                                        <p:strVal val="visible"/>
                                      </p:to>
                                    </p:set>
                                    <p:animEffect transition="in" filter="fade">
                                      <p:cBhvr>
                                        <p:cTn id="107" dur="500"/>
                                        <p:tgtEl>
                                          <p:spTgt spid="7728"/>
                                        </p:tgtEl>
                                      </p:cBhvr>
                                    </p:animEffect>
                                  </p:childTnLst>
                                </p:cTn>
                              </p:par>
                            </p:childTnLst>
                          </p:cTn>
                        </p:par>
                        <p:par>
                          <p:cTn id="108" fill="hold">
                            <p:stCondLst>
                              <p:cond delay="12500"/>
                            </p:stCondLst>
                            <p:childTnLst>
                              <p:par>
                                <p:cTn id="109" presetID="10" presetClass="entr" fill="hold" grpId="27" nodeType="afterEffect">
                                  <p:stCondLst>
                                    <p:cond delay="0"/>
                                  </p:stCondLst>
                                  <p:iterate>
                                    <p:tmAbs val="0"/>
                                  </p:iterate>
                                  <p:childTnLst>
                                    <p:set>
                                      <p:cBhvr>
                                        <p:cTn id="110" fill="hold"/>
                                        <p:tgtEl>
                                          <p:spTgt spid="7727"/>
                                        </p:tgtEl>
                                        <p:attrNameLst>
                                          <p:attrName>style.visibility</p:attrName>
                                        </p:attrNameLst>
                                      </p:cBhvr>
                                      <p:to>
                                        <p:strVal val="visible"/>
                                      </p:to>
                                    </p:set>
                                    <p:animEffect transition="in" filter="fade">
                                      <p:cBhvr>
                                        <p:cTn id="111" dur="500"/>
                                        <p:tgtEl>
                                          <p:spTgt spid="7727"/>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28" nodeType="clickEffect">
                                  <p:stCondLst>
                                    <p:cond delay="0"/>
                                  </p:stCondLst>
                                  <p:iterate>
                                    <p:tmAbs val="0"/>
                                  </p:iterate>
                                  <p:childTnLst>
                                    <p:set>
                                      <p:cBhvr>
                                        <p:cTn id="115" fill="hold"/>
                                        <p:tgtEl>
                                          <p:spTgt spid="7732"/>
                                        </p:tgtEl>
                                        <p:attrNameLst>
                                          <p:attrName>style.visibility</p:attrName>
                                        </p:attrNameLst>
                                      </p:cBhvr>
                                      <p:to>
                                        <p:strVal val="visible"/>
                                      </p:to>
                                    </p:set>
                                    <p:animEffect transition="in" filter="wipe(down)">
                                      <p:cBhvr>
                                        <p:cTn id="116" dur="1000"/>
                                        <p:tgtEl>
                                          <p:spTgt spid="7732"/>
                                        </p:tgtEl>
                                      </p:cBhvr>
                                    </p:animEffect>
                                  </p:childTnLst>
                                </p:cTn>
                              </p:par>
                            </p:childTnLst>
                          </p:cTn>
                        </p:par>
                        <p:par>
                          <p:cTn id="117" fill="hold">
                            <p:stCondLst>
                              <p:cond delay="1000"/>
                            </p:stCondLst>
                            <p:childTnLst>
                              <p:par>
                                <p:cTn id="118" presetID="22" presetClass="entr" presetSubtype="1" fill="hold" grpId="29" nodeType="afterEffect">
                                  <p:stCondLst>
                                    <p:cond delay="0"/>
                                  </p:stCondLst>
                                  <p:iterate>
                                    <p:tmAbs val="0"/>
                                  </p:iterate>
                                  <p:childTnLst>
                                    <p:set>
                                      <p:cBhvr>
                                        <p:cTn id="119" fill="hold"/>
                                        <p:tgtEl>
                                          <p:spTgt spid="7733"/>
                                        </p:tgtEl>
                                        <p:attrNameLst>
                                          <p:attrName>style.visibility</p:attrName>
                                        </p:attrNameLst>
                                      </p:cBhvr>
                                      <p:to>
                                        <p:strVal val="visible"/>
                                      </p:to>
                                    </p:set>
                                    <p:animEffect transition="in" filter="wipe(up)">
                                      <p:cBhvr>
                                        <p:cTn id="120" dur="1000"/>
                                        <p:tgtEl>
                                          <p:spTgt spid="7733"/>
                                        </p:tgtEl>
                                      </p:cBhvr>
                                    </p:animEffect>
                                  </p:childTnLst>
                                </p:cTn>
                              </p:par>
                            </p:childTnLst>
                          </p:cTn>
                        </p:par>
                        <p:par>
                          <p:cTn id="121" fill="hold">
                            <p:stCondLst>
                              <p:cond delay="2000"/>
                            </p:stCondLst>
                            <p:childTnLst>
                              <p:par>
                                <p:cTn id="122" presetID="22" presetClass="entr" presetSubtype="1" fill="hold" grpId="30" nodeType="afterEffect">
                                  <p:stCondLst>
                                    <p:cond delay="0"/>
                                  </p:stCondLst>
                                  <p:iterate>
                                    <p:tmAbs val="0"/>
                                  </p:iterate>
                                  <p:childTnLst>
                                    <p:set>
                                      <p:cBhvr>
                                        <p:cTn id="123" fill="hold"/>
                                        <p:tgtEl>
                                          <p:spTgt spid="7734"/>
                                        </p:tgtEl>
                                        <p:attrNameLst>
                                          <p:attrName>style.visibility</p:attrName>
                                        </p:attrNameLst>
                                      </p:cBhvr>
                                      <p:to>
                                        <p:strVal val="visible"/>
                                      </p:to>
                                    </p:set>
                                    <p:animEffect transition="in" filter="wipe(up)">
                                      <p:cBhvr>
                                        <p:cTn id="124" dur="2000"/>
                                        <p:tgtEl>
                                          <p:spTgt spid="7734"/>
                                        </p:tgtEl>
                                      </p:cBhvr>
                                    </p:animEffect>
                                  </p:childTnLst>
                                </p:cTn>
                              </p:par>
                            </p:childTnLst>
                          </p:cTn>
                        </p:par>
                        <p:par>
                          <p:cTn id="125" fill="hold">
                            <p:stCondLst>
                              <p:cond delay="4000"/>
                            </p:stCondLst>
                            <p:childTnLst>
                              <p:par>
                                <p:cTn id="126" presetID="22" presetClass="entr" presetSubtype="1" fill="hold" grpId="31" nodeType="afterEffect">
                                  <p:stCondLst>
                                    <p:cond delay="0"/>
                                  </p:stCondLst>
                                  <p:iterate>
                                    <p:tmAbs val="0"/>
                                  </p:iterate>
                                  <p:childTnLst>
                                    <p:set>
                                      <p:cBhvr>
                                        <p:cTn id="127" fill="hold"/>
                                        <p:tgtEl>
                                          <p:spTgt spid="7735"/>
                                        </p:tgtEl>
                                        <p:attrNameLst>
                                          <p:attrName>style.visibility</p:attrName>
                                        </p:attrNameLst>
                                      </p:cBhvr>
                                      <p:to>
                                        <p:strVal val="visible"/>
                                      </p:to>
                                    </p:set>
                                    <p:animEffect transition="in" filter="wipe(up)">
                                      <p:cBhvr>
                                        <p:cTn id="128" dur="1000"/>
                                        <p:tgtEl>
                                          <p:spTgt spid="7735"/>
                                        </p:tgtEl>
                                      </p:cBhvr>
                                    </p:animEffect>
                                  </p:childTnLst>
                                </p:cTn>
                              </p:par>
                            </p:childTnLst>
                          </p:cTn>
                        </p:par>
                        <p:par>
                          <p:cTn id="129" fill="hold">
                            <p:stCondLst>
                              <p:cond delay="5000"/>
                            </p:stCondLst>
                            <p:childTnLst>
                              <p:par>
                                <p:cTn id="130" presetID="22" presetClass="entr" presetSubtype="4" fill="hold" grpId="32" nodeType="afterEffect">
                                  <p:stCondLst>
                                    <p:cond delay="0"/>
                                  </p:stCondLst>
                                  <p:iterate>
                                    <p:tmAbs val="0"/>
                                  </p:iterate>
                                  <p:childTnLst>
                                    <p:set>
                                      <p:cBhvr>
                                        <p:cTn id="131" fill="hold"/>
                                        <p:tgtEl>
                                          <p:spTgt spid="7737"/>
                                        </p:tgtEl>
                                        <p:attrNameLst>
                                          <p:attrName>style.visibility</p:attrName>
                                        </p:attrNameLst>
                                      </p:cBhvr>
                                      <p:to>
                                        <p:strVal val="visible"/>
                                      </p:to>
                                    </p:set>
                                    <p:animEffect transition="in" filter="wipe(down)">
                                      <p:cBhvr>
                                        <p:cTn id="132" dur="1000"/>
                                        <p:tgtEl>
                                          <p:spTgt spid="7737"/>
                                        </p:tgtEl>
                                      </p:cBhvr>
                                    </p:animEffect>
                                  </p:childTnLst>
                                </p:cTn>
                              </p:par>
                            </p:childTnLst>
                          </p:cTn>
                        </p:par>
                        <p:par>
                          <p:cTn id="133" fill="hold">
                            <p:stCondLst>
                              <p:cond delay="6000"/>
                            </p:stCondLst>
                            <p:childTnLst>
                              <p:par>
                                <p:cTn id="134" presetID="22" presetClass="entr" presetSubtype="1" fill="hold" grpId="33" nodeType="afterEffect">
                                  <p:stCondLst>
                                    <p:cond delay="0"/>
                                  </p:stCondLst>
                                  <p:iterate>
                                    <p:tmAbs val="0"/>
                                  </p:iterate>
                                  <p:childTnLst>
                                    <p:set>
                                      <p:cBhvr>
                                        <p:cTn id="135" fill="hold"/>
                                        <p:tgtEl>
                                          <p:spTgt spid="7738"/>
                                        </p:tgtEl>
                                        <p:attrNameLst>
                                          <p:attrName>style.visibility</p:attrName>
                                        </p:attrNameLst>
                                      </p:cBhvr>
                                      <p:to>
                                        <p:strVal val="visible"/>
                                      </p:to>
                                    </p:set>
                                    <p:animEffect transition="in" filter="wipe(up)">
                                      <p:cBhvr>
                                        <p:cTn id="136" dur="2000"/>
                                        <p:tgtEl>
                                          <p:spTgt spid="7738"/>
                                        </p:tgtEl>
                                      </p:cBhvr>
                                    </p:animEffect>
                                  </p:childTnLst>
                                </p:cTn>
                              </p:par>
                            </p:childTnLst>
                          </p:cTn>
                        </p:par>
                        <p:par>
                          <p:cTn id="137" fill="hold">
                            <p:stCondLst>
                              <p:cond delay="8000"/>
                            </p:stCondLst>
                            <p:childTnLst>
                              <p:par>
                                <p:cTn id="138" presetID="22" presetClass="entr" presetSubtype="4" fill="hold" grpId="34" nodeType="afterEffect">
                                  <p:stCondLst>
                                    <p:cond delay="0"/>
                                  </p:stCondLst>
                                  <p:iterate>
                                    <p:tmAbs val="0"/>
                                  </p:iterate>
                                  <p:childTnLst>
                                    <p:set>
                                      <p:cBhvr>
                                        <p:cTn id="139" fill="hold"/>
                                        <p:tgtEl>
                                          <p:spTgt spid="7745"/>
                                        </p:tgtEl>
                                        <p:attrNameLst>
                                          <p:attrName>style.visibility</p:attrName>
                                        </p:attrNameLst>
                                      </p:cBhvr>
                                      <p:to>
                                        <p:strVal val="visible"/>
                                      </p:to>
                                    </p:set>
                                    <p:animEffect transition="in" filter="wipe(down)">
                                      <p:cBhvr>
                                        <p:cTn id="140" dur="2000"/>
                                        <p:tgtEl>
                                          <p:spTgt spid="7745"/>
                                        </p:tgtEl>
                                      </p:cBhvr>
                                    </p:animEffect>
                                  </p:childTnLst>
                                </p:cTn>
                              </p:par>
                            </p:childTnLst>
                          </p:cTn>
                        </p:par>
                        <p:par>
                          <p:cTn id="141" fill="hold">
                            <p:stCondLst>
                              <p:cond delay="10000"/>
                            </p:stCondLst>
                            <p:childTnLst>
                              <p:par>
                                <p:cTn id="142" presetID="22" presetClass="entr" presetSubtype="1" fill="hold" grpId="35" nodeType="afterEffect">
                                  <p:stCondLst>
                                    <p:cond delay="0"/>
                                  </p:stCondLst>
                                  <p:iterate>
                                    <p:tmAbs val="0"/>
                                  </p:iterate>
                                  <p:childTnLst>
                                    <p:set>
                                      <p:cBhvr>
                                        <p:cTn id="143" fill="hold"/>
                                        <p:tgtEl>
                                          <p:spTgt spid="7740"/>
                                        </p:tgtEl>
                                        <p:attrNameLst>
                                          <p:attrName>style.visibility</p:attrName>
                                        </p:attrNameLst>
                                      </p:cBhvr>
                                      <p:to>
                                        <p:strVal val="visible"/>
                                      </p:to>
                                    </p:set>
                                    <p:animEffect transition="in" filter="wipe(up)">
                                      <p:cBhvr>
                                        <p:cTn id="144" dur="500"/>
                                        <p:tgtEl>
                                          <p:spTgt spid="7740"/>
                                        </p:tgtEl>
                                      </p:cBhvr>
                                    </p:animEffect>
                                  </p:childTnLst>
                                </p:cTn>
                              </p:par>
                            </p:childTnLst>
                          </p:cTn>
                        </p:par>
                        <p:par>
                          <p:cTn id="145" fill="hold">
                            <p:stCondLst>
                              <p:cond delay="10500"/>
                            </p:stCondLst>
                            <p:childTnLst>
                              <p:par>
                                <p:cTn id="146" presetID="22" presetClass="entr" presetSubtype="1" fill="hold" grpId="36" nodeType="afterEffect">
                                  <p:stCondLst>
                                    <p:cond delay="0"/>
                                  </p:stCondLst>
                                  <p:iterate>
                                    <p:tmAbs val="0"/>
                                  </p:iterate>
                                  <p:childTnLst>
                                    <p:set>
                                      <p:cBhvr>
                                        <p:cTn id="147" fill="hold"/>
                                        <p:tgtEl>
                                          <p:spTgt spid="7741"/>
                                        </p:tgtEl>
                                        <p:attrNameLst>
                                          <p:attrName>style.visibility</p:attrName>
                                        </p:attrNameLst>
                                      </p:cBhvr>
                                      <p:to>
                                        <p:strVal val="visible"/>
                                      </p:to>
                                    </p:set>
                                    <p:animEffect transition="in" filter="wipe(up)">
                                      <p:cBhvr>
                                        <p:cTn id="148" dur="1000"/>
                                        <p:tgtEl>
                                          <p:spTgt spid="7741"/>
                                        </p:tgtEl>
                                      </p:cBhvr>
                                    </p:animEffect>
                                  </p:childTnLst>
                                </p:cTn>
                              </p:par>
                            </p:childTnLst>
                          </p:cTn>
                        </p:par>
                        <p:par>
                          <p:cTn id="149" fill="hold">
                            <p:stCondLst>
                              <p:cond delay="11500"/>
                            </p:stCondLst>
                            <p:childTnLst>
                              <p:par>
                                <p:cTn id="150" presetID="22" presetClass="entr" presetSubtype="4" fill="hold" grpId="37" nodeType="afterEffect">
                                  <p:stCondLst>
                                    <p:cond delay="0"/>
                                  </p:stCondLst>
                                  <p:iterate>
                                    <p:tmAbs val="0"/>
                                  </p:iterate>
                                  <p:childTnLst>
                                    <p:set>
                                      <p:cBhvr>
                                        <p:cTn id="151" fill="hold"/>
                                        <p:tgtEl>
                                          <p:spTgt spid="7742"/>
                                        </p:tgtEl>
                                        <p:attrNameLst>
                                          <p:attrName>style.visibility</p:attrName>
                                        </p:attrNameLst>
                                      </p:cBhvr>
                                      <p:to>
                                        <p:strVal val="visible"/>
                                      </p:to>
                                    </p:set>
                                    <p:animEffect transition="in" filter="wipe(down)">
                                      <p:cBhvr>
                                        <p:cTn id="152" dur="1000"/>
                                        <p:tgtEl>
                                          <p:spTgt spid="7742"/>
                                        </p:tgtEl>
                                      </p:cBhvr>
                                    </p:animEffect>
                                  </p:childTnLst>
                                </p:cTn>
                              </p:par>
                            </p:childTnLst>
                          </p:cTn>
                        </p:par>
                        <p:par>
                          <p:cTn id="153" fill="hold">
                            <p:stCondLst>
                              <p:cond delay="12500"/>
                            </p:stCondLst>
                            <p:childTnLst>
                              <p:par>
                                <p:cTn id="154" presetID="22" presetClass="entr" presetSubtype="1" fill="hold" grpId="38" nodeType="afterEffect">
                                  <p:stCondLst>
                                    <p:cond delay="0"/>
                                  </p:stCondLst>
                                  <p:iterate>
                                    <p:tmAbs val="0"/>
                                  </p:iterate>
                                  <p:childTnLst>
                                    <p:set>
                                      <p:cBhvr>
                                        <p:cTn id="155" fill="hold"/>
                                        <p:tgtEl>
                                          <p:spTgt spid="7743"/>
                                        </p:tgtEl>
                                        <p:attrNameLst>
                                          <p:attrName>style.visibility</p:attrName>
                                        </p:attrNameLst>
                                      </p:cBhvr>
                                      <p:to>
                                        <p:strVal val="visible"/>
                                      </p:to>
                                    </p:set>
                                    <p:animEffect transition="in" filter="wipe(up)">
                                      <p:cBhvr>
                                        <p:cTn id="156" dur="1000"/>
                                        <p:tgtEl>
                                          <p:spTgt spid="7743"/>
                                        </p:tgtEl>
                                      </p:cBhvr>
                                    </p:animEffect>
                                  </p:childTnLst>
                                </p:cTn>
                              </p:par>
                            </p:childTnLst>
                          </p:cTn>
                        </p:par>
                        <p:par>
                          <p:cTn id="157" fill="hold">
                            <p:stCondLst>
                              <p:cond delay="13500"/>
                            </p:stCondLst>
                            <p:childTnLst>
                              <p:par>
                                <p:cTn id="158" presetID="22" presetClass="entr" presetSubtype="1" fill="hold" grpId="39" nodeType="afterEffect">
                                  <p:stCondLst>
                                    <p:cond delay="0"/>
                                  </p:stCondLst>
                                  <p:iterate>
                                    <p:tmAbs val="0"/>
                                  </p:iterate>
                                  <p:childTnLst>
                                    <p:set>
                                      <p:cBhvr>
                                        <p:cTn id="159" fill="hold"/>
                                        <p:tgtEl>
                                          <p:spTgt spid="7744"/>
                                        </p:tgtEl>
                                        <p:attrNameLst>
                                          <p:attrName>style.visibility</p:attrName>
                                        </p:attrNameLst>
                                      </p:cBhvr>
                                      <p:to>
                                        <p:strVal val="visible"/>
                                      </p:to>
                                    </p:set>
                                    <p:animEffect transition="in" filter="wipe(up)">
                                      <p:cBhvr>
                                        <p:cTn id="160" dur="2000"/>
                                        <p:tgtEl>
                                          <p:spTgt spid="7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9" grpId="2" animBg="1" advAuto="0"/>
      <p:bldP spid="7720" grpId="1" animBg="1" advAuto="0"/>
      <p:bldP spid="7721" grpId="9" animBg="1" advAuto="0"/>
      <p:bldP spid="7722" grpId="5" animBg="1" advAuto="0"/>
      <p:bldP spid="7723" grpId="7" animBg="1" advAuto="0"/>
      <p:bldP spid="7724" grpId="15" animBg="1" advAuto="0"/>
      <p:bldP spid="7725" grpId="13" animBg="1" advAuto="0"/>
      <p:bldP spid="7726" grpId="17" animBg="1" advAuto="0"/>
      <p:bldP spid="7727" grpId="27" animBg="1" advAuto="0"/>
      <p:bldP spid="7728" grpId="26" animBg="1" advAuto="0"/>
      <p:bldP spid="7729" grpId="23" animBg="1" advAuto="0"/>
      <p:bldP spid="7730" grpId="25" animBg="1" advAuto="0"/>
      <p:bldP spid="7731" grpId="21" animBg="1" advAuto="0"/>
      <p:bldP spid="7732" grpId="28" animBg="1" advAuto="0"/>
      <p:bldP spid="7733" grpId="29" animBg="1" advAuto="0"/>
      <p:bldP spid="7734" grpId="30" animBg="1" advAuto="0"/>
      <p:bldP spid="7735" grpId="31" animBg="1" advAuto="0"/>
      <p:bldP spid="7736" grpId="11" animBg="1" advAuto="0"/>
      <p:bldP spid="7737" grpId="32" animBg="1" advAuto="0"/>
      <p:bldP spid="7738" grpId="33" animBg="1" advAuto="0"/>
      <p:bldP spid="7740" grpId="35" animBg="1" advAuto="0"/>
      <p:bldP spid="7741" grpId="36" animBg="1" advAuto="0"/>
      <p:bldP spid="7742" grpId="37" animBg="1" advAuto="0"/>
      <p:bldP spid="7743" grpId="38" animBg="1" advAuto="0"/>
      <p:bldP spid="7744" grpId="39" animBg="1" advAuto="0"/>
      <p:bldP spid="7745" grpId="34" animBg="1" advAuto="0"/>
      <p:bldP spid="7746" grpId="6" animBg="1" advAuto="0"/>
      <p:bldP spid="7747" grpId="4" animBg="1" advAuto="0"/>
      <p:bldP spid="7748" grpId="8" animBg="1" advAuto="0"/>
      <p:bldP spid="7749" grpId="14" animBg="1" advAuto="0"/>
      <p:bldP spid="7750" grpId="10" animBg="1" advAuto="0"/>
      <p:bldP spid="7751" grpId="18" animBg="1" advAuto="0"/>
      <p:bldP spid="7752" grpId="19" animBg="1" advAuto="0"/>
      <p:bldP spid="7753" grpId="12" animBg="1" advAuto="0"/>
      <p:bldP spid="7754" grpId="16" animBg="1" advAuto="0"/>
      <p:bldP spid="7755" grpId="20" animBg="1" advAuto="0"/>
      <p:bldP spid="7756" grpId="22" animBg="1" advAuto="0"/>
      <p:bldP spid="7757" grpId="24" animBg="1" advAuto="0"/>
      <p:bldP spid="7758" grpId="3" animBg="1" advAuto="0"/>
    </p:bld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194D33"/>
        </a:solidFill>
        <a:effectLst/>
      </p:bgPr>
    </p:bg>
    <p:spTree>
      <p:nvGrpSpPr>
        <p:cNvPr id="1" name=""/>
        <p:cNvGrpSpPr/>
        <p:nvPr/>
      </p:nvGrpSpPr>
      <p:grpSpPr>
        <a:xfrm>
          <a:off x="0" y="0"/>
          <a:ext cx="0" cy="0"/>
          <a:chOff x="0" y="0"/>
          <a:chExt cx="0" cy="0"/>
        </a:xfrm>
      </p:grpSpPr>
      <p:sp>
        <p:nvSpPr>
          <p:cNvPr id="7761"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241</a:t>
            </a:fld>
            <a:endParaRPr/>
          </a:p>
        </p:txBody>
      </p:sp>
      <p:sp>
        <p:nvSpPr>
          <p:cNvPr id="7762" name="Rectangle 2"/>
          <p:cNvSpPr txBox="1">
            <a:spLocks noGrp="1"/>
          </p:cNvSpPr>
          <p:nvPr>
            <p:ph type="title"/>
          </p:nvPr>
        </p:nvSpPr>
        <p:spPr>
          <a:xfrm>
            <a:off x="8534400" y="152400"/>
            <a:ext cx="3048000" cy="6477000"/>
          </a:xfrm>
          <a:prstGeom prst="rect">
            <a:avLst/>
          </a:prstGeom>
        </p:spPr>
        <p:txBody>
          <a:bodyPr lIns="45719" tIns="45720" rIns="45719" bIns="45720" anchor="ctr">
            <a:normAutofit/>
          </a:bodyPr>
          <a:lstStyle/>
          <a:p>
            <a:pPr defTabSz="832104">
              <a:defRPr sz="2912" b="1">
                <a:effectLst>
                  <a:outerShdw blurRad="34671" dist="34671" dir="2700000" rotWithShape="0">
                    <a:srgbClr val="000000"/>
                  </a:outerShdw>
                </a:effectLst>
                <a:latin typeface="Arial Narrow"/>
                <a:ea typeface="Arial Narrow"/>
                <a:cs typeface="Arial Narrow"/>
                <a:sym typeface="Arial Narrow"/>
              </a:defRPr>
            </a:pPr>
            <a:r>
              <a:rPr sz="2900" dirty="0"/>
              <a:t>Masada</a:t>
            </a:r>
            <a:br>
              <a:rPr sz="2900" dirty="0"/>
            </a:br>
            <a:br>
              <a:rPr sz="2900" dirty="0"/>
            </a:br>
            <a:r>
              <a:rPr sz="2150" b="0" dirty="0">
                <a:solidFill>
                  <a:srgbClr val="FF7300"/>
                </a:solidFill>
              </a:rPr>
              <a:t>This 400’ high escarpment near the Dead Sea may have been one of David’s hideouts. The word </a:t>
            </a:r>
            <a:r>
              <a:rPr sz="2150" b="0" i="1" dirty="0" err="1">
                <a:solidFill>
                  <a:srgbClr val="FF7300"/>
                </a:solidFill>
              </a:rPr>
              <a:t>matsada</a:t>
            </a:r>
            <a:r>
              <a:rPr sz="2150" b="0" dirty="0">
                <a:solidFill>
                  <a:srgbClr val="FF7300"/>
                </a:solidFill>
              </a:rPr>
              <a:t> (= stronghold) is used several times in the Hebrew text to describe David’s hideouts.</a:t>
            </a:r>
            <a:r>
              <a:rPr lang="en-US" sz="1800" dirty="0">
                <a:solidFill>
                  <a:srgbClr val="FF7300"/>
                </a:solidFill>
              </a:rPr>
              <a:t> </a:t>
            </a:r>
            <a:endParaRPr lang="en-US" sz="1800" b="0" dirty="0">
              <a:solidFill>
                <a:srgbClr val="FF7300"/>
              </a:solidFill>
            </a:endParaRPr>
          </a:p>
          <a:p>
            <a:pPr defTabSz="832104">
              <a:defRPr sz="2184" b="1">
                <a:effectLst>
                  <a:outerShdw blurRad="34671" dist="34671" dir="2700000" rotWithShape="0">
                    <a:srgbClr val="000000"/>
                  </a:outerShdw>
                </a:effectLst>
                <a:latin typeface="Arial Narrow"/>
                <a:ea typeface="Arial Narrow"/>
                <a:cs typeface="Arial Narrow"/>
                <a:sym typeface="Arial Narrow"/>
              </a:defRPr>
            </a:pPr>
            <a:r>
              <a:rPr sz="2150" b="0" dirty="0">
                <a:solidFill>
                  <a:srgbClr val="FF7300"/>
                </a:solidFill>
              </a:rPr>
              <a:t>Este </a:t>
            </a:r>
            <a:r>
              <a:rPr sz="2150" b="0" err="1">
                <a:solidFill>
                  <a:srgbClr val="FF7300"/>
                </a:solidFill>
              </a:rPr>
              <a:t>acantilado</a:t>
            </a:r>
            <a:r>
              <a:rPr sz="2150" b="0" dirty="0">
                <a:solidFill>
                  <a:srgbClr val="FF7300"/>
                </a:solidFill>
              </a:rPr>
              <a:t> de 4</a:t>
            </a:r>
            <a:r>
              <a:rPr sz="2150" b="0" dirty="0"/>
              <a:t>00 pies de </a:t>
            </a:r>
            <a:r>
              <a:rPr sz="2150" b="0" err="1"/>
              <a:t>altura</a:t>
            </a:r>
            <a:r>
              <a:rPr sz="2150" b="0" dirty="0"/>
              <a:t> </a:t>
            </a:r>
            <a:r>
              <a:rPr sz="2150" b="0" err="1"/>
              <a:t>cerca</a:t>
            </a:r>
            <a:r>
              <a:rPr sz="2150" b="0" dirty="0"/>
              <a:t> del Mar Muerto </a:t>
            </a:r>
            <a:r>
              <a:rPr sz="2150" b="0" err="1"/>
              <a:t>puede</a:t>
            </a:r>
            <a:r>
              <a:rPr sz="2150" b="0" dirty="0"/>
              <a:t> </a:t>
            </a:r>
            <a:r>
              <a:rPr sz="2150" b="0" err="1"/>
              <a:t>haber</a:t>
            </a:r>
            <a:r>
              <a:rPr sz="2150" b="0" dirty="0"/>
              <a:t> </a:t>
            </a:r>
            <a:r>
              <a:rPr sz="2150" b="0" err="1"/>
              <a:t>sido</a:t>
            </a:r>
            <a:r>
              <a:rPr sz="2150" b="0" dirty="0"/>
              <a:t> uno de </a:t>
            </a:r>
            <a:r>
              <a:rPr sz="2150" b="0" err="1"/>
              <a:t>los</a:t>
            </a:r>
            <a:r>
              <a:rPr sz="2150" b="0" dirty="0"/>
              <a:t> </a:t>
            </a:r>
            <a:r>
              <a:rPr sz="2150" b="0" err="1"/>
              <a:t>escondites</a:t>
            </a:r>
            <a:r>
              <a:rPr sz="2150" b="0" dirty="0"/>
              <a:t> de David. La palabra </a:t>
            </a:r>
            <a:r>
              <a:rPr sz="2150" b="0" err="1"/>
              <a:t>matsada</a:t>
            </a:r>
            <a:r>
              <a:rPr sz="2150" b="0" dirty="0"/>
              <a:t> (= </a:t>
            </a:r>
            <a:r>
              <a:rPr sz="2150" b="0" err="1"/>
              <a:t>fortaleza</a:t>
            </a:r>
            <a:r>
              <a:rPr sz="2150" b="0" dirty="0"/>
              <a:t>) se </a:t>
            </a:r>
            <a:r>
              <a:rPr sz="2150" b="0" err="1"/>
              <a:t>usa</a:t>
            </a:r>
            <a:r>
              <a:rPr sz="2150" b="0" dirty="0"/>
              <a:t> </a:t>
            </a:r>
            <a:r>
              <a:rPr sz="2150" b="0" err="1"/>
              <a:t>varias</a:t>
            </a:r>
            <a:r>
              <a:rPr sz="2150" b="0" dirty="0"/>
              <a:t> </a:t>
            </a:r>
            <a:r>
              <a:rPr sz="2150" b="0" err="1"/>
              <a:t>veces</a:t>
            </a:r>
            <a:r>
              <a:rPr sz="2150" b="0" dirty="0"/>
              <a:t> </a:t>
            </a:r>
            <a:r>
              <a:rPr sz="2150" b="0" err="1"/>
              <a:t>en</a:t>
            </a:r>
            <a:r>
              <a:rPr sz="2150" b="0" dirty="0"/>
              <a:t> </a:t>
            </a:r>
            <a:r>
              <a:rPr sz="2150" b="0" err="1"/>
              <a:t>el</a:t>
            </a:r>
            <a:r>
              <a:rPr sz="2150" b="0" dirty="0"/>
              <a:t> </a:t>
            </a:r>
            <a:r>
              <a:rPr sz="2150" b="0" err="1"/>
              <a:t>texto</a:t>
            </a:r>
            <a:r>
              <a:rPr sz="2150" b="0" dirty="0"/>
              <a:t> </a:t>
            </a:r>
            <a:r>
              <a:rPr sz="2150" b="0" err="1"/>
              <a:t>hebreo</a:t>
            </a:r>
            <a:r>
              <a:rPr sz="2150" b="0" dirty="0"/>
              <a:t> para </a:t>
            </a:r>
            <a:r>
              <a:rPr sz="2150" b="0" err="1"/>
              <a:t>describir</a:t>
            </a:r>
            <a:r>
              <a:rPr sz="2150" b="0" dirty="0"/>
              <a:t> </a:t>
            </a:r>
            <a:r>
              <a:rPr sz="2150" b="0" err="1"/>
              <a:t>los</a:t>
            </a:r>
            <a:r>
              <a:rPr sz="2150" b="0" dirty="0"/>
              <a:t> </a:t>
            </a:r>
            <a:r>
              <a:rPr sz="2150" b="0" err="1"/>
              <a:t>escondites</a:t>
            </a:r>
            <a:r>
              <a:rPr sz="2150" b="0" dirty="0"/>
              <a:t> de David.</a:t>
            </a:r>
          </a:p>
        </p:txBody>
      </p:sp>
      <p:pic>
        <p:nvPicPr>
          <p:cNvPr id="7763" name="Picture 3" descr="Picture 3"/>
          <p:cNvPicPr>
            <a:picLocks noChangeAspect="1"/>
          </p:cNvPicPr>
          <p:nvPr/>
        </p:nvPicPr>
        <p:blipFill>
          <a:blip r:embed="rId2"/>
          <a:stretch>
            <a:fillRect/>
          </a:stretch>
        </p:blipFill>
        <p:spPr>
          <a:xfrm>
            <a:off x="1524000" y="0"/>
            <a:ext cx="6934200" cy="68405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sp>
        <p:nvSpPr>
          <p:cNvPr id="7765" name="Rectangle 2"/>
          <p:cNvSpPr txBox="1">
            <a:spLocks noGrp="1"/>
          </p:cNvSpPr>
          <p:nvPr>
            <p:ph type="title"/>
          </p:nvPr>
        </p:nvSpPr>
        <p:spPr>
          <a:xfrm>
            <a:off x="2057400" y="76200"/>
            <a:ext cx="8001000" cy="1295400"/>
          </a:xfrm>
          <a:prstGeom prst="rect">
            <a:avLst/>
          </a:prstGeom>
        </p:spPr>
        <p:txBody>
          <a:bodyPr/>
          <a:lstStyle/>
          <a:p>
            <a:pPr>
              <a:defRPr sz="4000" b="1">
                <a:solidFill>
                  <a:srgbClr val="EEC85E"/>
                </a:solidFill>
              </a:defRPr>
            </a:pPr>
            <a:r>
              <a:t>Outlaw Psalms</a:t>
            </a:r>
            <a:br/>
            <a:r>
              <a:rPr sz="2000" b="0" i="1">
                <a:solidFill>
                  <a:srgbClr val="FFFFCC"/>
                </a:solidFill>
              </a:rPr>
              <a:t>Several Psalms specifically are identified with David’s outlaw period.</a:t>
            </a:r>
          </a:p>
        </p:txBody>
      </p:sp>
      <p:sp>
        <p:nvSpPr>
          <p:cNvPr id="7766" name="Rectangle 3"/>
          <p:cNvSpPr txBox="1">
            <a:spLocks noGrp="1"/>
          </p:cNvSpPr>
          <p:nvPr>
            <p:ph type="body" idx="1"/>
          </p:nvPr>
        </p:nvSpPr>
        <p:spPr>
          <a:xfrm>
            <a:off x="884810" y="1290638"/>
            <a:ext cx="10500189" cy="5410200"/>
          </a:xfrm>
          <a:prstGeom prst="rect">
            <a:avLst/>
          </a:prstGeom>
          <a:solidFill>
            <a:srgbClr val="000000"/>
          </a:solidFill>
          <a:ln>
            <a:solidFill>
              <a:srgbClr val="339966"/>
            </a:solidFill>
            <a:miter lim="800000"/>
          </a:ln>
        </p:spPr>
        <p:txBody>
          <a:bodyPr/>
          <a:lstStyle/>
          <a:p>
            <a:pPr>
              <a:lnSpc>
                <a:spcPct val="80000"/>
              </a:lnSpc>
              <a:defRPr sz="800" b="1">
                <a:solidFill>
                  <a:srgbClr val="CCFF66"/>
                </a:solidFill>
                <a:effectLst>
                  <a:outerShdw blurRad="38100" dist="38100" dir="2700000" rotWithShape="0">
                    <a:srgbClr val="FFFFFF"/>
                  </a:outerShdw>
                </a:effectLst>
                <a:latin typeface="Arial Narrow"/>
                <a:ea typeface="Arial Narrow"/>
                <a:cs typeface="Arial Narrow"/>
                <a:sym typeface="Arial Narrow"/>
              </a:defRPr>
            </a:pPr>
            <a:endParaRPr dirty="0"/>
          </a:p>
          <a:p>
            <a:pPr>
              <a:lnSpc>
                <a:spcPct val="80000"/>
              </a:lnSpc>
              <a:spcBef>
                <a:spcPts val="500"/>
              </a:spcBef>
              <a:defRPr sz="2400" b="1">
                <a:solidFill>
                  <a:srgbClr val="CCFF66"/>
                </a:solidFill>
                <a:effectLst/>
                <a:latin typeface="Arial Narrow"/>
                <a:ea typeface="Arial Narrow"/>
                <a:cs typeface="Arial Narrow"/>
                <a:sym typeface="Arial Narrow"/>
              </a:defRPr>
            </a:pPr>
            <a:r>
              <a:rPr dirty="0"/>
              <a:t>Psalm 59</a:t>
            </a:r>
            <a:r>
              <a:rPr b="0" i="1" dirty="0">
                <a:solidFill>
                  <a:srgbClr val="EAEAEA"/>
                </a:solidFill>
              </a:rPr>
              <a:t> (when Saul attempted to have David killed, cf. 1 Sa. 19:8-17)</a:t>
            </a:r>
            <a:endParaRPr i="1" dirty="0"/>
          </a:p>
          <a:p>
            <a:pPr>
              <a:lnSpc>
                <a:spcPct val="80000"/>
              </a:lnSpc>
              <a:spcBef>
                <a:spcPts val="500"/>
              </a:spcBef>
              <a:defRPr sz="2400" b="1">
                <a:solidFill>
                  <a:srgbClr val="CCFF66"/>
                </a:solidFill>
                <a:effectLst/>
                <a:latin typeface="Arial Narrow"/>
                <a:ea typeface="Arial Narrow"/>
                <a:cs typeface="Arial Narrow"/>
                <a:sym typeface="Arial Narrow"/>
              </a:defRPr>
            </a:pPr>
            <a:r>
              <a:rPr dirty="0"/>
              <a:t>Psalm 56</a:t>
            </a:r>
            <a:r>
              <a:rPr b="0" i="1" dirty="0">
                <a:solidFill>
                  <a:srgbClr val="EAEAEA"/>
                </a:solidFill>
              </a:rPr>
              <a:t> (when David was seized in Gath, cf. 1 Sa. 21:10-15) </a:t>
            </a:r>
          </a:p>
          <a:p>
            <a:pPr>
              <a:lnSpc>
                <a:spcPct val="80000"/>
              </a:lnSpc>
              <a:spcBef>
                <a:spcPts val="500"/>
              </a:spcBef>
              <a:defRPr sz="2400" b="1">
                <a:solidFill>
                  <a:srgbClr val="CCFF66"/>
                </a:solidFill>
                <a:effectLst/>
                <a:latin typeface="Arial Narrow"/>
                <a:ea typeface="Arial Narrow"/>
                <a:cs typeface="Arial Narrow"/>
                <a:sym typeface="Arial Narrow"/>
              </a:defRPr>
            </a:pPr>
            <a:r>
              <a:rPr dirty="0"/>
              <a:t>Psalm 34</a:t>
            </a:r>
            <a:r>
              <a:rPr b="0" i="1" dirty="0">
                <a:solidFill>
                  <a:srgbClr val="EAEAEA"/>
                </a:solidFill>
              </a:rPr>
              <a:t> (when David feigned insanity before Abimelech, cf. 1 Sa. 21:10-15)</a:t>
            </a:r>
          </a:p>
          <a:p>
            <a:pPr>
              <a:lnSpc>
                <a:spcPct val="80000"/>
              </a:lnSpc>
              <a:spcBef>
                <a:spcPts val="500"/>
              </a:spcBef>
              <a:defRPr sz="2400" b="1">
                <a:solidFill>
                  <a:srgbClr val="CCFF66"/>
                </a:solidFill>
                <a:effectLst/>
                <a:latin typeface="Arial Narrow"/>
                <a:ea typeface="Arial Narrow"/>
                <a:cs typeface="Arial Narrow"/>
                <a:sym typeface="Arial Narrow"/>
              </a:defRPr>
            </a:pPr>
            <a:r>
              <a:rPr dirty="0"/>
              <a:t>Psalm 142</a:t>
            </a:r>
            <a:r>
              <a:rPr b="0" i="1" dirty="0">
                <a:solidFill>
                  <a:srgbClr val="EAEAEA"/>
                </a:solidFill>
              </a:rPr>
              <a:t> (when David was in the cave, cf. 1 Sa. 22:1)</a:t>
            </a:r>
          </a:p>
          <a:p>
            <a:pPr>
              <a:lnSpc>
                <a:spcPct val="80000"/>
              </a:lnSpc>
              <a:spcBef>
                <a:spcPts val="500"/>
              </a:spcBef>
              <a:defRPr sz="2400" b="1">
                <a:solidFill>
                  <a:srgbClr val="CCFF66"/>
                </a:solidFill>
                <a:effectLst/>
                <a:latin typeface="Arial Narrow"/>
                <a:ea typeface="Arial Narrow"/>
                <a:cs typeface="Arial Narrow"/>
                <a:sym typeface="Arial Narrow"/>
              </a:defRPr>
            </a:pPr>
            <a:r>
              <a:rPr dirty="0"/>
              <a:t>Psalm 52</a:t>
            </a:r>
            <a:r>
              <a:rPr b="0" i="1" dirty="0">
                <a:solidFill>
                  <a:srgbClr val="EAEAEA"/>
                </a:solidFill>
              </a:rPr>
              <a:t> (when </a:t>
            </a:r>
            <a:r>
              <a:rPr b="0" i="1" dirty="0" err="1">
                <a:solidFill>
                  <a:srgbClr val="EAEAEA"/>
                </a:solidFill>
              </a:rPr>
              <a:t>Doeg</a:t>
            </a:r>
            <a:r>
              <a:rPr b="0" i="1" dirty="0">
                <a:solidFill>
                  <a:srgbClr val="EAEAEA"/>
                </a:solidFill>
              </a:rPr>
              <a:t> the Edomite betrayed David,1 Sa. 22:6-23)</a:t>
            </a:r>
          </a:p>
          <a:p>
            <a:pPr>
              <a:lnSpc>
                <a:spcPct val="80000"/>
              </a:lnSpc>
              <a:spcBef>
                <a:spcPts val="500"/>
              </a:spcBef>
              <a:defRPr sz="2400" b="1">
                <a:solidFill>
                  <a:srgbClr val="CCFF66"/>
                </a:solidFill>
                <a:effectLst/>
                <a:latin typeface="Arial Narrow"/>
                <a:ea typeface="Arial Narrow"/>
                <a:cs typeface="Arial Narrow"/>
                <a:sym typeface="Arial Narrow"/>
              </a:defRPr>
            </a:pPr>
            <a:r>
              <a:rPr dirty="0"/>
              <a:t>Psalm 54</a:t>
            </a:r>
            <a:r>
              <a:rPr b="0" i="1" dirty="0">
                <a:solidFill>
                  <a:srgbClr val="EAEAEA"/>
                </a:solidFill>
              </a:rPr>
              <a:t> (when the </a:t>
            </a:r>
            <a:r>
              <a:rPr b="0" i="1" dirty="0" err="1">
                <a:solidFill>
                  <a:srgbClr val="EAEAEA"/>
                </a:solidFill>
              </a:rPr>
              <a:t>Ziphites</a:t>
            </a:r>
            <a:r>
              <a:rPr b="0" i="1" dirty="0">
                <a:solidFill>
                  <a:srgbClr val="EAEAEA"/>
                </a:solidFill>
              </a:rPr>
              <a:t> betrayed David, 1 Sa. 23:14-25)</a:t>
            </a:r>
            <a:endParaRPr i="1" dirty="0"/>
          </a:p>
          <a:p>
            <a:pPr>
              <a:lnSpc>
                <a:spcPct val="80000"/>
              </a:lnSpc>
              <a:spcBef>
                <a:spcPts val="500"/>
              </a:spcBef>
              <a:defRPr sz="2400" b="1">
                <a:solidFill>
                  <a:srgbClr val="CCFF66"/>
                </a:solidFill>
                <a:effectLst/>
                <a:latin typeface="Arial Narrow"/>
                <a:ea typeface="Arial Narrow"/>
                <a:cs typeface="Arial Narrow"/>
                <a:sym typeface="Arial Narrow"/>
              </a:defRPr>
            </a:pPr>
            <a:r>
              <a:rPr dirty="0"/>
              <a:t>Psalm 57</a:t>
            </a:r>
            <a:r>
              <a:rPr b="0" i="1" dirty="0">
                <a:solidFill>
                  <a:srgbClr val="EAEAEA"/>
                </a:solidFill>
              </a:rPr>
              <a:t> (when David hid from Saul in the cave, cf. 1 Sa. 24)</a:t>
            </a:r>
          </a:p>
          <a:p>
            <a:pPr>
              <a:lnSpc>
                <a:spcPct val="80000"/>
              </a:lnSpc>
              <a:spcBef>
                <a:spcPts val="500"/>
              </a:spcBef>
              <a:defRPr sz="2400" b="1">
                <a:solidFill>
                  <a:srgbClr val="CCFF66"/>
                </a:solidFill>
                <a:effectLst/>
                <a:latin typeface="Arial Narrow"/>
                <a:ea typeface="Arial Narrow"/>
                <a:cs typeface="Arial Narrow"/>
                <a:sym typeface="Arial Narrow"/>
              </a:defRPr>
            </a:pPr>
            <a:r>
              <a:rPr dirty="0"/>
              <a:t>Psalm 63</a:t>
            </a:r>
            <a:r>
              <a:rPr b="0" i="1" dirty="0">
                <a:solidFill>
                  <a:srgbClr val="EAEAEA"/>
                </a:solidFill>
              </a:rPr>
              <a:t> (when David was in the desert of Judah, cf. 1 Sa. 24:1-2)</a:t>
            </a:r>
          </a:p>
          <a:p>
            <a:pPr>
              <a:lnSpc>
                <a:spcPct val="80000"/>
              </a:lnSpc>
              <a:spcBef>
                <a:spcPts val="500"/>
              </a:spcBef>
              <a:defRPr sz="2400" b="1">
                <a:solidFill>
                  <a:srgbClr val="CCFF66"/>
                </a:solidFill>
                <a:effectLst/>
                <a:latin typeface="Arial Narrow"/>
                <a:ea typeface="Arial Narrow"/>
                <a:cs typeface="Arial Narrow"/>
                <a:sym typeface="Arial Narrow"/>
              </a:defRPr>
            </a:pPr>
            <a:r>
              <a:rPr dirty="0"/>
              <a:t>Psalm 60</a:t>
            </a:r>
            <a:r>
              <a:rPr dirty="0">
                <a:solidFill>
                  <a:srgbClr val="EAEAEA"/>
                </a:solidFill>
              </a:rPr>
              <a:t> (</a:t>
            </a:r>
            <a:r>
              <a:rPr b="0" i="1" dirty="0">
                <a:solidFill>
                  <a:srgbClr val="EAEAEA"/>
                </a:solidFill>
              </a:rPr>
              <a:t>when David fought the Edomites after an invasion, cf. 2 Sa. 8:3-6; 10:15-19)</a:t>
            </a:r>
          </a:p>
          <a:p>
            <a:pPr>
              <a:lnSpc>
                <a:spcPct val="80000"/>
              </a:lnSpc>
              <a:spcBef>
                <a:spcPts val="500"/>
              </a:spcBef>
              <a:defRPr sz="2400" b="1">
                <a:solidFill>
                  <a:srgbClr val="CCFF66"/>
                </a:solidFill>
                <a:effectLst/>
                <a:latin typeface="Arial Narrow"/>
                <a:ea typeface="Arial Narrow"/>
                <a:cs typeface="Arial Narrow"/>
                <a:sym typeface="Arial Narrow"/>
              </a:defRPr>
            </a:pPr>
            <a:r>
              <a:rPr dirty="0"/>
              <a:t>Psalm 18</a:t>
            </a:r>
            <a:r>
              <a:rPr b="0" i="1" dirty="0">
                <a:solidFill>
                  <a:srgbClr val="EAEAEA"/>
                </a:solidFill>
              </a:rPr>
              <a:t> (when David was delivered from Saul and all his enemies, cf. 1 Sa. 19:1ff.; 24:1ff.; 26:1ff.; 2 Sa. 5:17ff; 8:1ff.; 10:1ff.; 15:1—18:33; 21:15ff.)</a:t>
            </a:r>
          </a:p>
        </p:txBody>
      </p:sp>
      <p:sp>
        <p:nvSpPr>
          <p:cNvPr id="7767"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242</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7765"/>
                                        </p:tgtEl>
                                        <p:attrNameLst>
                                          <p:attrName>style.visibility</p:attrName>
                                        </p:attrNameLst>
                                      </p:cBhvr>
                                      <p:to>
                                        <p:strVal val="visible"/>
                                      </p:to>
                                    </p:set>
                                    <p:anim calcmode="lin" valueType="num">
                                      <p:cBhvr>
                                        <p:cTn id="7" dur="2000" fill="hold"/>
                                        <p:tgtEl>
                                          <p:spTgt spid="7765"/>
                                        </p:tgtEl>
                                        <p:attrNameLst>
                                          <p:attrName>ppt_x</p:attrName>
                                        </p:attrNameLst>
                                      </p:cBhvr>
                                      <p:tavLst>
                                        <p:tav tm="0">
                                          <p:val>
                                            <p:strVal val="#ppt_x"/>
                                          </p:val>
                                        </p:tav>
                                        <p:tav tm="100000">
                                          <p:val>
                                            <p:strVal val="#ppt_x"/>
                                          </p:val>
                                        </p:tav>
                                      </p:tavLst>
                                    </p:anim>
                                    <p:anim calcmode="lin" valueType="num">
                                      <p:cBhvr>
                                        <p:cTn id="8" dur="2000" fill="hold"/>
                                        <p:tgtEl>
                                          <p:spTgt spid="776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3" presetClass="entr" presetSubtype="10" fill="hold" grpId="2" nodeType="afterEffect">
                                  <p:stCondLst>
                                    <p:cond delay="0"/>
                                  </p:stCondLst>
                                  <p:iterate>
                                    <p:tmAbs val="0"/>
                                  </p:iterate>
                                  <p:childTnLst>
                                    <p:set>
                                      <p:cBhvr>
                                        <p:cTn id="11" fill="hold"/>
                                        <p:tgtEl>
                                          <p:spTgt spid="7766">
                                            <p:bg/>
                                          </p:spTgt>
                                        </p:tgtEl>
                                        <p:attrNameLst>
                                          <p:attrName>style.visibility</p:attrName>
                                        </p:attrNameLst>
                                      </p:cBhvr>
                                      <p:to>
                                        <p:strVal val="visible"/>
                                      </p:to>
                                    </p:set>
                                    <p:animEffect transition="in" filter="blinds(horizontal)">
                                      <p:cBhvr>
                                        <p:cTn id="12" dur="500"/>
                                        <p:tgtEl>
                                          <p:spTgt spid="7766">
                                            <p:bg/>
                                          </p:spTgt>
                                        </p:tgtEl>
                                      </p:cBhvr>
                                    </p:animEffect>
                                  </p:childTnLst>
                                </p:cTn>
                              </p:par>
                              <p:par>
                                <p:cTn id="13" presetID="3" presetClass="entr" presetSubtype="10" fill="hold" grpId="2" nodeType="withEffect">
                                  <p:stCondLst>
                                    <p:cond delay="0"/>
                                  </p:stCondLst>
                                  <p:iterate>
                                    <p:tmAbs val="0"/>
                                  </p:iterate>
                                  <p:childTnLst>
                                    <p:set>
                                      <p:cBhvr>
                                        <p:cTn id="14" fill="hold"/>
                                        <p:tgtEl>
                                          <p:spTgt spid="7766">
                                            <p:txEl>
                                              <p:pRg st="0" end="0"/>
                                            </p:txEl>
                                          </p:spTgt>
                                        </p:tgtEl>
                                        <p:attrNameLst>
                                          <p:attrName>style.visibility</p:attrName>
                                        </p:attrNameLst>
                                      </p:cBhvr>
                                      <p:to>
                                        <p:strVal val="visible"/>
                                      </p:to>
                                    </p:set>
                                    <p:animEffect transition="in" filter="blinds(horizontal)">
                                      <p:cBhvr>
                                        <p:cTn id="15" dur="500"/>
                                        <p:tgtEl>
                                          <p:spTgt spid="776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2" nodeType="clickEffect">
                                  <p:stCondLst>
                                    <p:cond delay="0"/>
                                  </p:stCondLst>
                                  <p:iterate>
                                    <p:tmAbs val="0"/>
                                  </p:iterate>
                                  <p:childTnLst>
                                    <p:set>
                                      <p:cBhvr>
                                        <p:cTn id="19" fill="hold"/>
                                        <p:tgtEl>
                                          <p:spTgt spid="7766">
                                            <p:txEl>
                                              <p:pRg st="1" end="1"/>
                                            </p:txEl>
                                          </p:spTgt>
                                        </p:tgtEl>
                                        <p:attrNameLst>
                                          <p:attrName>style.visibility</p:attrName>
                                        </p:attrNameLst>
                                      </p:cBhvr>
                                      <p:to>
                                        <p:strVal val="visible"/>
                                      </p:to>
                                    </p:set>
                                    <p:animEffect transition="in" filter="blinds(horizontal)">
                                      <p:cBhvr>
                                        <p:cTn id="20" dur="500"/>
                                        <p:tgtEl>
                                          <p:spTgt spid="776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2" nodeType="clickEffect">
                                  <p:stCondLst>
                                    <p:cond delay="0"/>
                                  </p:stCondLst>
                                  <p:iterate>
                                    <p:tmAbs val="0"/>
                                  </p:iterate>
                                  <p:childTnLst>
                                    <p:set>
                                      <p:cBhvr>
                                        <p:cTn id="24" fill="hold"/>
                                        <p:tgtEl>
                                          <p:spTgt spid="7766">
                                            <p:txEl>
                                              <p:pRg st="2" end="2"/>
                                            </p:txEl>
                                          </p:spTgt>
                                        </p:tgtEl>
                                        <p:attrNameLst>
                                          <p:attrName>style.visibility</p:attrName>
                                        </p:attrNameLst>
                                      </p:cBhvr>
                                      <p:to>
                                        <p:strVal val="visible"/>
                                      </p:to>
                                    </p:set>
                                    <p:animEffect transition="in" filter="blinds(horizontal)">
                                      <p:cBhvr>
                                        <p:cTn id="25" dur="500"/>
                                        <p:tgtEl>
                                          <p:spTgt spid="776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2" nodeType="clickEffect">
                                  <p:stCondLst>
                                    <p:cond delay="0"/>
                                  </p:stCondLst>
                                  <p:iterate>
                                    <p:tmAbs val="0"/>
                                  </p:iterate>
                                  <p:childTnLst>
                                    <p:set>
                                      <p:cBhvr>
                                        <p:cTn id="29" fill="hold"/>
                                        <p:tgtEl>
                                          <p:spTgt spid="7766">
                                            <p:txEl>
                                              <p:pRg st="3" end="3"/>
                                            </p:txEl>
                                          </p:spTgt>
                                        </p:tgtEl>
                                        <p:attrNameLst>
                                          <p:attrName>style.visibility</p:attrName>
                                        </p:attrNameLst>
                                      </p:cBhvr>
                                      <p:to>
                                        <p:strVal val="visible"/>
                                      </p:to>
                                    </p:set>
                                    <p:animEffect transition="in" filter="blinds(horizontal)">
                                      <p:cBhvr>
                                        <p:cTn id="30" dur="500"/>
                                        <p:tgtEl>
                                          <p:spTgt spid="776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2" nodeType="clickEffect">
                                  <p:stCondLst>
                                    <p:cond delay="0"/>
                                  </p:stCondLst>
                                  <p:iterate>
                                    <p:tmAbs val="0"/>
                                  </p:iterate>
                                  <p:childTnLst>
                                    <p:set>
                                      <p:cBhvr>
                                        <p:cTn id="34" fill="hold"/>
                                        <p:tgtEl>
                                          <p:spTgt spid="7766">
                                            <p:txEl>
                                              <p:pRg st="4" end="4"/>
                                            </p:txEl>
                                          </p:spTgt>
                                        </p:tgtEl>
                                        <p:attrNameLst>
                                          <p:attrName>style.visibility</p:attrName>
                                        </p:attrNameLst>
                                      </p:cBhvr>
                                      <p:to>
                                        <p:strVal val="visible"/>
                                      </p:to>
                                    </p:set>
                                    <p:animEffect transition="in" filter="blinds(horizontal)">
                                      <p:cBhvr>
                                        <p:cTn id="35" dur="500"/>
                                        <p:tgtEl>
                                          <p:spTgt spid="776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2" nodeType="clickEffect">
                                  <p:stCondLst>
                                    <p:cond delay="0"/>
                                  </p:stCondLst>
                                  <p:iterate>
                                    <p:tmAbs val="0"/>
                                  </p:iterate>
                                  <p:childTnLst>
                                    <p:set>
                                      <p:cBhvr>
                                        <p:cTn id="39" fill="hold"/>
                                        <p:tgtEl>
                                          <p:spTgt spid="7766">
                                            <p:txEl>
                                              <p:pRg st="5" end="5"/>
                                            </p:txEl>
                                          </p:spTgt>
                                        </p:tgtEl>
                                        <p:attrNameLst>
                                          <p:attrName>style.visibility</p:attrName>
                                        </p:attrNameLst>
                                      </p:cBhvr>
                                      <p:to>
                                        <p:strVal val="visible"/>
                                      </p:to>
                                    </p:set>
                                    <p:animEffect transition="in" filter="blinds(horizontal)">
                                      <p:cBhvr>
                                        <p:cTn id="40" dur="500"/>
                                        <p:tgtEl>
                                          <p:spTgt spid="7766">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2" nodeType="clickEffect">
                                  <p:stCondLst>
                                    <p:cond delay="0"/>
                                  </p:stCondLst>
                                  <p:iterate>
                                    <p:tmAbs val="0"/>
                                  </p:iterate>
                                  <p:childTnLst>
                                    <p:set>
                                      <p:cBhvr>
                                        <p:cTn id="44" fill="hold"/>
                                        <p:tgtEl>
                                          <p:spTgt spid="7766">
                                            <p:txEl>
                                              <p:pRg st="6" end="6"/>
                                            </p:txEl>
                                          </p:spTgt>
                                        </p:tgtEl>
                                        <p:attrNameLst>
                                          <p:attrName>style.visibility</p:attrName>
                                        </p:attrNameLst>
                                      </p:cBhvr>
                                      <p:to>
                                        <p:strVal val="visible"/>
                                      </p:to>
                                    </p:set>
                                    <p:animEffect transition="in" filter="blinds(horizontal)">
                                      <p:cBhvr>
                                        <p:cTn id="45" dur="500"/>
                                        <p:tgtEl>
                                          <p:spTgt spid="7766">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2" nodeType="clickEffect">
                                  <p:stCondLst>
                                    <p:cond delay="0"/>
                                  </p:stCondLst>
                                  <p:iterate>
                                    <p:tmAbs val="0"/>
                                  </p:iterate>
                                  <p:childTnLst>
                                    <p:set>
                                      <p:cBhvr>
                                        <p:cTn id="49" fill="hold"/>
                                        <p:tgtEl>
                                          <p:spTgt spid="7766">
                                            <p:txEl>
                                              <p:pRg st="7" end="7"/>
                                            </p:txEl>
                                          </p:spTgt>
                                        </p:tgtEl>
                                        <p:attrNameLst>
                                          <p:attrName>style.visibility</p:attrName>
                                        </p:attrNameLst>
                                      </p:cBhvr>
                                      <p:to>
                                        <p:strVal val="visible"/>
                                      </p:to>
                                    </p:set>
                                    <p:animEffect transition="in" filter="blinds(horizontal)">
                                      <p:cBhvr>
                                        <p:cTn id="50" dur="500"/>
                                        <p:tgtEl>
                                          <p:spTgt spid="7766">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2" nodeType="clickEffect">
                                  <p:stCondLst>
                                    <p:cond delay="0"/>
                                  </p:stCondLst>
                                  <p:iterate>
                                    <p:tmAbs val="0"/>
                                  </p:iterate>
                                  <p:childTnLst>
                                    <p:set>
                                      <p:cBhvr>
                                        <p:cTn id="54" fill="hold"/>
                                        <p:tgtEl>
                                          <p:spTgt spid="7766">
                                            <p:txEl>
                                              <p:pRg st="8" end="8"/>
                                            </p:txEl>
                                          </p:spTgt>
                                        </p:tgtEl>
                                        <p:attrNameLst>
                                          <p:attrName>style.visibility</p:attrName>
                                        </p:attrNameLst>
                                      </p:cBhvr>
                                      <p:to>
                                        <p:strVal val="visible"/>
                                      </p:to>
                                    </p:set>
                                    <p:animEffect transition="in" filter="blinds(horizontal)">
                                      <p:cBhvr>
                                        <p:cTn id="55" dur="500"/>
                                        <p:tgtEl>
                                          <p:spTgt spid="7766">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2" nodeType="clickEffect">
                                  <p:stCondLst>
                                    <p:cond delay="0"/>
                                  </p:stCondLst>
                                  <p:iterate>
                                    <p:tmAbs val="0"/>
                                  </p:iterate>
                                  <p:childTnLst>
                                    <p:set>
                                      <p:cBhvr>
                                        <p:cTn id="59" fill="hold"/>
                                        <p:tgtEl>
                                          <p:spTgt spid="7766">
                                            <p:txEl>
                                              <p:pRg st="9" end="9"/>
                                            </p:txEl>
                                          </p:spTgt>
                                        </p:tgtEl>
                                        <p:attrNameLst>
                                          <p:attrName>style.visibility</p:attrName>
                                        </p:attrNameLst>
                                      </p:cBhvr>
                                      <p:to>
                                        <p:strVal val="visible"/>
                                      </p:to>
                                    </p:set>
                                    <p:animEffect transition="in" filter="blinds(horizontal)">
                                      <p:cBhvr>
                                        <p:cTn id="60" dur="500"/>
                                        <p:tgtEl>
                                          <p:spTgt spid="7766">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2" nodeType="clickEffect">
                                  <p:stCondLst>
                                    <p:cond delay="0"/>
                                  </p:stCondLst>
                                  <p:iterate>
                                    <p:tmAbs val="0"/>
                                  </p:iterate>
                                  <p:childTnLst>
                                    <p:set>
                                      <p:cBhvr>
                                        <p:cTn id="64" fill="hold"/>
                                        <p:tgtEl>
                                          <p:spTgt spid="7766">
                                            <p:txEl>
                                              <p:pRg st="10" end="10"/>
                                            </p:txEl>
                                          </p:spTgt>
                                        </p:tgtEl>
                                        <p:attrNameLst>
                                          <p:attrName>style.visibility</p:attrName>
                                        </p:attrNameLst>
                                      </p:cBhvr>
                                      <p:to>
                                        <p:strVal val="visible"/>
                                      </p:to>
                                    </p:set>
                                    <p:animEffect transition="in" filter="blinds(horizontal)">
                                      <p:cBhvr>
                                        <p:cTn id="65" dur="500"/>
                                        <p:tgtEl>
                                          <p:spTgt spid="776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5" grpId="1" animBg="1" advAuto="0"/>
      <p:bldP spid="7766" grpId="2" build="p" bldLvl="5" animBg="1" advAuto="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sp>
        <p:nvSpPr>
          <p:cNvPr id="7769" name="Rectangle 2"/>
          <p:cNvSpPr txBox="1">
            <a:spLocks noGrp="1"/>
          </p:cNvSpPr>
          <p:nvPr>
            <p:ph type="title"/>
          </p:nvPr>
        </p:nvSpPr>
        <p:spPr>
          <a:xfrm>
            <a:off x="2057400" y="76200"/>
            <a:ext cx="8001000" cy="1295400"/>
          </a:xfrm>
          <a:prstGeom prst="rect">
            <a:avLst/>
          </a:prstGeom>
        </p:spPr>
        <p:txBody>
          <a:bodyPr>
            <a:normAutofit fontScale="90000"/>
          </a:bodyPr>
          <a:lstStyle/>
          <a:p>
            <a:pPr>
              <a:defRPr sz="4000" b="1">
                <a:solidFill>
                  <a:srgbClr val="EEC85E"/>
                </a:solidFill>
              </a:defRPr>
            </a:pPr>
            <a:r>
              <a:t>Salmos Forajidos </a:t>
            </a:r>
            <a:br/>
            <a:r>
              <a:rPr sz="2000" b="0" i="1">
                <a:solidFill>
                  <a:srgbClr val="FFFFCC"/>
                </a:solidFill>
              </a:rPr>
              <a:t>Varios Salmos son específicamente identificados como parte del periodo forajido de David.</a:t>
            </a:r>
          </a:p>
        </p:txBody>
      </p:sp>
      <p:sp>
        <p:nvSpPr>
          <p:cNvPr id="7770" name="Rectangle 3"/>
          <p:cNvSpPr txBox="1">
            <a:spLocks noGrp="1"/>
          </p:cNvSpPr>
          <p:nvPr>
            <p:ph type="body" idx="1"/>
          </p:nvPr>
        </p:nvSpPr>
        <p:spPr>
          <a:xfrm>
            <a:off x="1752600" y="1295400"/>
            <a:ext cx="8686800" cy="5410200"/>
          </a:xfrm>
          <a:prstGeom prst="rect">
            <a:avLst/>
          </a:prstGeom>
          <a:solidFill>
            <a:srgbClr val="000000"/>
          </a:solidFill>
          <a:ln>
            <a:solidFill>
              <a:srgbClr val="339966"/>
            </a:solidFill>
            <a:miter lim="800000"/>
          </a:ln>
        </p:spPr>
        <p:txBody>
          <a:bodyPr/>
          <a:lstStyle/>
          <a:p>
            <a:pPr>
              <a:lnSpc>
                <a:spcPct val="80000"/>
              </a:lnSpc>
              <a:defRPr sz="800" b="1">
                <a:solidFill>
                  <a:srgbClr val="CCFF66"/>
                </a:solidFill>
                <a:effectLst>
                  <a:outerShdw blurRad="38100" dist="38100" dir="2700000" rotWithShape="0">
                    <a:srgbClr val="FFFFFF"/>
                  </a:outerShdw>
                </a:effectLst>
                <a:latin typeface="Arial Narrow"/>
                <a:ea typeface="Arial Narrow"/>
                <a:cs typeface="Arial Narrow"/>
                <a:sym typeface="Arial Narrow"/>
              </a:defRPr>
            </a:pPr>
            <a:endParaRPr/>
          </a:p>
          <a:p>
            <a:pPr>
              <a:lnSpc>
                <a:spcPct val="80000"/>
              </a:lnSpc>
              <a:spcBef>
                <a:spcPts val="500"/>
              </a:spcBef>
              <a:defRPr sz="2400" b="1">
                <a:solidFill>
                  <a:srgbClr val="CCFF66"/>
                </a:solidFill>
                <a:effectLst/>
                <a:latin typeface="Arial Narrow"/>
                <a:ea typeface="Arial Narrow"/>
                <a:cs typeface="Arial Narrow"/>
                <a:sym typeface="Arial Narrow"/>
              </a:defRPr>
            </a:pPr>
            <a:r>
              <a:t>Salmo 59</a:t>
            </a:r>
            <a:r>
              <a:rPr b="0" i="1">
                <a:solidFill>
                  <a:srgbClr val="EAEAEA"/>
                </a:solidFill>
              </a:rPr>
              <a:t> (cuando Saúl intentó matar a David -, cf. 1 Sa. 19:8-17)</a:t>
            </a:r>
            <a:endParaRPr i="1"/>
          </a:p>
          <a:p>
            <a:pPr>
              <a:lnSpc>
                <a:spcPct val="80000"/>
              </a:lnSpc>
              <a:spcBef>
                <a:spcPts val="500"/>
              </a:spcBef>
              <a:defRPr sz="2400" b="1">
                <a:solidFill>
                  <a:srgbClr val="CCFF66"/>
                </a:solidFill>
                <a:effectLst/>
                <a:latin typeface="Arial Narrow"/>
                <a:ea typeface="Arial Narrow"/>
                <a:cs typeface="Arial Narrow"/>
                <a:sym typeface="Arial Narrow"/>
              </a:defRPr>
            </a:pPr>
            <a:r>
              <a:t>Salmo 56</a:t>
            </a:r>
            <a:r>
              <a:rPr b="0" i="1">
                <a:solidFill>
                  <a:srgbClr val="EAEAEA"/>
                </a:solidFill>
              </a:rPr>
              <a:t> (cuando David fue apresado en Gat, cf. 1 Sa. 21:10-15) </a:t>
            </a:r>
          </a:p>
          <a:p>
            <a:pPr>
              <a:lnSpc>
                <a:spcPct val="80000"/>
              </a:lnSpc>
              <a:spcBef>
                <a:spcPts val="500"/>
              </a:spcBef>
              <a:defRPr sz="2400" b="1">
                <a:solidFill>
                  <a:srgbClr val="CCFF66"/>
                </a:solidFill>
                <a:effectLst/>
                <a:latin typeface="Arial Narrow"/>
                <a:ea typeface="Arial Narrow"/>
                <a:cs typeface="Arial Narrow"/>
                <a:sym typeface="Arial Narrow"/>
              </a:defRPr>
            </a:pPr>
            <a:r>
              <a:t>Salmo 34</a:t>
            </a:r>
            <a:r>
              <a:rPr b="0" i="1">
                <a:solidFill>
                  <a:srgbClr val="EAEAEA"/>
                </a:solidFill>
              </a:rPr>
              <a:t> (cuando David fingió locura ante Abimelec, cf. 1 Sa. 21:10-15)</a:t>
            </a:r>
          </a:p>
          <a:p>
            <a:pPr>
              <a:lnSpc>
                <a:spcPct val="80000"/>
              </a:lnSpc>
              <a:spcBef>
                <a:spcPts val="500"/>
              </a:spcBef>
              <a:defRPr sz="2400" b="1">
                <a:solidFill>
                  <a:srgbClr val="CCFF66"/>
                </a:solidFill>
                <a:effectLst/>
                <a:latin typeface="Arial Narrow"/>
                <a:ea typeface="Arial Narrow"/>
                <a:cs typeface="Arial Narrow"/>
                <a:sym typeface="Arial Narrow"/>
              </a:defRPr>
            </a:pPr>
            <a:r>
              <a:t>Salmo 142</a:t>
            </a:r>
            <a:r>
              <a:rPr b="0" i="1">
                <a:solidFill>
                  <a:srgbClr val="EAEAEA"/>
                </a:solidFill>
              </a:rPr>
              <a:t> (cuando David estaba en la cueva, cf. 1 Sa. 22:1)</a:t>
            </a:r>
          </a:p>
          <a:p>
            <a:pPr>
              <a:lnSpc>
                <a:spcPct val="80000"/>
              </a:lnSpc>
              <a:spcBef>
                <a:spcPts val="500"/>
              </a:spcBef>
              <a:defRPr sz="2400" b="1">
                <a:solidFill>
                  <a:srgbClr val="CCFF66"/>
                </a:solidFill>
                <a:effectLst/>
                <a:latin typeface="Arial Narrow"/>
                <a:ea typeface="Arial Narrow"/>
                <a:cs typeface="Arial Narrow"/>
                <a:sym typeface="Arial Narrow"/>
              </a:defRPr>
            </a:pPr>
            <a:r>
              <a:t>Salmo 52</a:t>
            </a:r>
            <a:r>
              <a:rPr b="0" i="1">
                <a:solidFill>
                  <a:srgbClr val="EAEAEA"/>
                </a:solidFill>
              </a:rPr>
              <a:t> (cuando Doeg el edomita traicionó a David,1 Sa. 22:6-23)</a:t>
            </a:r>
          </a:p>
          <a:p>
            <a:pPr>
              <a:lnSpc>
                <a:spcPct val="80000"/>
              </a:lnSpc>
              <a:spcBef>
                <a:spcPts val="500"/>
              </a:spcBef>
              <a:defRPr sz="2400" b="1">
                <a:solidFill>
                  <a:srgbClr val="CCFF66"/>
                </a:solidFill>
                <a:effectLst/>
                <a:latin typeface="Arial Narrow"/>
                <a:ea typeface="Arial Narrow"/>
                <a:cs typeface="Arial Narrow"/>
                <a:sym typeface="Arial Narrow"/>
              </a:defRPr>
            </a:pPr>
            <a:r>
              <a:t>Salmo 54</a:t>
            </a:r>
            <a:r>
              <a:rPr b="0" i="1">
                <a:solidFill>
                  <a:srgbClr val="EAEAEA"/>
                </a:solidFill>
              </a:rPr>
              <a:t> (cuando los zifeos traicionaron a David, 1 Sa. 23:14-25)</a:t>
            </a:r>
            <a:endParaRPr i="1"/>
          </a:p>
          <a:p>
            <a:pPr>
              <a:lnSpc>
                <a:spcPct val="80000"/>
              </a:lnSpc>
              <a:spcBef>
                <a:spcPts val="500"/>
              </a:spcBef>
              <a:defRPr sz="2400" b="1">
                <a:solidFill>
                  <a:srgbClr val="CCFF66"/>
                </a:solidFill>
                <a:effectLst/>
                <a:latin typeface="Arial Narrow"/>
                <a:ea typeface="Arial Narrow"/>
                <a:cs typeface="Arial Narrow"/>
                <a:sym typeface="Arial Narrow"/>
              </a:defRPr>
            </a:pPr>
            <a:r>
              <a:t>Salmo 57</a:t>
            </a:r>
            <a:r>
              <a:rPr b="0" i="1">
                <a:solidFill>
                  <a:srgbClr val="EAEAEA"/>
                </a:solidFill>
              </a:rPr>
              <a:t> (cuando David se escondió de Saúl en la cueva, cf. 1 Sa. 24)</a:t>
            </a:r>
          </a:p>
          <a:p>
            <a:pPr>
              <a:lnSpc>
                <a:spcPct val="80000"/>
              </a:lnSpc>
              <a:spcBef>
                <a:spcPts val="500"/>
              </a:spcBef>
              <a:defRPr sz="2400" b="1">
                <a:solidFill>
                  <a:srgbClr val="CCFF66"/>
                </a:solidFill>
                <a:effectLst/>
                <a:latin typeface="Arial Narrow"/>
                <a:ea typeface="Arial Narrow"/>
                <a:cs typeface="Arial Narrow"/>
                <a:sym typeface="Arial Narrow"/>
              </a:defRPr>
            </a:pPr>
            <a:r>
              <a:t>Salmo 63</a:t>
            </a:r>
            <a:r>
              <a:rPr b="0" i="1">
                <a:solidFill>
                  <a:srgbClr val="EAEAEA"/>
                </a:solidFill>
              </a:rPr>
              <a:t> (cuando David estaba en el desierto de Judá, cf. 1 Sa. 24:1-2)</a:t>
            </a:r>
          </a:p>
          <a:p>
            <a:pPr>
              <a:lnSpc>
                <a:spcPct val="80000"/>
              </a:lnSpc>
              <a:spcBef>
                <a:spcPts val="500"/>
              </a:spcBef>
              <a:defRPr sz="2400" b="1">
                <a:solidFill>
                  <a:srgbClr val="CCFF66"/>
                </a:solidFill>
                <a:effectLst/>
                <a:latin typeface="Arial Narrow"/>
                <a:ea typeface="Arial Narrow"/>
                <a:cs typeface="Arial Narrow"/>
                <a:sym typeface="Arial Narrow"/>
              </a:defRPr>
            </a:pPr>
            <a:r>
              <a:t>Salmo 60</a:t>
            </a:r>
            <a:r>
              <a:rPr>
                <a:solidFill>
                  <a:srgbClr val="EAEAEA"/>
                </a:solidFill>
              </a:rPr>
              <a:t> (</a:t>
            </a:r>
            <a:r>
              <a:rPr b="0" i="1">
                <a:solidFill>
                  <a:srgbClr val="EAEAEA"/>
                </a:solidFill>
              </a:rPr>
              <a:t>cuando David luchó contra los edomitas después de una invasión, cf. 2 Sa. 8:3-6; 10:15-19)</a:t>
            </a:r>
          </a:p>
          <a:p>
            <a:pPr>
              <a:lnSpc>
                <a:spcPct val="80000"/>
              </a:lnSpc>
              <a:spcBef>
                <a:spcPts val="500"/>
              </a:spcBef>
              <a:defRPr sz="2400" b="1">
                <a:solidFill>
                  <a:srgbClr val="CCFF66"/>
                </a:solidFill>
                <a:effectLst/>
                <a:latin typeface="Arial Narrow"/>
                <a:ea typeface="Arial Narrow"/>
                <a:cs typeface="Arial Narrow"/>
                <a:sym typeface="Arial Narrow"/>
              </a:defRPr>
            </a:pPr>
            <a:r>
              <a:t>Salmo 18</a:t>
            </a:r>
            <a:r>
              <a:rPr b="0" i="1">
                <a:solidFill>
                  <a:srgbClr val="EAEAEA"/>
                </a:solidFill>
              </a:rPr>
              <a:t> (cuando David fue librado de Saúl y de todos sus enemigos, cf. 1 Sa. 19:1ff.; 24:1ff.; 26:1ff.; 2 Sa. 5:17ff; 8:1ff.; 10:1ff.; 15:1—18:33; 21:15ff.)</a:t>
            </a:r>
          </a:p>
        </p:txBody>
      </p:sp>
      <p:sp>
        <p:nvSpPr>
          <p:cNvPr id="7771"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243</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7769"/>
                                        </p:tgtEl>
                                        <p:attrNameLst>
                                          <p:attrName>style.visibility</p:attrName>
                                        </p:attrNameLst>
                                      </p:cBhvr>
                                      <p:to>
                                        <p:strVal val="visible"/>
                                      </p:to>
                                    </p:set>
                                    <p:anim calcmode="lin" valueType="num">
                                      <p:cBhvr>
                                        <p:cTn id="7" dur="2000" fill="hold"/>
                                        <p:tgtEl>
                                          <p:spTgt spid="7769"/>
                                        </p:tgtEl>
                                        <p:attrNameLst>
                                          <p:attrName>ppt_x</p:attrName>
                                        </p:attrNameLst>
                                      </p:cBhvr>
                                      <p:tavLst>
                                        <p:tav tm="0">
                                          <p:val>
                                            <p:strVal val="#ppt_x"/>
                                          </p:val>
                                        </p:tav>
                                        <p:tav tm="100000">
                                          <p:val>
                                            <p:strVal val="#ppt_x"/>
                                          </p:val>
                                        </p:tav>
                                      </p:tavLst>
                                    </p:anim>
                                    <p:anim calcmode="lin" valueType="num">
                                      <p:cBhvr>
                                        <p:cTn id="8" dur="2000" fill="hold"/>
                                        <p:tgtEl>
                                          <p:spTgt spid="7769"/>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3" presetClass="entr" presetSubtype="10" fill="hold" grpId="2" nodeType="afterEffect">
                                  <p:stCondLst>
                                    <p:cond delay="0"/>
                                  </p:stCondLst>
                                  <p:iterate>
                                    <p:tmAbs val="0"/>
                                  </p:iterate>
                                  <p:childTnLst>
                                    <p:set>
                                      <p:cBhvr>
                                        <p:cTn id="11" fill="hold"/>
                                        <p:tgtEl>
                                          <p:spTgt spid="7770">
                                            <p:bg/>
                                          </p:spTgt>
                                        </p:tgtEl>
                                        <p:attrNameLst>
                                          <p:attrName>style.visibility</p:attrName>
                                        </p:attrNameLst>
                                      </p:cBhvr>
                                      <p:to>
                                        <p:strVal val="visible"/>
                                      </p:to>
                                    </p:set>
                                    <p:animEffect transition="in" filter="blinds(horizontal)">
                                      <p:cBhvr>
                                        <p:cTn id="12" dur="500"/>
                                        <p:tgtEl>
                                          <p:spTgt spid="7770">
                                            <p:bg/>
                                          </p:spTgt>
                                        </p:tgtEl>
                                      </p:cBhvr>
                                    </p:animEffect>
                                  </p:childTnLst>
                                </p:cTn>
                              </p:par>
                              <p:par>
                                <p:cTn id="13" presetID="3" presetClass="entr" presetSubtype="10" fill="hold" grpId="2" nodeType="withEffect">
                                  <p:stCondLst>
                                    <p:cond delay="0"/>
                                  </p:stCondLst>
                                  <p:iterate>
                                    <p:tmAbs val="0"/>
                                  </p:iterate>
                                  <p:childTnLst>
                                    <p:set>
                                      <p:cBhvr>
                                        <p:cTn id="14" fill="hold"/>
                                        <p:tgtEl>
                                          <p:spTgt spid="7770">
                                            <p:txEl>
                                              <p:pRg st="0" end="0"/>
                                            </p:txEl>
                                          </p:spTgt>
                                        </p:tgtEl>
                                        <p:attrNameLst>
                                          <p:attrName>style.visibility</p:attrName>
                                        </p:attrNameLst>
                                      </p:cBhvr>
                                      <p:to>
                                        <p:strVal val="visible"/>
                                      </p:to>
                                    </p:set>
                                    <p:animEffect transition="in" filter="blinds(horizontal)">
                                      <p:cBhvr>
                                        <p:cTn id="15" dur="500"/>
                                        <p:tgtEl>
                                          <p:spTgt spid="777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2" nodeType="clickEffect">
                                  <p:stCondLst>
                                    <p:cond delay="0"/>
                                  </p:stCondLst>
                                  <p:iterate>
                                    <p:tmAbs val="0"/>
                                  </p:iterate>
                                  <p:childTnLst>
                                    <p:set>
                                      <p:cBhvr>
                                        <p:cTn id="19" fill="hold"/>
                                        <p:tgtEl>
                                          <p:spTgt spid="7770">
                                            <p:txEl>
                                              <p:pRg st="1" end="1"/>
                                            </p:txEl>
                                          </p:spTgt>
                                        </p:tgtEl>
                                        <p:attrNameLst>
                                          <p:attrName>style.visibility</p:attrName>
                                        </p:attrNameLst>
                                      </p:cBhvr>
                                      <p:to>
                                        <p:strVal val="visible"/>
                                      </p:to>
                                    </p:set>
                                    <p:animEffect transition="in" filter="blinds(horizontal)">
                                      <p:cBhvr>
                                        <p:cTn id="20" dur="500"/>
                                        <p:tgtEl>
                                          <p:spTgt spid="777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2" nodeType="clickEffect">
                                  <p:stCondLst>
                                    <p:cond delay="0"/>
                                  </p:stCondLst>
                                  <p:iterate>
                                    <p:tmAbs val="0"/>
                                  </p:iterate>
                                  <p:childTnLst>
                                    <p:set>
                                      <p:cBhvr>
                                        <p:cTn id="24" fill="hold"/>
                                        <p:tgtEl>
                                          <p:spTgt spid="7770">
                                            <p:txEl>
                                              <p:pRg st="2" end="2"/>
                                            </p:txEl>
                                          </p:spTgt>
                                        </p:tgtEl>
                                        <p:attrNameLst>
                                          <p:attrName>style.visibility</p:attrName>
                                        </p:attrNameLst>
                                      </p:cBhvr>
                                      <p:to>
                                        <p:strVal val="visible"/>
                                      </p:to>
                                    </p:set>
                                    <p:animEffect transition="in" filter="blinds(horizontal)">
                                      <p:cBhvr>
                                        <p:cTn id="25" dur="500"/>
                                        <p:tgtEl>
                                          <p:spTgt spid="777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2" nodeType="clickEffect">
                                  <p:stCondLst>
                                    <p:cond delay="0"/>
                                  </p:stCondLst>
                                  <p:iterate>
                                    <p:tmAbs val="0"/>
                                  </p:iterate>
                                  <p:childTnLst>
                                    <p:set>
                                      <p:cBhvr>
                                        <p:cTn id="29" fill="hold"/>
                                        <p:tgtEl>
                                          <p:spTgt spid="7770">
                                            <p:txEl>
                                              <p:pRg st="3" end="3"/>
                                            </p:txEl>
                                          </p:spTgt>
                                        </p:tgtEl>
                                        <p:attrNameLst>
                                          <p:attrName>style.visibility</p:attrName>
                                        </p:attrNameLst>
                                      </p:cBhvr>
                                      <p:to>
                                        <p:strVal val="visible"/>
                                      </p:to>
                                    </p:set>
                                    <p:animEffect transition="in" filter="blinds(horizontal)">
                                      <p:cBhvr>
                                        <p:cTn id="30" dur="500"/>
                                        <p:tgtEl>
                                          <p:spTgt spid="777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2" nodeType="clickEffect">
                                  <p:stCondLst>
                                    <p:cond delay="0"/>
                                  </p:stCondLst>
                                  <p:iterate>
                                    <p:tmAbs val="0"/>
                                  </p:iterate>
                                  <p:childTnLst>
                                    <p:set>
                                      <p:cBhvr>
                                        <p:cTn id="34" fill="hold"/>
                                        <p:tgtEl>
                                          <p:spTgt spid="7770">
                                            <p:txEl>
                                              <p:pRg st="4" end="4"/>
                                            </p:txEl>
                                          </p:spTgt>
                                        </p:tgtEl>
                                        <p:attrNameLst>
                                          <p:attrName>style.visibility</p:attrName>
                                        </p:attrNameLst>
                                      </p:cBhvr>
                                      <p:to>
                                        <p:strVal val="visible"/>
                                      </p:to>
                                    </p:set>
                                    <p:animEffect transition="in" filter="blinds(horizontal)">
                                      <p:cBhvr>
                                        <p:cTn id="35" dur="500"/>
                                        <p:tgtEl>
                                          <p:spTgt spid="777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2" nodeType="clickEffect">
                                  <p:stCondLst>
                                    <p:cond delay="0"/>
                                  </p:stCondLst>
                                  <p:iterate>
                                    <p:tmAbs val="0"/>
                                  </p:iterate>
                                  <p:childTnLst>
                                    <p:set>
                                      <p:cBhvr>
                                        <p:cTn id="39" fill="hold"/>
                                        <p:tgtEl>
                                          <p:spTgt spid="7770">
                                            <p:txEl>
                                              <p:pRg st="5" end="5"/>
                                            </p:txEl>
                                          </p:spTgt>
                                        </p:tgtEl>
                                        <p:attrNameLst>
                                          <p:attrName>style.visibility</p:attrName>
                                        </p:attrNameLst>
                                      </p:cBhvr>
                                      <p:to>
                                        <p:strVal val="visible"/>
                                      </p:to>
                                    </p:set>
                                    <p:animEffect transition="in" filter="blinds(horizontal)">
                                      <p:cBhvr>
                                        <p:cTn id="40" dur="500"/>
                                        <p:tgtEl>
                                          <p:spTgt spid="7770">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2" nodeType="clickEffect">
                                  <p:stCondLst>
                                    <p:cond delay="0"/>
                                  </p:stCondLst>
                                  <p:iterate>
                                    <p:tmAbs val="0"/>
                                  </p:iterate>
                                  <p:childTnLst>
                                    <p:set>
                                      <p:cBhvr>
                                        <p:cTn id="44" fill="hold"/>
                                        <p:tgtEl>
                                          <p:spTgt spid="7770">
                                            <p:txEl>
                                              <p:pRg st="6" end="6"/>
                                            </p:txEl>
                                          </p:spTgt>
                                        </p:tgtEl>
                                        <p:attrNameLst>
                                          <p:attrName>style.visibility</p:attrName>
                                        </p:attrNameLst>
                                      </p:cBhvr>
                                      <p:to>
                                        <p:strVal val="visible"/>
                                      </p:to>
                                    </p:set>
                                    <p:animEffect transition="in" filter="blinds(horizontal)">
                                      <p:cBhvr>
                                        <p:cTn id="45" dur="500"/>
                                        <p:tgtEl>
                                          <p:spTgt spid="7770">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2" nodeType="clickEffect">
                                  <p:stCondLst>
                                    <p:cond delay="0"/>
                                  </p:stCondLst>
                                  <p:iterate>
                                    <p:tmAbs val="0"/>
                                  </p:iterate>
                                  <p:childTnLst>
                                    <p:set>
                                      <p:cBhvr>
                                        <p:cTn id="49" fill="hold"/>
                                        <p:tgtEl>
                                          <p:spTgt spid="7770">
                                            <p:txEl>
                                              <p:pRg st="7" end="7"/>
                                            </p:txEl>
                                          </p:spTgt>
                                        </p:tgtEl>
                                        <p:attrNameLst>
                                          <p:attrName>style.visibility</p:attrName>
                                        </p:attrNameLst>
                                      </p:cBhvr>
                                      <p:to>
                                        <p:strVal val="visible"/>
                                      </p:to>
                                    </p:set>
                                    <p:animEffect transition="in" filter="blinds(horizontal)">
                                      <p:cBhvr>
                                        <p:cTn id="50" dur="500"/>
                                        <p:tgtEl>
                                          <p:spTgt spid="7770">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2" nodeType="clickEffect">
                                  <p:stCondLst>
                                    <p:cond delay="0"/>
                                  </p:stCondLst>
                                  <p:iterate>
                                    <p:tmAbs val="0"/>
                                  </p:iterate>
                                  <p:childTnLst>
                                    <p:set>
                                      <p:cBhvr>
                                        <p:cTn id="54" fill="hold"/>
                                        <p:tgtEl>
                                          <p:spTgt spid="7770">
                                            <p:txEl>
                                              <p:pRg st="8" end="8"/>
                                            </p:txEl>
                                          </p:spTgt>
                                        </p:tgtEl>
                                        <p:attrNameLst>
                                          <p:attrName>style.visibility</p:attrName>
                                        </p:attrNameLst>
                                      </p:cBhvr>
                                      <p:to>
                                        <p:strVal val="visible"/>
                                      </p:to>
                                    </p:set>
                                    <p:animEffect transition="in" filter="blinds(horizontal)">
                                      <p:cBhvr>
                                        <p:cTn id="55" dur="500"/>
                                        <p:tgtEl>
                                          <p:spTgt spid="7770">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2" nodeType="clickEffect">
                                  <p:stCondLst>
                                    <p:cond delay="0"/>
                                  </p:stCondLst>
                                  <p:iterate>
                                    <p:tmAbs val="0"/>
                                  </p:iterate>
                                  <p:childTnLst>
                                    <p:set>
                                      <p:cBhvr>
                                        <p:cTn id="59" fill="hold"/>
                                        <p:tgtEl>
                                          <p:spTgt spid="7770">
                                            <p:txEl>
                                              <p:pRg st="9" end="9"/>
                                            </p:txEl>
                                          </p:spTgt>
                                        </p:tgtEl>
                                        <p:attrNameLst>
                                          <p:attrName>style.visibility</p:attrName>
                                        </p:attrNameLst>
                                      </p:cBhvr>
                                      <p:to>
                                        <p:strVal val="visible"/>
                                      </p:to>
                                    </p:set>
                                    <p:animEffect transition="in" filter="blinds(horizontal)">
                                      <p:cBhvr>
                                        <p:cTn id="60" dur="500"/>
                                        <p:tgtEl>
                                          <p:spTgt spid="7770">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2" nodeType="clickEffect">
                                  <p:stCondLst>
                                    <p:cond delay="0"/>
                                  </p:stCondLst>
                                  <p:iterate>
                                    <p:tmAbs val="0"/>
                                  </p:iterate>
                                  <p:childTnLst>
                                    <p:set>
                                      <p:cBhvr>
                                        <p:cTn id="64" fill="hold"/>
                                        <p:tgtEl>
                                          <p:spTgt spid="7770">
                                            <p:txEl>
                                              <p:pRg st="10" end="10"/>
                                            </p:txEl>
                                          </p:spTgt>
                                        </p:tgtEl>
                                        <p:attrNameLst>
                                          <p:attrName>style.visibility</p:attrName>
                                        </p:attrNameLst>
                                      </p:cBhvr>
                                      <p:to>
                                        <p:strVal val="visible"/>
                                      </p:to>
                                    </p:set>
                                    <p:animEffect transition="in" filter="blinds(horizontal)">
                                      <p:cBhvr>
                                        <p:cTn id="65" dur="500"/>
                                        <p:tgtEl>
                                          <p:spTgt spid="777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9" grpId="1" animBg="1" advAuto="0"/>
      <p:bldP spid="7770" grpId="2" build="p" bldLvl="5" animBg="1" advAuto="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3" name="Rectangle 2"/>
          <p:cNvSpPr txBox="1">
            <a:spLocks noGrp="1"/>
          </p:cNvSpPr>
          <p:nvPr>
            <p:ph type="title"/>
          </p:nvPr>
        </p:nvSpPr>
        <p:spPr>
          <a:xfrm>
            <a:off x="1930400" y="289559"/>
            <a:ext cx="8229600" cy="1143001"/>
          </a:xfrm>
          <a:prstGeom prst="rect">
            <a:avLst/>
          </a:prstGeom>
        </p:spPr>
        <p:txBody>
          <a:bodyPr lIns="45719" tIns="45720" rIns="45719" bIns="45720" anchor="ctr">
            <a:noAutofit/>
          </a:bodyPr>
          <a:lstStyle>
            <a:lvl1pPr defTabSz="694944">
              <a:defRPr sz="3040" b="1">
                <a:solidFill>
                  <a:srgbClr val="FF6600"/>
                </a:solidFill>
                <a:effectLst>
                  <a:outerShdw blurRad="28956" dist="28956" dir="2700000" rotWithShape="0">
                    <a:srgbClr val="000000"/>
                  </a:outerShdw>
                </a:effectLst>
                <a:latin typeface="Eras Bold ITC"/>
                <a:ea typeface="Eras Bold ITC"/>
                <a:cs typeface="Eras Bold ITC"/>
                <a:sym typeface="Eras Bold ITC"/>
              </a:defRPr>
            </a:lvl1pPr>
          </a:lstStyle>
          <a:p>
            <a:r>
              <a:rPr sz="3000" dirty="0"/>
              <a:t>Political Instability at the close of 1 Samuel / </a:t>
            </a:r>
            <a:r>
              <a:rPr sz="3000" dirty="0" err="1">
                <a:solidFill>
                  <a:srgbClr val="FFC000"/>
                </a:solidFill>
              </a:rPr>
              <a:t>Inestabilidad</a:t>
            </a:r>
            <a:r>
              <a:rPr sz="3000" dirty="0">
                <a:solidFill>
                  <a:srgbClr val="FFC000"/>
                </a:solidFill>
              </a:rPr>
              <a:t> </a:t>
            </a:r>
            <a:r>
              <a:rPr sz="3000" dirty="0" err="1">
                <a:solidFill>
                  <a:srgbClr val="FFC000"/>
                </a:solidFill>
              </a:rPr>
              <a:t>política</a:t>
            </a:r>
            <a:r>
              <a:rPr sz="3000" dirty="0">
                <a:solidFill>
                  <a:srgbClr val="FFC000"/>
                </a:solidFill>
              </a:rPr>
              <a:t> al final de 1 Samuel</a:t>
            </a:r>
          </a:p>
        </p:txBody>
      </p:sp>
      <p:sp>
        <p:nvSpPr>
          <p:cNvPr id="7774" name="Rectangle 3"/>
          <p:cNvSpPr txBox="1">
            <a:spLocks noGrp="1"/>
          </p:cNvSpPr>
          <p:nvPr>
            <p:ph type="body" idx="1"/>
          </p:nvPr>
        </p:nvSpPr>
        <p:spPr>
          <a:xfrm>
            <a:off x="802104" y="1666557"/>
            <a:ext cx="10780297" cy="5034281"/>
          </a:xfrm>
          <a:prstGeom prst="rect">
            <a:avLst/>
          </a:prstGeom>
        </p:spPr>
        <p:txBody>
          <a:bodyPr lIns="45719" tIns="45720" rIns="45719" bIns="45720" anchor="t">
            <a:normAutofit lnSpcReduction="10000"/>
          </a:bodyPr>
          <a:lstStyle/>
          <a:p>
            <a:pPr marL="267335" indent="-267335" defTabSz="713231">
              <a:lnSpc>
                <a:spcPct val="90000"/>
              </a:lnSpc>
              <a:spcBef>
                <a:spcPts val="500"/>
              </a:spcBef>
              <a:buSzTx/>
              <a:buFont typeface="Wingdings"/>
              <a:buNone/>
              <a:defRPr sz="2496" b="1">
                <a:solidFill>
                  <a:srgbClr val="FF9900"/>
                </a:solidFill>
                <a:effectLst>
                  <a:outerShdw blurRad="29717" dist="29717" dir="2700000" rotWithShape="0">
                    <a:srgbClr val="000000"/>
                  </a:outerShdw>
                </a:effectLst>
                <a:latin typeface="Eras Demi ITC"/>
                <a:ea typeface="Eras Demi ITC"/>
                <a:cs typeface="Eras Demi ITC"/>
                <a:sym typeface="Eras Demi ITC"/>
              </a:defRPr>
            </a:pPr>
            <a:r>
              <a:rPr sz="2450" dirty="0">
                <a:solidFill>
                  <a:srgbClr val="FF7300"/>
                </a:solidFill>
              </a:rPr>
              <a:t>At the death of Saul, the political circumstances of Israel were especially precarious.</a:t>
            </a:r>
            <a:r>
              <a:rPr sz="2450" dirty="0"/>
              <a:t> </a:t>
            </a:r>
            <a:r>
              <a:rPr sz="2450" dirty="0">
                <a:solidFill>
                  <a:srgbClr val="FFC000"/>
                </a:solidFill>
              </a:rPr>
              <a:t>/ A la </a:t>
            </a:r>
            <a:r>
              <a:rPr sz="2450" dirty="0" err="1">
                <a:solidFill>
                  <a:srgbClr val="FFC000"/>
                </a:solidFill>
              </a:rPr>
              <a:t>muerte</a:t>
            </a:r>
            <a:r>
              <a:rPr sz="2450" dirty="0">
                <a:solidFill>
                  <a:srgbClr val="FFC000"/>
                </a:solidFill>
              </a:rPr>
              <a:t> de Saúl, las </a:t>
            </a:r>
            <a:r>
              <a:rPr sz="2450" dirty="0" err="1">
                <a:solidFill>
                  <a:srgbClr val="FFC000"/>
                </a:solidFill>
              </a:rPr>
              <a:t>circunstancias</a:t>
            </a:r>
            <a:r>
              <a:rPr sz="2450" dirty="0">
                <a:solidFill>
                  <a:srgbClr val="FFC000"/>
                </a:solidFill>
              </a:rPr>
              <a:t> </a:t>
            </a:r>
            <a:r>
              <a:rPr sz="2450" dirty="0" err="1">
                <a:solidFill>
                  <a:srgbClr val="FFC000"/>
                </a:solidFill>
              </a:rPr>
              <a:t>políticas</a:t>
            </a:r>
            <a:r>
              <a:rPr sz="2450" dirty="0">
                <a:solidFill>
                  <a:srgbClr val="FFC000"/>
                </a:solidFill>
              </a:rPr>
              <a:t> de Israel </a:t>
            </a:r>
            <a:r>
              <a:rPr sz="2450" dirty="0" err="1">
                <a:solidFill>
                  <a:srgbClr val="FFC000"/>
                </a:solidFill>
              </a:rPr>
              <a:t>eran</a:t>
            </a:r>
            <a:r>
              <a:rPr sz="2450" dirty="0">
                <a:solidFill>
                  <a:srgbClr val="FFC000"/>
                </a:solidFill>
              </a:rPr>
              <a:t> </a:t>
            </a:r>
            <a:r>
              <a:rPr sz="2450" dirty="0" err="1">
                <a:solidFill>
                  <a:srgbClr val="FFC000"/>
                </a:solidFill>
              </a:rPr>
              <a:t>especialmente</a:t>
            </a:r>
            <a:r>
              <a:rPr sz="2450" dirty="0">
                <a:solidFill>
                  <a:srgbClr val="FFC000"/>
                </a:solidFill>
              </a:rPr>
              <a:t> </a:t>
            </a:r>
            <a:r>
              <a:rPr sz="2450" dirty="0" err="1">
                <a:solidFill>
                  <a:srgbClr val="FFC000"/>
                </a:solidFill>
              </a:rPr>
              <a:t>precarias</a:t>
            </a:r>
            <a:r>
              <a:rPr sz="2450" dirty="0">
                <a:solidFill>
                  <a:srgbClr val="FFC000"/>
                </a:solidFill>
              </a:rPr>
              <a:t>.</a:t>
            </a:r>
            <a:endParaRPr lang="en-US" sz="2450" dirty="0">
              <a:solidFill>
                <a:srgbClr val="FFC000"/>
              </a:solidFill>
            </a:endParaRPr>
          </a:p>
          <a:p>
            <a:pPr marL="267335" indent="-267335" defTabSz="713231">
              <a:lnSpc>
                <a:spcPct val="90000"/>
              </a:lnSpc>
              <a:spcBef>
                <a:spcPts val="500"/>
              </a:spcBef>
              <a:defRPr sz="2184" i="1">
                <a:effectLst/>
                <a:latin typeface="Arial Narrow"/>
                <a:ea typeface="Arial Narrow"/>
                <a:cs typeface="Arial Narrow"/>
                <a:sym typeface="Arial Narrow"/>
              </a:defRPr>
            </a:pPr>
            <a:r>
              <a:rPr sz="2150" b="1" dirty="0">
                <a:solidFill>
                  <a:srgbClr val="FFFF00"/>
                </a:solidFill>
              </a:rPr>
              <a:t>They still faced a Philistine technological advantage, iron against bronze, chariots against infantry.</a:t>
            </a:r>
            <a:r>
              <a:rPr sz="2150" dirty="0"/>
              <a:t> / </a:t>
            </a:r>
            <a:r>
              <a:rPr sz="2150" dirty="0" err="1"/>
              <a:t>Todavía</a:t>
            </a:r>
            <a:r>
              <a:rPr sz="2150" dirty="0"/>
              <a:t> se </a:t>
            </a:r>
            <a:r>
              <a:rPr sz="2150" dirty="0" err="1"/>
              <a:t>enfrentaban</a:t>
            </a:r>
            <a:r>
              <a:rPr sz="2150" dirty="0"/>
              <a:t> a </a:t>
            </a:r>
            <a:r>
              <a:rPr sz="2150" dirty="0" err="1"/>
              <a:t>una</a:t>
            </a:r>
            <a:r>
              <a:rPr sz="2150" dirty="0"/>
              <a:t> </a:t>
            </a:r>
            <a:r>
              <a:rPr sz="2150" dirty="0" err="1"/>
              <a:t>ventaja</a:t>
            </a:r>
            <a:r>
              <a:rPr sz="2150" dirty="0"/>
              <a:t> </a:t>
            </a:r>
            <a:r>
              <a:rPr sz="2150" dirty="0" err="1"/>
              <a:t>tecnológica</a:t>
            </a:r>
            <a:r>
              <a:rPr sz="2150" dirty="0"/>
              <a:t> </a:t>
            </a:r>
            <a:r>
              <a:rPr sz="2150" dirty="0" err="1"/>
              <a:t>filistea</a:t>
            </a:r>
            <a:r>
              <a:rPr sz="2150" dirty="0"/>
              <a:t>, </a:t>
            </a:r>
            <a:r>
              <a:rPr sz="2150" dirty="0" err="1"/>
              <a:t>hierro</a:t>
            </a:r>
            <a:r>
              <a:rPr sz="2150" dirty="0"/>
              <a:t> contra </a:t>
            </a:r>
            <a:r>
              <a:rPr sz="2150" dirty="0" err="1"/>
              <a:t>bronce</a:t>
            </a:r>
            <a:r>
              <a:rPr sz="2150" dirty="0"/>
              <a:t>, </a:t>
            </a:r>
            <a:r>
              <a:rPr sz="2150" dirty="0" err="1"/>
              <a:t>carros</a:t>
            </a:r>
            <a:r>
              <a:rPr sz="2150" dirty="0"/>
              <a:t> contra </a:t>
            </a:r>
            <a:r>
              <a:rPr sz="2150" dirty="0" err="1"/>
              <a:t>infantería</a:t>
            </a:r>
            <a:r>
              <a:rPr sz="2150" dirty="0"/>
              <a:t>.</a:t>
            </a:r>
          </a:p>
          <a:p>
            <a:pPr marL="267335" indent="-267335" defTabSz="713231">
              <a:lnSpc>
                <a:spcPct val="90000"/>
              </a:lnSpc>
              <a:spcBef>
                <a:spcPts val="500"/>
              </a:spcBef>
              <a:defRPr sz="2184" i="1">
                <a:effectLst/>
                <a:latin typeface="Arial Narrow"/>
                <a:ea typeface="Arial Narrow"/>
                <a:cs typeface="Arial Narrow"/>
                <a:sym typeface="Arial Narrow"/>
              </a:defRPr>
            </a:pPr>
            <a:r>
              <a:rPr sz="2150" b="1" dirty="0">
                <a:solidFill>
                  <a:srgbClr val="FFFF00"/>
                </a:solidFill>
              </a:rPr>
              <a:t>They faced a Philistine strategic advantage: the Philistines controlled the coastal plain and the Plain of Megiddo; already they had infiltrated into the central mountains.</a:t>
            </a:r>
            <a:r>
              <a:rPr sz="2150" dirty="0"/>
              <a:t> / Se </a:t>
            </a:r>
            <a:r>
              <a:rPr sz="2150" dirty="0" err="1"/>
              <a:t>enfrentaron</a:t>
            </a:r>
            <a:r>
              <a:rPr sz="2150" dirty="0"/>
              <a:t> a </a:t>
            </a:r>
            <a:r>
              <a:rPr sz="2150" dirty="0" err="1"/>
              <a:t>una</a:t>
            </a:r>
            <a:r>
              <a:rPr sz="2150" dirty="0"/>
              <a:t> </a:t>
            </a:r>
            <a:r>
              <a:rPr sz="2150" dirty="0" err="1"/>
              <a:t>ventaja</a:t>
            </a:r>
            <a:r>
              <a:rPr sz="2150" dirty="0"/>
              <a:t> </a:t>
            </a:r>
            <a:r>
              <a:rPr sz="2150" dirty="0" err="1"/>
              <a:t>estratégica</a:t>
            </a:r>
            <a:r>
              <a:rPr sz="2150" dirty="0"/>
              <a:t> </a:t>
            </a:r>
            <a:r>
              <a:rPr sz="2150" dirty="0" err="1"/>
              <a:t>filistea</a:t>
            </a:r>
            <a:r>
              <a:rPr sz="2150" dirty="0"/>
              <a:t>: </a:t>
            </a:r>
            <a:r>
              <a:rPr sz="2150" dirty="0" err="1"/>
              <a:t>los</a:t>
            </a:r>
            <a:r>
              <a:rPr sz="2150" dirty="0"/>
              <a:t> </a:t>
            </a:r>
            <a:r>
              <a:rPr sz="2150" dirty="0" err="1"/>
              <a:t>filisteos</a:t>
            </a:r>
            <a:r>
              <a:rPr sz="2150" dirty="0"/>
              <a:t> </a:t>
            </a:r>
            <a:r>
              <a:rPr sz="2150" dirty="0" err="1"/>
              <a:t>controlaban</a:t>
            </a:r>
            <a:r>
              <a:rPr sz="2150" dirty="0"/>
              <a:t> la </a:t>
            </a:r>
            <a:r>
              <a:rPr sz="2150" dirty="0" err="1"/>
              <a:t>llanura</a:t>
            </a:r>
            <a:r>
              <a:rPr sz="2150" dirty="0"/>
              <a:t> </a:t>
            </a:r>
            <a:r>
              <a:rPr sz="2150" dirty="0" err="1"/>
              <a:t>costera</a:t>
            </a:r>
            <a:r>
              <a:rPr sz="2150" dirty="0"/>
              <a:t> y la </a:t>
            </a:r>
            <a:r>
              <a:rPr sz="2150" dirty="0" err="1"/>
              <a:t>llanura</a:t>
            </a:r>
            <a:r>
              <a:rPr sz="2150" dirty="0"/>
              <a:t> de Megido; </a:t>
            </a:r>
            <a:r>
              <a:rPr sz="2150" dirty="0" err="1"/>
              <a:t>ya</a:t>
            </a:r>
            <a:r>
              <a:rPr sz="2150" dirty="0"/>
              <a:t> se </a:t>
            </a:r>
            <a:r>
              <a:rPr sz="2150" dirty="0" err="1"/>
              <a:t>habían</a:t>
            </a:r>
            <a:r>
              <a:rPr sz="2150" dirty="0"/>
              <a:t> </a:t>
            </a:r>
            <a:r>
              <a:rPr sz="2150" dirty="0" err="1"/>
              <a:t>infiltrado</a:t>
            </a:r>
            <a:r>
              <a:rPr sz="2150" dirty="0"/>
              <a:t> </a:t>
            </a:r>
            <a:r>
              <a:rPr sz="2150" dirty="0" err="1"/>
              <a:t>en</a:t>
            </a:r>
            <a:r>
              <a:rPr sz="2150" dirty="0"/>
              <a:t> las </a:t>
            </a:r>
            <a:r>
              <a:rPr sz="2150" dirty="0" err="1"/>
              <a:t>montañas</a:t>
            </a:r>
            <a:r>
              <a:rPr sz="2150" dirty="0"/>
              <a:t> </a:t>
            </a:r>
            <a:r>
              <a:rPr sz="2150" dirty="0" err="1"/>
              <a:t>centrales</a:t>
            </a:r>
            <a:r>
              <a:rPr sz="2150" dirty="0"/>
              <a:t>.</a:t>
            </a:r>
          </a:p>
          <a:p>
            <a:pPr marL="267335" indent="-267335" defTabSz="713231">
              <a:lnSpc>
                <a:spcPct val="90000"/>
              </a:lnSpc>
              <a:spcBef>
                <a:spcPts val="500"/>
              </a:spcBef>
              <a:defRPr sz="2184" i="1">
                <a:effectLst/>
                <a:latin typeface="Arial Narrow"/>
                <a:ea typeface="Arial Narrow"/>
                <a:cs typeface="Arial Narrow"/>
                <a:sym typeface="Arial Narrow"/>
              </a:defRPr>
            </a:pPr>
            <a:r>
              <a:rPr sz="2150" b="1" dirty="0">
                <a:solidFill>
                  <a:srgbClr val="FFFF00"/>
                </a:solidFill>
              </a:rPr>
              <a:t>Israel lacked a procedure for the transition of leadership (the judges had not been dynastic, while kings in the ANE often assumed a dynastic succession. Saul’s son was no exception.)</a:t>
            </a:r>
            <a:r>
              <a:rPr sz="2150" dirty="0"/>
              <a:t> / Israel </a:t>
            </a:r>
            <a:r>
              <a:rPr sz="2150" err="1"/>
              <a:t>carecía</a:t>
            </a:r>
            <a:r>
              <a:rPr sz="2150" dirty="0"/>
              <a:t> de un </a:t>
            </a:r>
            <a:r>
              <a:rPr sz="2150" err="1"/>
              <a:t>procedimiento</a:t>
            </a:r>
            <a:r>
              <a:rPr sz="2150" dirty="0"/>
              <a:t> para la </a:t>
            </a:r>
            <a:r>
              <a:rPr sz="2150" err="1"/>
              <a:t>transición</a:t>
            </a:r>
            <a:r>
              <a:rPr sz="2150" dirty="0"/>
              <a:t> del </a:t>
            </a:r>
            <a:r>
              <a:rPr sz="2150" err="1"/>
              <a:t>liderazgo</a:t>
            </a:r>
            <a:r>
              <a:rPr sz="2150" dirty="0"/>
              <a:t> (</a:t>
            </a:r>
            <a:r>
              <a:rPr sz="2150" err="1"/>
              <a:t>los</a:t>
            </a:r>
            <a:r>
              <a:rPr sz="2150" dirty="0"/>
              <a:t> </a:t>
            </a:r>
            <a:r>
              <a:rPr sz="2150" err="1"/>
              <a:t>jueces</a:t>
            </a:r>
            <a:r>
              <a:rPr sz="2150" dirty="0"/>
              <a:t> no </a:t>
            </a:r>
            <a:r>
              <a:rPr sz="2150" err="1"/>
              <a:t>habían</a:t>
            </a:r>
            <a:r>
              <a:rPr sz="2150" dirty="0"/>
              <a:t> </a:t>
            </a:r>
            <a:r>
              <a:rPr sz="2150" err="1"/>
              <a:t>sido</a:t>
            </a:r>
            <a:r>
              <a:rPr sz="2150" dirty="0"/>
              <a:t> </a:t>
            </a:r>
            <a:r>
              <a:rPr sz="2150" err="1"/>
              <a:t>dinásticos</a:t>
            </a:r>
            <a:r>
              <a:rPr sz="2150" dirty="0"/>
              <a:t>, </a:t>
            </a:r>
            <a:r>
              <a:rPr sz="2150" err="1"/>
              <a:t>mientras</a:t>
            </a:r>
            <a:r>
              <a:rPr sz="2150" dirty="0"/>
              <a:t> que </a:t>
            </a:r>
            <a:r>
              <a:rPr sz="2150" err="1"/>
              <a:t>los</a:t>
            </a:r>
            <a:r>
              <a:rPr sz="2150" dirty="0"/>
              <a:t> </a:t>
            </a:r>
            <a:r>
              <a:rPr sz="2150" err="1"/>
              <a:t>reyes</a:t>
            </a:r>
            <a:r>
              <a:rPr sz="2150" dirty="0"/>
              <a:t> del ACO a menudo </a:t>
            </a:r>
            <a:r>
              <a:rPr sz="2150" dirty="0" err="1"/>
              <a:t>asumían</a:t>
            </a:r>
            <a:r>
              <a:rPr sz="2150" dirty="0"/>
              <a:t> </a:t>
            </a:r>
            <a:r>
              <a:rPr sz="2150" dirty="0" err="1"/>
              <a:t>una</a:t>
            </a:r>
            <a:r>
              <a:rPr sz="2150" dirty="0"/>
              <a:t> </a:t>
            </a:r>
            <a:r>
              <a:rPr sz="2150" dirty="0" err="1"/>
              <a:t>sucesión</a:t>
            </a:r>
            <a:r>
              <a:rPr sz="2150" dirty="0"/>
              <a:t> </a:t>
            </a:r>
            <a:r>
              <a:rPr sz="2150" dirty="0" err="1"/>
              <a:t>dinástica</a:t>
            </a:r>
            <a:r>
              <a:rPr sz="2150" dirty="0"/>
              <a:t>. El </a:t>
            </a:r>
            <a:r>
              <a:rPr sz="2150" dirty="0" err="1"/>
              <a:t>hijo</a:t>
            </a:r>
            <a:r>
              <a:rPr sz="2150" dirty="0"/>
              <a:t> de Saúl no era la </a:t>
            </a:r>
            <a:r>
              <a:rPr sz="2150" dirty="0" err="1"/>
              <a:t>excepción</a:t>
            </a:r>
            <a:r>
              <a:rPr sz="2150" dirty="0"/>
              <a:t>).</a:t>
            </a:r>
          </a:p>
          <a:p>
            <a:pPr marL="267335" indent="-267335" defTabSz="713231">
              <a:lnSpc>
                <a:spcPct val="90000"/>
              </a:lnSpc>
              <a:spcBef>
                <a:spcPts val="500"/>
              </a:spcBef>
              <a:defRPr sz="2184" i="1">
                <a:effectLst/>
                <a:latin typeface="Arial Narrow"/>
                <a:ea typeface="Arial Narrow"/>
                <a:cs typeface="Arial Narrow"/>
                <a:sym typeface="Arial Narrow"/>
              </a:defRPr>
            </a:pPr>
            <a:r>
              <a:rPr sz="2150" b="1" dirty="0">
                <a:solidFill>
                  <a:srgbClr val="FFFF00"/>
                </a:solidFill>
              </a:rPr>
              <a:t>David’s anointing by Samuel was ineffective, since it was secret.</a:t>
            </a:r>
            <a:r>
              <a:rPr sz="2150" dirty="0"/>
              <a:t> / La </a:t>
            </a:r>
            <a:r>
              <a:rPr sz="2150" err="1"/>
              <a:t>unción</a:t>
            </a:r>
            <a:r>
              <a:rPr sz="2150" dirty="0"/>
              <a:t> de David </a:t>
            </a:r>
            <a:r>
              <a:rPr sz="2150" err="1"/>
              <a:t>por</a:t>
            </a:r>
            <a:r>
              <a:rPr sz="2150" dirty="0"/>
              <a:t> Samuel </a:t>
            </a:r>
            <a:r>
              <a:rPr sz="2150" err="1"/>
              <a:t>fue</a:t>
            </a:r>
            <a:r>
              <a:rPr sz="2150" dirty="0"/>
              <a:t> </a:t>
            </a:r>
            <a:r>
              <a:rPr sz="2150" err="1"/>
              <a:t>ineficaz</a:t>
            </a:r>
            <a:r>
              <a:rPr sz="2150" dirty="0"/>
              <a:t>, </a:t>
            </a:r>
            <a:r>
              <a:rPr sz="2150" err="1"/>
              <a:t>ya</a:t>
            </a:r>
            <a:r>
              <a:rPr sz="2150" dirty="0"/>
              <a:t> que </a:t>
            </a:r>
            <a:r>
              <a:rPr sz="2150" err="1"/>
              <a:t>era</a:t>
            </a:r>
            <a:r>
              <a:rPr sz="2150" dirty="0"/>
              <a:t> secreta.</a:t>
            </a:r>
          </a:p>
        </p:txBody>
      </p:sp>
      <p:sp>
        <p:nvSpPr>
          <p:cNvPr id="7775"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244</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774">
                                            <p:bg/>
                                          </p:spTgt>
                                        </p:tgtEl>
                                        <p:attrNameLst>
                                          <p:attrName>style.visibility</p:attrName>
                                        </p:attrNameLst>
                                      </p:cBhvr>
                                      <p:to>
                                        <p:strVal val="visible"/>
                                      </p:to>
                                    </p:set>
                                    <p:anim calcmode="lin" valueType="num">
                                      <p:cBhvr>
                                        <p:cTn id="7" dur="500" fill="hold"/>
                                        <p:tgtEl>
                                          <p:spTgt spid="7774">
                                            <p:bg/>
                                          </p:spTgt>
                                        </p:tgtEl>
                                        <p:attrNameLst>
                                          <p:attrName>ppt_w</p:attrName>
                                        </p:attrNameLst>
                                      </p:cBhvr>
                                      <p:tavLst>
                                        <p:tav tm="0">
                                          <p:val>
                                            <p:fltVal val="0"/>
                                          </p:val>
                                        </p:tav>
                                        <p:tav tm="100000">
                                          <p:val>
                                            <p:strVal val="#ppt_w"/>
                                          </p:val>
                                        </p:tav>
                                      </p:tavLst>
                                    </p:anim>
                                    <p:anim calcmode="lin" valueType="num">
                                      <p:cBhvr>
                                        <p:cTn id="8" dur="500" fill="hold"/>
                                        <p:tgtEl>
                                          <p:spTgt spid="777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774">
                                            <p:txEl>
                                              <p:pRg st="0" end="0"/>
                                            </p:txEl>
                                          </p:spTgt>
                                        </p:tgtEl>
                                        <p:attrNameLst>
                                          <p:attrName>style.visibility</p:attrName>
                                        </p:attrNameLst>
                                      </p:cBhvr>
                                      <p:to>
                                        <p:strVal val="visible"/>
                                      </p:to>
                                    </p:set>
                                    <p:anim calcmode="lin" valueType="num">
                                      <p:cBhvr>
                                        <p:cTn id="11" dur="500" fill="hold"/>
                                        <p:tgtEl>
                                          <p:spTgt spid="777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77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774">
                                            <p:txEl>
                                              <p:pRg st="1" end="1"/>
                                            </p:txEl>
                                          </p:spTgt>
                                        </p:tgtEl>
                                        <p:attrNameLst>
                                          <p:attrName>style.visibility</p:attrName>
                                        </p:attrNameLst>
                                      </p:cBhvr>
                                      <p:to>
                                        <p:strVal val="visible"/>
                                      </p:to>
                                    </p:set>
                                    <p:anim calcmode="lin" valueType="num">
                                      <p:cBhvr>
                                        <p:cTn id="17" dur="500" fill="hold"/>
                                        <p:tgtEl>
                                          <p:spTgt spid="777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77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774">
                                            <p:txEl>
                                              <p:pRg st="2" end="2"/>
                                            </p:txEl>
                                          </p:spTgt>
                                        </p:tgtEl>
                                        <p:attrNameLst>
                                          <p:attrName>style.visibility</p:attrName>
                                        </p:attrNameLst>
                                      </p:cBhvr>
                                      <p:to>
                                        <p:strVal val="visible"/>
                                      </p:to>
                                    </p:set>
                                    <p:anim calcmode="lin" valueType="num">
                                      <p:cBhvr>
                                        <p:cTn id="23" dur="500" fill="hold"/>
                                        <p:tgtEl>
                                          <p:spTgt spid="777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77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774">
                                            <p:txEl>
                                              <p:pRg st="3" end="3"/>
                                            </p:txEl>
                                          </p:spTgt>
                                        </p:tgtEl>
                                        <p:attrNameLst>
                                          <p:attrName>style.visibility</p:attrName>
                                        </p:attrNameLst>
                                      </p:cBhvr>
                                      <p:to>
                                        <p:strVal val="visible"/>
                                      </p:to>
                                    </p:set>
                                    <p:anim calcmode="lin" valueType="num">
                                      <p:cBhvr>
                                        <p:cTn id="29" dur="500" fill="hold"/>
                                        <p:tgtEl>
                                          <p:spTgt spid="777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77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7774">
                                            <p:txEl>
                                              <p:pRg st="4" end="4"/>
                                            </p:txEl>
                                          </p:spTgt>
                                        </p:tgtEl>
                                        <p:attrNameLst>
                                          <p:attrName>style.visibility</p:attrName>
                                        </p:attrNameLst>
                                      </p:cBhvr>
                                      <p:to>
                                        <p:strVal val="visible"/>
                                      </p:to>
                                    </p:set>
                                    <p:anim calcmode="lin" valueType="num">
                                      <p:cBhvr>
                                        <p:cTn id="35" dur="500" fill="hold"/>
                                        <p:tgtEl>
                                          <p:spTgt spid="777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77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4" grpId="1" build="p" animBg="1" advAuto="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7" name="AutoShape 2"/>
          <p:cNvSpPr/>
          <p:nvPr/>
        </p:nvSpPr>
        <p:spPr>
          <a:xfrm>
            <a:off x="1905000" y="304800"/>
            <a:ext cx="4267200" cy="1981200"/>
          </a:xfrm>
          <a:prstGeom prst="roundRect">
            <a:avLst>
              <a:gd name="adj" fmla="val 16667"/>
            </a:avLst>
          </a:prstGeom>
          <a:solidFill>
            <a:srgbClr val="339966"/>
          </a:solidFill>
          <a:ln>
            <a:solidFill>
              <a:srgbClr val="EAEAEA"/>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78" name="AutoShape 3"/>
          <p:cNvSpPr/>
          <p:nvPr/>
        </p:nvSpPr>
        <p:spPr>
          <a:xfrm>
            <a:off x="3581400" y="2743200"/>
            <a:ext cx="6705600" cy="3733800"/>
          </a:xfrm>
          <a:prstGeom prst="roundRect">
            <a:avLst>
              <a:gd name="adj" fmla="val 16667"/>
            </a:avLst>
          </a:prstGeom>
          <a:solidFill>
            <a:srgbClr val="339966"/>
          </a:solidFill>
          <a:ln>
            <a:solidFill>
              <a:srgbClr val="EAEAEA"/>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779" name="Rectangle 4"/>
          <p:cNvSpPr txBox="1">
            <a:spLocks noGrp="1"/>
          </p:cNvSpPr>
          <p:nvPr>
            <p:ph type="title"/>
          </p:nvPr>
        </p:nvSpPr>
        <p:spPr>
          <a:xfrm>
            <a:off x="2057400" y="381000"/>
            <a:ext cx="4038600" cy="1858965"/>
          </a:xfrm>
          <a:prstGeom prst="rect">
            <a:avLst/>
          </a:prstGeom>
        </p:spPr>
        <p:txBody>
          <a:bodyPr lIns="45719" tIns="45720" rIns="45719" bIns="45720" anchor="ctr">
            <a:noAutofit/>
          </a:bodyPr>
          <a:lstStyle>
            <a:lvl1pPr defTabSz="630936">
              <a:defRPr sz="2484" b="1">
                <a:solidFill>
                  <a:srgbClr val="FF9933"/>
                </a:solidFill>
                <a:effectLst>
                  <a:outerShdw blurRad="26289" dist="26289" dir="2700000" rotWithShape="0">
                    <a:srgbClr val="000000"/>
                  </a:outerShdw>
                </a:effectLst>
              </a:defRPr>
            </a:lvl1pPr>
          </a:lstStyle>
          <a:p>
            <a:r>
              <a:rPr sz="2450" dirty="0">
                <a:solidFill>
                  <a:srgbClr val="FF7300"/>
                </a:solidFill>
              </a:rPr>
              <a:t>David’s anointing by Samuel was offset by…</a:t>
            </a:r>
            <a:r>
              <a:rPr sz="2450" dirty="0"/>
              <a:t> / </a:t>
            </a:r>
            <a:r>
              <a:rPr sz="2450" dirty="0">
                <a:solidFill>
                  <a:srgbClr val="FAEDA2"/>
                </a:solidFill>
              </a:rPr>
              <a:t>La </a:t>
            </a:r>
            <a:r>
              <a:rPr sz="2450" dirty="0" err="1">
                <a:solidFill>
                  <a:srgbClr val="FAEDA2"/>
                </a:solidFill>
              </a:rPr>
              <a:t>unción</a:t>
            </a:r>
            <a:r>
              <a:rPr sz="2450" dirty="0">
                <a:solidFill>
                  <a:srgbClr val="FAEDA2"/>
                </a:solidFill>
              </a:rPr>
              <a:t> de David </a:t>
            </a:r>
            <a:r>
              <a:rPr sz="2450" dirty="0" err="1">
                <a:solidFill>
                  <a:srgbClr val="FAEDA2"/>
                </a:solidFill>
              </a:rPr>
              <a:t>por</a:t>
            </a:r>
            <a:r>
              <a:rPr sz="2450" dirty="0">
                <a:solidFill>
                  <a:srgbClr val="FAEDA2"/>
                </a:solidFill>
              </a:rPr>
              <a:t> Samuel </a:t>
            </a:r>
            <a:r>
              <a:rPr sz="2450" dirty="0" err="1">
                <a:solidFill>
                  <a:srgbClr val="FAEDA2"/>
                </a:solidFill>
              </a:rPr>
              <a:t>fue</a:t>
            </a:r>
            <a:r>
              <a:rPr sz="2450" dirty="0">
                <a:solidFill>
                  <a:srgbClr val="FAEDA2"/>
                </a:solidFill>
              </a:rPr>
              <a:t> </a:t>
            </a:r>
            <a:r>
              <a:rPr sz="2450" dirty="0" err="1">
                <a:solidFill>
                  <a:srgbClr val="FAEDA2"/>
                </a:solidFill>
              </a:rPr>
              <a:t>contrarrestada</a:t>
            </a:r>
            <a:r>
              <a:rPr sz="2450" dirty="0">
                <a:solidFill>
                  <a:srgbClr val="FAEDA2"/>
                </a:solidFill>
              </a:rPr>
              <a:t> por...</a:t>
            </a:r>
          </a:p>
        </p:txBody>
      </p:sp>
      <p:sp>
        <p:nvSpPr>
          <p:cNvPr id="7780" name="Rectangle 5"/>
          <p:cNvSpPr txBox="1">
            <a:spLocks noGrp="1"/>
          </p:cNvSpPr>
          <p:nvPr>
            <p:ph type="body" sz="half" idx="1"/>
          </p:nvPr>
        </p:nvSpPr>
        <p:spPr>
          <a:xfrm>
            <a:off x="3962400" y="2819400"/>
            <a:ext cx="6096000" cy="3505200"/>
          </a:xfrm>
          <a:prstGeom prst="rect">
            <a:avLst/>
          </a:prstGeom>
        </p:spPr>
        <p:txBody>
          <a:bodyPr lIns="45719" tIns="45720" rIns="45719" bIns="45720" anchor="t">
            <a:normAutofit/>
          </a:bodyPr>
          <a:lstStyle/>
          <a:p>
            <a:pPr marL="229235" indent="-229235" defTabSz="612648">
              <a:lnSpc>
                <a:spcPct val="90000"/>
              </a:lnSpc>
              <a:spcBef>
                <a:spcPts val="500"/>
              </a:spcBef>
              <a:defRPr sz="2144" i="1">
                <a:solidFill>
                  <a:srgbClr val="FFFF99"/>
                </a:solidFill>
                <a:effectLst>
                  <a:outerShdw blurRad="25527" dist="25527" dir="2700000" rotWithShape="0">
                    <a:srgbClr val="000000"/>
                  </a:outerShdw>
                </a:effectLst>
              </a:defRPr>
            </a:pPr>
            <a:r>
              <a:rPr sz="2100" b="1" dirty="0">
                <a:solidFill>
                  <a:srgbClr val="FFFF00"/>
                </a:solidFill>
              </a:rPr>
              <a:t>Limited Recognition (a private anointing)</a:t>
            </a:r>
            <a:r>
              <a:rPr sz="2100" dirty="0"/>
              <a:t> </a:t>
            </a:r>
            <a:r>
              <a:rPr sz="2100" dirty="0">
                <a:solidFill>
                  <a:srgbClr val="FAEDA2"/>
                </a:solidFill>
              </a:rPr>
              <a:t>/ Limited Recognition (a private anointing)</a:t>
            </a:r>
            <a:endParaRPr lang="en-US" sz="2100" dirty="0">
              <a:solidFill>
                <a:srgbClr val="FFFF99"/>
              </a:solidFill>
            </a:endParaRPr>
          </a:p>
          <a:p>
            <a:pPr marL="229235" indent="-229235" defTabSz="612648">
              <a:lnSpc>
                <a:spcPct val="90000"/>
              </a:lnSpc>
              <a:spcBef>
                <a:spcPts val="500"/>
              </a:spcBef>
              <a:defRPr sz="2144" i="1">
                <a:solidFill>
                  <a:srgbClr val="FFFF99"/>
                </a:solidFill>
                <a:effectLst>
                  <a:outerShdw blurRad="25527" dist="25527" dir="2700000" rotWithShape="0">
                    <a:srgbClr val="000000"/>
                  </a:outerShdw>
                </a:effectLst>
              </a:defRPr>
            </a:pPr>
            <a:r>
              <a:rPr sz="2100" b="1" dirty="0">
                <a:solidFill>
                  <a:srgbClr val="FFFF00"/>
                </a:solidFill>
              </a:rPr>
              <a:t>His Outlaw Career (public suspicion)</a:t>
            </a:r>
            <a:r>
              <a:rPr sz="2100" dirty="0"/>
              <a:t> / </a:t>
            </a:r>
            <a:r>
              <a:rPr sz="2100" dirty="0" err="1">
                <a:solidFill>
                  <a:srgbClr val="FAEDA2"/>
                </a:solidFill>
              </a:rPr>
              <a:t>Su</a:t>
            </a:r>
            <a:r>
              <a:rPr sz="2100" dirty="0">
                <a:solidFill>
                  <a:srgbClr val="FAEDA2"/>
                </a:solidFill>
              </a:rPr>
              <a:t> </a:t>
            </a:r>
            <a:r>
              <a:rPr sz="2100" dirty="0" err="1">
                <a:solidFill>
                  <a:srgbClr val="FAEDA2"/>
                </a:solidFill>
              </a:rPr>
              <a:t>carrera</a:t>
            </a:r>
            <a:r>
              <a:rPr sz="2100" dirty="0">
                <a:solidFill>
                  <a:srgbClr val="FAEDA2"/>
                </a:solidFill>
              </a:rPr>
              <a:t> </a:t>
            </a:r>
            <a:r>
              <a:rPr sz="2100" dirty="0" err="1">
                <a:solidFill>
                  <a:srgbClr val="FAEDA2"/>
                </a:solidFill>
              </a:rPr>
              <a:t>fuera</a:t>
            </a:r>
            <a:r>
              <a:rPr sz="2100" dirty="0">
                <a:solidFill>
                  <a:srgbClr val="FAEDA2"/>
                </a:solidFill>
              </a:rPr>
              <a:t> de la ley (</a:t>
            </a:r>
            <a:r>
              <a:rPr sz="2100" dirty="0" err="1">
                <a:solidFill>
                  <a:srgbClr val="FAEDA2"/>
                </a:solidFill>
              </a:rPr>
              <a:t>sospecha</a:t>
            </a:r>
            <a:r>
              <a:rPr sz="2100" dirty="0">
                <a:solidFill>
                  <a:srgbClr val="FAEDA2"/>
                </a:solidFill>
              </a:rPr>
              <a:t> </a:t>
            </a:r>
            <a:r>
              <a:rPr sz="2100" dirty="0" err="1">
                <a:solidFill>
                  <a:srgbClr val="FAEDA2"/>
                </a:solidFill>
              </a:rPr>
              <a:t>pública</a:t>
            </a:r>
            <a:r>
              <a:rPr sz="2100" dirty="0">
                <a:solidFill>
                  <a:srgbClr val="FAEDA2"/>
                </a:solidFill>
              </a:rPr>
              <a:t>)</a:t>
            </a:r>
          </a:p>
          <a:p>
            <a:pPr marL="229235" indent="-229235" defTabSz="612648">
              <a:lnSpc>
                <a:spcPct val="90000"/>
              </a:lnSpc>
              <a:spcBef>
                <a:spcPts val="500"/>
              </a:spcBef>
              <a:defRPr sz="2144" i="1">
                <a:solidFill>
                  <a:srgbClr val="FFFF99"/>
                </a:solidFill>
                <a:effectLst>
                  <a:outerShdw blurRad="25527" dist="25527" dir="2700000" rotWithShape="0">
                    <a:srgbClr val="000000"/>
                  </a:outerShdw>
                </a:effectLst>
              </a:defRPr>
            </a:pPr>
            <a:r>
              <a:rPr sz="2100" b="1" dirty="0">
                <a:solidFill>
                  <a:srgbClr val="FFFF00"/>
                </a:solidFill>
              </a:rPr>
              <a:t>His Philistine </a:t>
            </a:r>
            <a:r>
              <a:rPr sz="2100" b="1" dirty="0" err="1">
                <a:solidFill>
                  <a:srgbClr val="FFFF00"/>
                </a:solidFill>
              </a:rPr>
              <a:t>Vassalship</a:t>
            </a:r>
            <a:r>
              <a:rPr sz="2100" b="1" dirty="0">
                <a:solidFill>
                  <a:srgbClr val="FFFF00"/>
                </a:solidFill>
              </a:rPr>
              <a:t> (further suspicion)</a:t>
            </a:r>
            <a:r>
              <a:rPr sz="2100" dirty="0"/>
              <a:t> </a:t>
            </a:r>
            <a:r>
              <a:rPr sz="2100" dirty="0">
                <a:solidFill>
                  <a:srgbClr val="FAEDA2"/>
                </a:solidFill>
              </a:rPr>
              <a:t>/ </a:t>
            </a:r>
            <a:r>
              <a:rPr sz="2100" dirty="0" err="1">
                <a:solidFill>
                  <a:srgbClr val="FAEDA2"/>
                </a:solidFill>
              </a:rPr>
              <a:t>Su</a:t>
            </a:r>
            <a:r>
              <a:rPr sz="2100" dirty="0">
                <a:solidFill>
                  <a:srgbClr val="FAEDA2"/>
                </a:solidFill>
              </a:rPr>
              <a:t> </a:t>
            </a:r>
            <a:r>
              <a:rPr sz="2100" dirty="0" err="1">
                <a:solidFill>
                  <a:srgbClr val="FAEDA2"/>
                </a:solidFill>
              </a:rPr>
              <a:t>vasallaje</a:t>
            </a:r>
            <a:r>
              <a:rPr sz="2100" dirty="0">
                <a:solidFill>
                  <a:srgbClr val="FAEDA2"/>
                </a:solidFill>
              </a:rPr>
              <a:t> </a:t>
            </a:r>
            <a:r>
              <a:rPr sz="2100" dirty="0" err="1">
                <a:solidFill>
                  <a:srgbClr val="FAEDA2"/>
                </a:solidFill>
              </a:rPr>
              <a:t>filisteo</a:t>
            </a:r>
            <a:r>
              <a:rPr sz="2100" dirty="0">
                <a:solidFill>
                  <a:srgbClr val="FAEDA2"/>
                </a:solidFill>
              </a:rPr>
              <a:t> (</a:t>
            </a:r>
            <a:r>
              <a:rPr sz="2100" dirty="0" err="1">
                <a:solidFill>
                  <a:srgbClr val="FAEDA2"/>
                </a:solidFill>
              </a:rPr>
              <a:t>más</a:t>
            </a:r>
            <a:r>
              <a:rPr sz="2100" dirty="0">
                <a:solidFill>
                  <a:srgbClr val="FAEDA2"/>
                </a:solidFill>
              </a:rPr>
              <a:t> </a:t>
            </a:r>
            <a:r>
              <a:rPr sz="2100" dirty="0" err="1">
                <a:solidFill>
                  <a:srgbClr val="FAEDA2"/>
                </a:solidFill>
              </a:rPr>
              <a:t>sospechas</a:t>
            </a:r>
            <a:r>
              <a:rPr sz="2100" dirty="0">
                <a:solidFill>
                  <a:srgbClr val="FAEDA2"/>
                </a:solidFill>
              </a:rPr>
              <a:t>)</a:t>
            </a:r>
          </a:p>
          <a:p>
            <a:pPr marL="229235" indent="-229235" defTabSz="612648">
              <a:lnSpc>
                <a:spcPct val="90000"/>
              </a:lnSpc>
              <a:spcBef>
                <a:spcPts val="500"/>
              </a:spcBef>
              <a:defRPr sz="2144" i="1">
                <a:solidFill>
                  <a:srgbClr val="FFFF99"/>
                </a:solidFill>
                <a:effectLst>
                  <a:outerShdw blurRad="25527" dist="25527" dir="2700000" rotWithShape="0">
                    <a:srgbClr val="000000"/>
                  </a:outerShdw>
                </a:effectLst>
              </a:defRPr>
            </a:pPr>
            <a:r>
              <a:rPr sz="2100" b="1" dirty="0">
                <a:solidFill>
                  <a:srgbClr val="FFFF00"/>
                </a:solidFill>
              </a:rPr>
              <a:t>Loyalists to Saul’s Family</a:t>
            </a:r>
            <a:r>
              <a:rPr sz="2100" dirty="0"/>
              <a:t> </a:t>
            </a:r>
            <a:r>
              <a:rPr sz="2100" dirty="0">
                <a:solidFill>
                  <a:srgbClr val="FAEDA2"/>
                </a:solidFill>
              </a:rPr>
              <a:t>/ Los </a:t>
            </a:r>
            <a:r>
              <a:rPr sz="2100" dirty="0" err="1">
                <a:solidFill>
                  <a:srgbClr val="FAEDA2"/>
                </a:solidFill>
              </a:rPr>
              <a:t>leales</a:t>
            </a:r>
            <a:r>
              <a:rPr sz="2100" dirty="0">
                <a:solidFill>
                  <a:srgbClr val="FAEDA2"/>
                </a:solidFill>
              </a:rPr>
              <a:t> a la </a:t>
            </a:r>
            <a:r>
              <a:rPr sz="2100" dirty="0" err="1">
                <a:solidFill>
                  <a:srgbClr val="FAEDA2"/>
                </a:solidFill>
              </a:rPr>
              <a:t>familia</a:t>
            </a:r>
            <a:r>
              <a:rPr sz="2100" dirty="0">
                <a:solidFill>
                  <a:srgbClr val="FAEDA2"/>
                </a:solidFill>
              </a:rPr>
              <a:t> de Saúl</a:t>
            </a:r>
          </a:p>
        </p:txBody>
      </p:sp>
      <p:sp>
        <p:nvSpPr>
          <p:cNvPr id="7781"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245</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3"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246</a:t>
            </a:fld>
            <a:endParaRPr/>
          </a:p>
        </p:txBody>
      </p:sp>
      <p:sp>
        <p:nvSpPr>
          <p:cNvPr id="7784" name="Rectangle 2"/>
          <p:cNvSpPr txBox="1">
            <a:spLocks noGrp="1"/>
          </p:cNvSpPr>
          <p:nvPr>
            <p:ph type="title"/>
          </p:nvPr>
        </p:nvSpPr>
        <p:spPr>
          <a:prstGeom prst="rect">
            <a:avLst/>
          </a:prstGeom>
        </p:spPr>
        <p:txBody>
          <a:bodyPr lIns="45719" tIns="45720" rIns="45719" bIns="45720" anchor="ctr">
            <a:normAutofit/>
          </a:bodyPr>
          <a:lstStyle/>
          <a:p>
            <a:pPr defTabSz="768095">
              <a:defRPr sz="3696" b="1">
                <a:solidFill>
                  <a:srgbClr val="00FFFF"/>
                </a:solidFill>
                <a:effectLst>
                  <a:outerShdw blurRad="32004" dist="32004" dir="2700000" rotWithShape="0">
                    <a:srgbClr val="000000"/>
                  </a:outerShdw>
                </a:effectLst>
              </a:defRPr>
            </a:pPr>
            <a:r>
              <a:rPr sz="3650" dirty="0">
                <a:solidFill>
                  <a:srgbClr val="FF7300"/>
                </a:solidFill>
              </a:rPr>
              <a:t>David Moves to Hebron</a:t>
            </a:r>
            <a:r>
              <a:rPr sz="3650" b="0" dirty="0"/>
              <a:t> / David se </a:t>
            </a:r>
            <a:r>
              <a:rPr sz="3650" b="0" dirty="0" err="1"/>
              <a:t>muda</a:t>
            </a:r>
            <a:r>
              <a:rPr sz="3650" b="0" dirty="0"/>
              <a:t> a </a:t>
            </a:r>
            <a:r>
              <a:rPr sz="3650" b="0" dirty="0" err="1"/>
              <a:t>Hebrón</a:t>
            </a:r>
            <a:r>
              <a:rPr sz="3650" b="0" dirty="0"/>
              <a:t> </a:t>
            </a:r>
            <a:r>
              <a:rPr sz="2350" dirty="0"/>
              <a:t>(2 Sa. 2:1-4a)</a:t>
            </a:r>
          </a:p>
        </p:txBody>
      </p:sp>
      <p:sp>
        <p:nvSpPr>
          <p:cNvPr id="7785" name="Rectangle 3"/>
          <p:cNvSpPr txBox="1">
            <a:spLocks noGrp="1"/>
          </p:cNvSpPr>
          <p:nvPr>
            <p:ph type="body" idx="1"/>
          </p:nvPr>
        </p:nvSpPr>
        <p:spPr>
          <a:xfrm>
            <a:off x="609598" y="1447800"/>
            <a:ext cx="10972801" cy="5029200"/>
          </a:xfrm>
          <a:prstGeom prst="rect">
            <a:avLst/>
          </a:prstGeom>
        </p:spPr>
        <p:txBody>
          <a:bodyPr lIns="45719" tIns="45720" rIns="45719" bIns="45720" anchor="t">
            <a:normAutofit/>
          </a:bodyPr>
          <a:lstStyle/>
          <a:p>
            <a:pPr marL="274320" indent="-274320" defTabSz="731520">
              <a:spcBef>
                <a:spcPts val="500"/>
              </a:spcBef>
              <a:buSzTx/>
              <a:buFont typeface="Wingdings"/>
              <a:buNone/>
              <a:defRPr sz="2240" b="1">
                <a:solidFill>
                  <a:srgbClr val="EEC85E"/>
                </a:solidFill>
                <a:effectLst>
                  <a:outerShdw blurRad="30480" dist="30480" dir="2700000" rotWithShape="0">
                    <a:srgbClr val="000000"/>
                  </a:outerShdw>
                </a:effectLst>
              </a:defRPr>
            </a:pPr>
            <a:r>
              <a:rPr sz="2200" dirty="0">
                <a:solidFill>
                  <a:srgbClr val="FF7300"/>
                </a:solidFill>
              </a:rPr>
              <a:t>After seeking Yahweh’s will, David relocated from Ziklag, the border city, to Hebron in the Judean highlands. This marks the end of David’s outlaw career.</a:t>
            </a:r>
            <a:r>
              <a:rPr sz="2200" dirty="0"/>
              <a:t> / </a:t>
            </a:r>
            <a:r>
              <a:rPr sz="2200" dirty="0" err="1"/>
              <a:t>Después</a:t>
            </a:r>
            <a:r>
              <a:rPr sz="2200" dirty="0"/>
              <a:t> de </a:t>
            </a:r>
            <a:r>
              <a:rPr sz="2200" dirty="0" err="1"/>
              <a:t>buscar</a:t>
            </a:r>
            <a:r>
              <a:rPr sz="2200" dirty="0"/>
              <a:t> la </a:t>
            </a:r>
            <a:r>
              <a:rPr sz="2200" dirty="0" err="1"/>
              <a:t>voluntad</a:t>
            </a:r>
            <a:r>
              <a:rPr sz="2200" dirty="0"/>
              <a:t> de </a:t>
            </a:r>
            <a:r>
              <a:rPr sz="2200" dirty="0" err="1"/>
              <a:t>Yahvé</a:t>
            </a:r>
            <a:r>
              <a:rPr sz="2200" dirty="0"/>
              <a:t>, David se </a:t>
            </a:r>
            <a:r>
              <a:rPr sz="2200" dirty="0" err="1"/>
              <a:t>mudó</a:t>
            </a:r>
            <a:r>
              <a:rPr sz="2200" dirty="0"/>
              <a:t> de Ziklag, la ciudad </a:t>
            </a:r>
            <a:r>
              <a:rPr sz="2200" dirty="0" err="1"/>
              <a:t>fronteriza</a:t>
            </a:r>
            <a:r>
              <a:rPr sz="2200" dirty="0"/>
              <a:t>, a </a:t>
            </a:r>
            <a:r>
              <a:rPr sz="2200" dirty="0" err="1"/>
              <a:t>Hebrón</a:t>
            </a:r>
            <a:r>
              <a:rPr sz="2200" dirty="0"/>
              <a:t> </a:t>
            </a:r>
            <a:r>
              <a:rPr sz="2200" dirty="0" err="1"/>
              <a:t>en</a:t>
            </a:r>
            <a:r>
              <a:rPr sz="2200" dirty="0"/>
              <a:t> las tierras </a:t>
            </a:r>
            <a:r>
              <a:rPr sz="2200" dirty="0" err="1"/>
              <a:t>altas</a:t>
            </a:r>
            <a:r>
              <a:rPr sz="2200" dirty="0"/>
              <a:t> de Judea. Esto </a:t>
            </a:r>
            <a:r>
              <a:rPr sz="2200" dirty="0" err="1"/>
              <a:t>marca</a:t>
            </a:r>
            <a:r>
              <a:rPr sz="2200" dirty="0"/>
              <a:t> </a:t>
            </a:r>
            <a:r>
              <a:rPr sz="2200" dirty="0" err="1"/>
              <a:t>el</a:t>
            </a:r>
            <a:r>
              <a:rPr sz="2200" dirty="0"/>
              <a:t> final de la </a:t>
            </a:r>
            <a:r>
              <a:rPr sz="2200" dirty="0" err="1"/>
              <a:t>carrera</a:t>
            </a:r>
            <a:r>
              <a:rPr sz="2200" dirty="0"/>
              <a:t> de </a:t>
            </a:r>
            <a:r>
              <a:rPr sz="2200" dirty="0" err="1"/>
              <a:t>forajido</a:t>
            </a:r>
            <a:r>
              <a:rPr sz="2200" dirty="0"/>
              <a:t> de David.</a:t>
            </a:r>
          </a:p>
          <a:p>
            <a:pPr marL="274320" indent="-274320" defTabSz="731520">
              <a:spcBef>
                <a:spcPts val="400"/>
              </a:spcBef>
              <a:defRPr sz="1920" i="1">
                <a:effectLst>
                  <a:outerShdw blurRad="30480" dist="30480" dir="2700000" rotWithShape="0">
                    <a:srgbClr val="000000"/>
                  </a:outerShdw>
                </a:effectLst>
              </a:defRPr>
            </a:pPr>
            <a:r>
              <a:rPr sz="1900" b="1" dirty="0">
                <a:solidFill>
                  <a:srgbClr val="FFFF00"/>
                </a:solidFill>
              </a:rPr>
              <a:t>Here, the southerners in Judah anointed him as their new king.</a:t>
            </a:r>
            <a:r>
              <a:rPr sz="1900" dirty="0"/>
              <a:t> / </a:t>
            </a:r>
            <a:r>
              <a:rPr sz="1900" dirty="0" err="1"/>
              <a:t>Aquí</a:t>
            </a:r>
            <a:r>
              <a:rPr sz="1900" dirty="0"/>
              <a:t>, </a:t>
            </a:r>
            <a:r>
              <a:rPr sz="1900" dirty="0" err="1"/>
              <a:t>los</a:t>
            </a:r>
            <a:r>
              <a:rPr sz="1900" dirty="0"/>
              <a:t> </a:t>
            </a:r>
            <a:r>
              <a:rPr sz="1900" dirty="0" err="1"/>
              <a:t>sureños</a:t>
            </a:r>
            <a:r>
              <a:rPr sz="1900" dirty="0"/>
              <a:t> de Judá lo </a:t>
            </a:r>
            <a:r>
              <a:rPr sz="1900" dirty="0" err="1"/>
              <a:t>ungieron</a:t>
            </a:r>
            <a:r>
              <a:rPr sz="1900" dirty="0"/>
              <a:t> </a:t>
            </a:r>
            <a:r>
              <a:rPr sz="1900" dirty="0" err="1"/>
              <a:t>como</a:t>
            </a:r>
            <a:r>
              <a:rPr sz="1900" dirty="0"/>
              <a:t> </a:t>
            </a:r>
            <a:r>
              <a:rPr sz="1900" dirty="0" err="1"/>
              <a:t>su</a:t>
            </a:r>
            <a:r>
              <a:rPr sz="1900" dirty="0"/>
              <a:t> nuevo </a:t>
            </a:r>
            <a:r>
              <a:rPr sz="1900" dirty="0" err="1"/>
              <a:t>rey</a:t>
            </a:r>
            <a:r>
              <a:rPr sz="1900" dirty="0"/>
              <a:t>.</a:t>
            </a:r>
          </a:p>
          <a:p>
            <a:pPr marL="274320" indent="-274320" defTabSz="731520">
              <a:spcBef>
                <a:spcPts val="400"/>
              </a:spcBef>
              <a:defRPr sz="1920" i="1">
                <a:effectLst>
                  <a:outerShdw blurRad="30480" dist="30480" dir="2700000" rotWithShape="0">
                    <a:srgbClr val="000000"/>
                  </a:outerShdw>
                </a:effectLst>
              </a:defRPr>
            </a:pPr>
            <a:r>
              <a:rPr sz="1900" b="1" dirty="0">
                <a:solidFill>
                  <a:srgbClr val="FFFF00"/>
                </a:solidFill>
              </a:rPr>
              <a:t>In the north, however, </a:t>
            </a:r>
            <a:r>
              <a:rPr sz="1900" b="1" dirty="0" err="1">
                <a:solidFill>
                  <a:srgbClr val="FFFF00"/>
                </a:solidFill>
              </a:rPr>
              <a:t>Eshba’al</a:t>
            </a:r>
            <a:r>
              <a:rPr sz="1900" b="1" dirty="0">
                <a:solidFill>
                  <a:srgbClr val="FFFF00"/>
                </a:solidFill>
              </a:rPr>
              <a:t> (nicknamed Ish-</a:t>
            </a:r>
            <a:r>
              <a:rPr sz="1900" b="1" dirty="0" err="1">
                <a:solidFill>
                  <a:srgbClr val="FFFF00"/>
                </a:solidFill>
              </a:rPr>
              <a:t>bosheth</a:t>
            </a:r>
            <a:r>
              <a:rPr sz="1900" b="1" dirty="0">
                <a:solidFill>
                  <a:srgbClr val="FFFF00"/>
                </a:solidFill>
              </a:rPr>
              <a:t>), Saul’s surviving son, was crowned king.</a:t>
            </a:r>
            <a:r>
              <a:rPr sz="1900" dirty="0"/>
              <a:t> / En </a:t>
            </a:r>
            <a:r>
              <a:rPr sz="1900" dirty="0" err="1"/>
              <a:t>el</a:t>
            </a:r>
            <a:r>
              <a:rPr sz="1900" dirty="0"/>
              <a:t> </a:t>
            </a:r>
            <a:r>
              <a:rPr sz="1900" dirty="0" err="1"/>
              <a:t>norte</a:t>
            </a:r>
            <a:r>
              <a:rPr sz="1900" dirty="0"/>
              <a:t>, sin embargo, </a:t>
            </a:r>
            <a:r>
              <a:rPr sz="1900" dirty="0" err="1"/>
              <a:t>Esba'al</a:t>
            </a:r>
            <a:r>
              <a:rPr sz="1900" dirty="0"/>
              <a:t> (</a:t>
            </a:r>
            <a:r>
              <a:rPr sz="1900" dirty="0" err="1"/>
              <a:t>apodado</a:t>
            </a:r>
            <a:r>
              <a:rPr sz="1900" dirty="0"/>
              <a:t> </a:t>
            </a:r>
            <a:r>
              <a:rPr sz="1900" dirty="0" err="1"/>
              <a:t>Isbóset</a:t>
            </a:r>
            <a:r>
              <a:rPr sz="1900" dirty="0"/>
              <a:t>), </a:t>
            </a:r>
            <a:r>
              <a:rPr sz="1900" dirty="0" err="1"/>
              <a:t>el</a:t>
            </a:r>
            <a:r>
              <a:rPr sz="1900" dirty="0"/>
              <a:t> </a:t>
            </a:r>
            <a:r>
              <a:rPr sz="1900" dirty="0" err="1"/>
              <a:t>hijo</a:t>
            </a:r>
            <a:r>
              <a:rPr sz="1900" dirty="0"/>
              <a:t> </a:t>
            </a:r>
            <a:r>
              <a:rPr sz="1900" dirty="0" err="1"/>
              <a:t>sobreviviente</a:t>
            </a:r>
            <a:r>
              <a:rPr sz="1900" dirty="0"/>
              <a:t> de Saúl, </a:t>
            </a:r>
            <a:r>
              <a:rPr sz="1900" dirty="0" err="1"/>
              <a:t>fue</a:t>
            </a:r>
            <a:r>
              <a:rPr sz="1900" dirty="0"/>
              <a:t> </a:t>
            </a:r>
            <a:r>
              <a:rPr sz="1900" dirty="0" err="1"/>
              <a:t>coronado</a:t>
            </a:r>
            <a:r>
              <a:rPr sz="1900" dirty="0"/>
              <a:t> </a:t>
            </a:r>
            <a:r>
              <a:rPr sz="1900" dirty="0" err="1"/>
              <a:t>rey</a:t>
            </a:r>
            <a:r>
              <a:rPr sz="1900" dirty="0"/>
              <a:t>.</a:t>
            </a:r>
          </a:p>
          <a:p>
            <a:pPr marL="274320" indent="-274320" defTabSz="731520">
              <a:spcBef>
                <a:spcPts val="400"/>
              </a:spcBef>
              <a:defRPr sz="1920" i="1">
                <a:effectLst>
                  <a:outerShdw blurRad="30480" dist="30480" dir="2700000" rotWithShape="0">
                    <a:srgbClr val="000000"/>
                  </a:outerShdw>
                </a:effectLst>
              </a:defRPr>
            </a:pPr>
            <a:r>
              <a:rPr sz="1900" b="1" dirty="0">
                <a:solidFill>
                  <a:srgbClr val="FFFF00"/>
                </a:solidFill>
              </a:rPr>
              <a:t>Such a circumstance could only result in civil war, and for the next 7 ½ years, the two families would struggle for political supremacy.</a:t>
            </a:r>
            <a:r>
              <a:rPr sz="1900" dirty="0"/>
              <a:t> / Tal </a:t>
            </a:r>
            <a:r>
              <a:rPr sz="1900" dirty="0" err="1"/>
              <a:t>circunstancia</a:t>
            </a:r>
            <a:r>
              <a:rPr sz="1900" dirty="0"/>
              <a:t> solo </a:t>
            </a:r>
            <a:r>
              <a:rPr sz="1900" dirty="0" err="1"/>
              <a:t>podría</a:t>
            </a:r>
            <a:r>
              <a:rPr sz="1900" dirty="0"/>
              <a:t> </a:t>
            </a:r>
            <a:r>
              <a:rPr sz="1900" dirty="0" err="1"/>
              <a:t>resultar</a:t>
            </a:r>
            <a:r>
              <a:rPr sz="1900" dirty="0"/>
              <a:t> </a:t>
            </a:r>
            <a:r>
              <a:rPr sz="1900" dirty="0" err="1"/>
              <a:t>en</a:t>
            </a:r>
            <a:r>
              <a:rPr sz="1900" dirty="0"/>
              <a:t> </a:t>
            </a:r>
            <a:r>
              <a:rPr sz="1900" dirty="0" err="1"/>
              <a:t>una</a:t>
            </a:r>
            <a:r>
              <a:rPr sz="1900" dirty="0"/>
              <a:t> </a:t>
            </a:r>
            <a:r>
              <a:rPr sz="1900" dirty="0" err="1"/>
              <a:t>guerra</a:t>
            </a:r>
            <a:r>
              <a:rPr sz="1900" dirty="0"/>
              <a:t> civil, y </a:t>
            </a:r>
            <a:r>
              <a:rPr sz="1900" dirty="0" err="1"/>
              <a:t>durante</a:t>
            </a:r>
            <a:r>
              <a:rPr sz="1900" dirty="0"/>
              <a:t> </a:t>
            </a:r>
            <a:r>
              <a:rPr sz="1900" dirty="0" err="1"/>
              <a:t>los</a:t>
            </a:r>
            <a:r>
              <a:rPr sz="1900" dirty="0"/>
              <a:t> </a:t>
            </a:r>
            <a:r>
              <a:rPr sz="1900" dirty="0" err="1"/>
              <a:t>siguientes</a:t>
            </a:r>
            <a:r>
              <a:rPr sz="1900" dirty="0"/>
              <a:t> </a:t>
            </a:r>
            <a:r>
              <a:rPr sz="1900" dirty="0" err="1"/>
              <a:t>siete</a:t>
            </a:r>
            <a:r>
              <a:rPr sz="1900" dirty="0"/>
              <a:t> </a:t>
            </a:r>
            <a:r>
              <a:rPr sz="1900" dirty="0" err="1"/>
              <a:t>años</a:t>
            </a:r>
            <a:r>
              <a:rPr sz="1900" dirty="0"/>
              <a:t> y medio, las dos </a:t>
            </a:r>
            <a:r>
              <a:rPr sz="1900" dirty="0" err="1"/>
              <a:t>familias</a:t>
            </a:r>
            <a:r>
              <a:rPr sz="1900" dirty="0"/>
              <a:t> </a:t>
            </a:r>
            <a:r>
              <a:rPr sz="1900" dirty="0" err="1"/>
              <a:t>lucharían</a:t>
            </a:r>
            <a:r>
              <a:rPr sz="1900" dirty="0"/>
              <a:t> </a:t>
            </a:r>
            <a:r>
              <a:rPr sz="1900" dirty="0" err="1"/>
              <a:t>por</a:t>
            </a:r>
            <a:r>
              <a:rPr sz="1900" dirty="0"/>
              <a:t> la </a:t>
            </a:r>
            <a:r>
              <a:rPr sz="1900" dirty="0" err="1"/>
              <a:t>supremacía</a:t>
            </a:r>
            <a:r>
              <a:rPr sz="1900" dirty="0"/>
              <a:t> </a:t>
            </a:r>
            <a:r>
              <a:rPr sz="1900" dirty="0" err="1"/>
              <a:t>política</a:t>
            </a:r>
            <a:r>
              <a:rPr sz="1900" dirty="0"/>
              <a: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785">
                                            <p:bg/>
                                          </p:spTgt>
                                        </p:tgtEl>
                                        <p:attrNameLst>
                                          <p:attrName>style.visibility</p:attrName>
                                        </p:attrNameLst>
                                      </p:cBhvr>
                                      <p:to>
                                        <p:strVal val="visible"/>
                                      </p:to>
                                    </p:set>
                                    <p:anim calcmode="lin" valueType="num">
                                      <p:cBhvr>
                                        <p:cTn id="7" dur="500" fill="hold"/>
                                        <p:tgtEl>
                                          <p:spTgt spid="7785">
                                            <p:bg/>
                                          </p:spTgt>
                                        </p:tgtEl>
                                        <p:attrNameLst>
                                          <p:attrName>ppt_w</p:attrName>
                                        </p:attrNameLst>
                                      </p:cBhvr>
                                      <p:tavLst>
                                        <p:tav tm="0">
                                          <p:val>
                                            <p:fltVal val="0"/>
                                          </p:val>
                                        </p:tav>
                                        <p:tav tm="100000">
                                          <p:val>
                                            <p:strVal val="#ppt_w"/>
                                          </p:val>
                                        </p:tav>
                                      </p:tavLst>
                                    </p:anim>
                                    <p:anim calcmode="lin" valueType="num">
                                      <p:cBhvr>
                                        <p:cTn id="8" dur="500" fill="hold"/>
                                        <p:tgtEl>
                                          <p:spTgt spid="778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785">
                                            <p:txEl>
                                              <p:pRg st="0" end="0"/>
                                            </p:txEl>
                                          </p:spTgt>
                                        </p:tgtEl>
                                        <p:attrNameLst>
                                          <p:attrName>style.visibility</p:attrName>
                                        </p:attrNameLst>
                                      </p:cBhvr>
                                      <p:to>
                                        <p:strVal val="visible"/>
                                      </p:to>
                                    </p:set>
                                    <p:anim calcmode="lin" valueType="num">
                                      <p:cBhvr>
                                        <p:cTn id="11" dur="500" fill="hold"/>
                                        <p:tgtEl>
                                          <p:spTgt spid="778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78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785">
                                            <p:txEl>
                                              <p:pRg st="1" end="1"/>
                                            </p:txEl>
                                          </p:spTgt>
                                        </p:tgtEl>
                                        <p:attrNameLst>
                                          <p:attrName>style.visibility</p:attrName>
                                        </p:attrNameLst>
                                      </p:cBhvr>
                                      <p:to>
                                        <p:strVal val="visible"/>
                                      </p:to>
                                    </p:set>
                                    <p:anim calcmode="lin" valueType="num">
                                      <p:cBhvr>
                                        <p:cTn id="17" dur="500" fill="hold"/>
                                        <p:tgtEl>
                                          <p:spTgt spid="778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78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785">
                                            <p:txEl>
                                              <p:pRg st="2" end="2"/>
                                            </p:txEl>
                                          </p:spTgt>
                                        </p:tgtEl>
                                        <p:attrNameLst>
                                          <p:attrName>style.visibility</p:attrName>
                                        </p:attrNameLst>
                                      </p:cBhvr>
                                      <p:to>
                                        <p:strVal val="visible"/>
                                      </p:to>
                                    </p:set>
                                    <p:anim calcmode="lin" valueType="num">
                                      <p:cBhvr>
                                        <p:cTn id="23" dur="500" fill="hold"/>
                                        <p:tgtEl>
                                          <p:spTgt spid="778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78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785">
                                            <p:txEl>
                                              <p:pRg st="3" end="3"/>
                                            </p:txEl>
                                          </p:spTgt>
                                        </p:tgtEl>
                                        <p:attrNameLst>
                                          <p:attrName>style.visibility</p:attrName>
                                        </p:attrNameLst>
                                      </p:cBhvr>
                                      <p:to>
                                        <p:strVal val="visible"/>
                                      </p:to>
                                    </p:set>
                                    <p:anim calcmode="lin" valueType="num">
                                      <p:cBhvr>
                                        <p:cTn id="29" dur="500" fill="hold"/>
                                        <p:tgtEl>
                                          <p:spTgt spid="778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78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5" grpId="1" build="p" animBg="1" advAuto="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7" name="Rectangle 2"/>
          <p:cNvSpPr txBox="1">
            <a:spLocks noGrp="1"/>
          </p:cNvSpPr>
          <p:nvPr>
            <p:ph type="title"/>
          </p:nvPr>
        </p:nvSpPr>
        <p:spPr>
          <a:prstGeom prst="rect">
            <a:avLst/>
          </a:prstGeom>
        </p:spPr>
        <p:txBody>
          <a:bodyPr lIns="45719" tIns="45720" rIns="45719" bIns="45720" anchor="ctr">
            <a:normAutofit/>
          </a:bodyPr>
          <a:lstStyle>
            <a:lvl1pPr defTabSz="877823">
              <a:defRPr sz="4224">
                <a:solidFill>
                  <a:srgbClr val="FFFF99"/>
                </a:solidFill>
                <a:effectLst>
                  <a:outerShdw blurRad="36576" dist="36576" dir="2700000" rotWithShape="0">
                    <a:srgbClr val="000000"/>
                  </a:outerShdw>
                </a:effectLst>
                <a:latin typeface="Impact"/>
                <a:ea typeface="Impact"/>
                <a:cs typeface="Impact"/>
                <a:sym typeface="Impact"/>
              </a:defRPr>
            </a:lvl1pPr>
          </a:lstStyle>
          <a:p>
            <a:r>
              <a:rPr sz="4200" dirty="0">
                <a:solidFill>
                  <a:srgbClr val="FF7300"/>
                </a:solidFill>
              </a:rPr>
              <a:t>DAVID AND THE PHILISTINES</a:t>
            </a:r>
            <a:r>
              <a:rPr sz="4200" dirty="0"/>
              <a:t> / DAVID Y LOS FILISTEOS</a:t>
            </a:r>
          </a:p>
        </p:txBody>
      </p:sp>
      <p:sp>
        <p:nvSpPr>
          <p:cNvPr id="7788" name="Rectangle 3"/>
          <p:cNvSpPr txBox="1">
            <a:spLocks noGrp="1"/>
          </p:cNvSpPr>
          <p:nvPr>
            <p:ph type="body" idx="1"/>
          </p:nvPr>
        </p:nvSpPr>
        <p:spPr>
          <a:xfrm>
            <a:off x="609600" y="1600200"/>
            <a:ext cx="10972800" cy="4883924"/>
          </a:xfrm>
          <a:prstGeom prst="rect">
            <a:avLst/>
          </a:prstGeom>
        </p:spPr>
        <p:txBody>
          <a:bodyPr lIns="45719" tIns="45720" rIns="45719" bIns="45720" anchor="t">
            <a:normAutofit/>
          </a:bodyPr>
          <a:lstStyle/>
          <a:p>
            <a:pPr marL="291465" indent="-291465" defTabSz="777240">
              <a:spcBef>
                <a:spcPts val="600"/>
              </a:spcBef>
              <a:buSzTx/>
              <a:buFont typeface="Wingdings"/>
              <a:buNone/>
              <a:defRPr sz="2720" b="1">
                <a:solidFill>
                  <a:srgbClr val="EEC85E"/>
                </a:solidFill>
                <a:effectLst>
                  <a:outerShdw blurRad="32385" dist="32385" dir="2700000" rotWithShape="0">
                    <a:srgbClr val="000000"/>
                  </a:outerShdw>
                </a:effectLst>
                <a:latin typeface="Rockwell Condensed"/>
                <a:ea typeface="Rockwell Condensed"/>
                <a:cs typeface="Rockwell Condensed"/>
                <a:sym typeface="Rockwell Condensed"/>
              </a:defRPr>
            </a:pPr>
            <a:r>
              <a:rPr sz="2700" dirty="0">
                <a:solidFill>
                  <a:srgbClr val="FF7300"/>
                </a:solidFill>
              </a:rPr>
              <a:t>David’s move to Hebron—and even his being crowned king by the people of Judah—may not have immediately alarmed the Philistines. </a:t>
            </a:r>
            <a:r>
              <a:rPr sz="2700" dirty="0"/>
              <a:t>/ El </a:t>
            </a:r>
            <a:r>
              <a:rPr sz="2700" dirty="0" err="1"/>
              <a:t>traslado</a:t>
            </a:r>
            <a:r>
              <a:rPr sz="2700" dirty="0"/>
              <a:t> de David a </a:t>
            </a:r>
            <a:r>
              <a:rPr sz="2700" dirty="0" err="1"/>
              <a:t>Hebrón</a:t>
            </a:r>
            <a:r>
              <a:rPr sz="2700" dirty="0"/>
              <a:t>, e </a:t>
            </a:r>
            <a:r>
              <a:rPr sz="2700" dirty="0" err="1"/>
              <a:t>incluso</a:t>
            </a:r>
            <a:r>
              <a:rPr sz="2700" dirty="0"/>
              <a:t> </a:t>
            </a:r>
            <a:r>
              <a:rPr sz="2700" dirty="0" err="1"/>
              <a:t>su</a:t>
            </a:r>
            <a:r>
              <a:rPr sz="2700" dirty="0"/>
              <a:t> </a:t>
            </a:r>
            <a:r>
              <a:rPr sz="2700" dirty="0" err="1"/>
              <a:t>coronación</a:t>
            </a:r>
            <a:r>
              <a:rPr sz="2700" dirty="0"/>
              <a:t> </a:t>
            </a:r>
            <a:r>
              <a:rPr sz="2700" dirty="0" err="1"/>
              <a:t>por</a:t>
            </a:r>
            <a:r>
              <a:rPr sz="2700" dirty="0"/>
              <a:t> </a:t>
            </a:r>
            <a:r>
              <a:rPr sz="2700" dirty="0" err="1"/>
              <a:t>el</a:t>
            </a:r>
            <a:r>
              <a:rPr sz="2700" dirty="0"/>
              <a:t> pueblo de Judá, </a:t>
            </a:r>
            <a:r>
              <a:rPr sz="2700" dirty="0" err="1"/>
              <a:t>puede</a:t>
            </a:r>
            <a:r>
              <a:rPr sz="2700" dirty="0"/>
              <a:t> que no </a:t>
            </a:r>
            <a:r>
              <a:rPr sz="2700" dirty="0" err="1"/>
              <a:t>haya</a:t>
            </a:r>
            <a:r>
              <a:rPr sz="2700" dirty="0"/>
              <a:t> </a:t>
            </a:r>
            <a:r>
              <a:rPr sz="2700" dirty="0" err="1"/>
              <a:t>alarmado</a:t>
            </a:r>
            <a:r>
              <a:rPr sz="2700" dirty="0"/>
              <a:t> </a:t>
            </a:r>
            <a:r>
              <a:rPr sz="2700" dirty="0" err="1"/>
              <a:t>inmediatamente</a:t>
            </a:r>
            <a:r>
              <a:rPr sz="2700" dirty="0"/>
              <a:t> a </a:t>
            </a:r>
            <a:r>
              <a:rPr sz="2700" dirty="0" err="1"/>
              <a:t>los</a:t>
            </a:r>
            <a:r>
              <a:rPr sz="2700" dirty="0"/>
              <a:t> </a:t>
            </a:r>
            <a:r>
              <a:rPr sz="2700" dirty="0" err="1"/>
              <a:t>filisteos</a:t>
            </a:r>
            <a:r>
              <a:rPr sz="2700" dirty="0"/>
              <a:t>.</a:t>
            </a:r>
          </a:p>
          <a:p>
            <a:pPr marL="291465" indent="-291465" defTabSz="777240">
              <a:spcBef>
                <a:spcPts val="400"/>
              </a:spcBef>
              <a:defRPr sz="2040">
                <a:effectLst>
                  <a:outerShdw blurRad="32385" dist="32385" dir="2700000" rotWithShape="0">
                    <a:srgbClr val="000000"/>
                  </a:outerShdw>
                </a:effectLst>
                <a:latin typeface="Comic Sans MS"/>
                <a:ea typeface="Comic Sans MS"/>
                <a:cs typeface="Comic Sans MS"/>
                <a:sym typeface="Comic Sans MS"/>
              </a:defRPr>
            </a:pPr>
            <a:r>
              <a:rPr sz="2000" b="1" i="1" dirty="0">
                <a:solidFill>
                  <a:srgbClr val="FFFF00"/>
                </a:solidFill>
              </a:rPr>
              <a:t>They likely still considered David one of their own.</a:t>
            </a:r>
            <a:r>
              <a:rPr sz="2000" i="1" dirty="0"/>
              <a:t> / </a:t>
            </a:r>
            <a:r>
              <a:rPr sz="2000" i="1" dirty="0" err="1"/>
              <a:t>Probablemente</a:t>
            </a:r>
            <a:r>
              <a:rPr sz="2000" i="1" dirty="0"/>
              <a:t> </a:t>
            </a:r>
            <a:r>
              <a:rPr sz="2000" i="1" dirty="0" err="1"/>
              <a:t>todavía</a:t>
            </a:r>
            <a:r>
              <a:rPr sz="2000" i="1" dirty="0"/>
              <a:t> </a:t>
            </a:r>
            <a:r>
              <a:rPr sz="2000" i="1" dirty="0" err="1"/>
              <a:t>consideraban</a:t>
            </a:r>
            <a:r>
              <a:rPr sz="2000" i="1" dirty="0"/>
              <a:t> a David </a:t>
            </a:r>
            <a:r>
              <a:rPr sz="2000" i="1" dirty="0" err="1"/>
              <a:t>como</a:t>
            </a:r>
            <a:r>
              <a:rPr sz="2000" i="1" dirty="0"/>
              <a:t> uno de </a:t>
            </a:r>
            <a:r>
              <a:rPr sz="2000" i="1" dirty="0" err="1"/>
              <a:t>los</a:t>
            </a:r>
            <a:r>
              <a:rPr sz="2000" i="1" dirty="0"/>
              <a:t> </a:t>
            </a:r>
            <a:r>
              <a:rPr sz="2000" i="1" dirty="0" err="1"/>
              <a:t>suyos</a:t>
            </a:r>
            <a:r>
              <a:rPr sz="2000" i="1" dirty="0"/>
              <a:t>.</a:t>
            </a:r>
          </a:p>
          <a:p>
            <a:pPr marL="291465" indent="-291465" defTabSz="777240">
              <a:spcBef>
                <a:spcPts val="400"/>
              </a:spcBef>
              <a:defRPr sz="2040">
                <a:effectLst>
                  <a:outerShdw blurRad="32385" dist="32385" dir="2700000" rotWithShape="0">
                    <a:srgbClr val="000000"/>
                  </a:outerShdw>
                </a:effectLst>
                <a:latin typeface="Comic Sans MS"/>
                <a:ea typeface="Comic Sans MS"/>
                <a:cs typeface="Comic Sans MS"/>
                <a:sym typeface="Comic Sans MS"/>
              </a:defRPr>
            </a:pPr>
            <a:r>
              <a:rPr sz="2000" b="1" i="1" dirty="0">
                <a:solidFill>
                  <a:srgbClr val="FFFF00"/>
                </a:solidFill>
              </a:rPr>
              <a:t>The fact that David would now become a hostile rival to the house of Saul would further assure the Philistine lords that David continued to serve as their vassal, carrying out their war against Israel.</a:t>
            </a:r>
            <a:r>
              <a:rPr sz="2000" i="1" dirty="0"/>
              <a:t> / El </a:t>
            </a:r>
            <a:r>
              <a:rPr sz="2000" i="1" dirty="0" err="1"/>
              <a:t>hecho</a:t>
            </a:r>
            <a:r>
              <a:rPr sz="2000" i="1" dirty="0"/>
              <a:t> de que David se </a:t>
            </a:r>
            <a:r>
              <a:rPr sz="2000" i="1" dirty="0" err="1"/>
              <a:t>convirtiera</a:t>
            </a:r>
            <a:r>
              <a:rPr sz="2000" i="1" dirty="0"/>
              <a:t> </a:t>
            </a:r>
            <a:r>
              <a:rPr sz="2000" i="1" dirty="0" err="1"/>
              <a:t>ahora</a:t>
            </a:r>
            <a:r>
              <a:rPr sz="2000" i="1" dirty="0"/>
              <a:t> </a:t>
            </a:r>
            <a:r>
              <a:rPr sz="2000" i="1" dirty="0" err="1"/>
              <a:t>en</a:t>
            </a:r>
            <a:r>
              <a:rPr sz="2000" i="1" dirty="0"/>
              <a:t> un rival </a:t>
            </a:r>
            <a:r>
              <a:rPr sz="2000" i="1" dirty="0" err="1"/>
              <a:t>hostil</a:t>
            </a:r>
            <a:r>
              <a:rPr sz="2000" i="1" dirty="0"/>
              <a:t> de la casa de Saúl </a:t>
            </a:r>
            <a:r>
              <a:rPr sz="2000" i="1" dirty="0" err="1"/>
              <a:t>aseguraría</a:t>
            </a:r>
            <a:r>
              <a:rPr sz="2000" i="1" dirty="0"/>
              <a:t> </a:t>
            </a:r>
            <a:r>
              <a:rPr sz="2000" i="1" dirty="0" err="1"/>
              <a:t>aún</a:t>
            </a:r>
            <a:r>
              <a:rPr sz="2000" i="1" dirty="0"/>
              <a:t> </a:t>
            </a:r>
            <a:r>
              <a:rPr sz="2000" i="1" dirty="0" err="1"/>
              <a:t>más</a:t>
            </a:r>
            <a:r>
              <a:rPr sz="2000" i="1" dirty="0"/>
              <a:t> a </a:t>
            </a:r>
            <a:r>
              <a:rPr sz="2000" i="1" dirty="0" err="1"/>
              <a:t>los</a:t>
            </a:r>
            <a:r>
              <a:rPr sz="2000" i="1" dirty="0"/>
              <a:t> </a:t>
            </a:r>
            <a:r>
              <a:rPr sz="2000" i="1" dirty="0" err="1"/>
              <a:t>señores</a:t>
            </a:r>
            <a:r>
              <a:rPr sz="2000" i="1" dirty="0"/>
              <a:t> </a:t>
            </a:r>
            <a:r>
              <a:rPr sz="2000" i="1" dirty="0" err="1"/>
              <a:t>filisteos</a:t>
            </a:r>
            <a:r>
              <a:rPr sz="2000" i="1" dirty="0"/>
              <a:t> que David </a:t>
            </a:r>
            <a:r>
              <a:rPr sz="2000" i="1" dirty="0" err="1"/>
              <a:t>continuaría</a:t>
            </a:r>
            <a:r>
              <a:rPr sz="2000" i="1" dirty="0"/>
              <a:t> </a:t>
            </a:r>
            <a:r>
              <a:rPr sz="2000" i="1" dirty="0" err="1"/>
              <a:t>sirviendo</a:t>
            </a:r>
            <a:r>
              <a:rPr sz="2000" i="1" dirty="0"/>
              <a:t> </a:t>
            </a:r>
            <a:r>
              <a:rPr sz="2000" i="1" dirty="0" err="1"/>
              <a:t>como</a:t>
            </a:r>
            <a:r>
              <a:rPr sz="2000" i="1" dirty="0"/>
              <a:t> </a:t>
            </a:r>
            <a:r>
              <a:rPr sz="2000" i="1" dirty="0" err="1"/>
              <a:t>su</a:t>
            </a:r>
            <a:r>
              <a:rPr sz="2000" i="1" dirty="0"/>
              <a:t> </a:t>
            </a:r>
            <a:r>
              <a:rPr sz="2000" i="1" dirty="0" err="1"/>
              <a:t>vasallo</a:t>
            </a:r>
            <a:r>
              <a:rPr sz="2000" i="1" dirty="0"/>
              <a:t>, </a:t>
            </a:r>
            <a:r>
              <a:rPr sz="2000" i="1" dirty="0" err="1"/>
              <a:t>llevando</a:t>
            </a:r>
            <a:r>
              <a:rPr sz="2000" i="1" dirty="0"/>
              <a:t> a </a:t>
            </a:r>
            <a:r>
              <a:rPr sz="2000" i="1" dirty="0" err="1"/>
              <a:t>cabo</a:t>
            </a:r>
            <a:r>
              <a:rPr sz="2000" i="1" dirty="0"/>
              <a:t> </a:t>
            </a:r>
            <a:r>
              <a:rPr sz="2000" i="1" dirty="0" err="1"/>
              <a:t>su</a:t>
            </a:r>
            <a:r>
              <a:rPr sz="2000" i="1" dirty="0"/>
              <a:t> </a:t>
            </a:r>
            <a:r>
              <a:rPr sz="2000" i="1" dirty="0" err="1"/>
              <a:t>guerra</a:t>
            </a:r>
            <a:r>
              <a:rPr sz="2000" i="1" dirty="0"/>
              <a:t> contra Israel.</a:t>
            </a:r>
          </a:p>
        </p:txBody>
      </p:sp>
      <p:sp>
        <p:nvSpPr>
          <p:cNvPr id="7789"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247</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788">
                                            <p:bg/>
                                          </p:spTgt>
                                        </p:tgtEl>
                                        <p:attrNameLst>
                                          <p:attrName>style.visibility</p:attrName>
                                        </p:attrNameLst>
                                      </p:cBhvr>
                                      <p:to>
                                        <p:strVal val="visible"/>
                                      </p:to>
                                    </p:set>
                                    <p:anim calcmode="lin" valueType="num">
                                      <p:cBhvr>
                                        <p:cTn id="7" dur="500" fill="hold"/>
                                        <p:tgtEl>
                                          <p:spTgt spid="7788">
                                            <p:bg/>
                                          </p:spTgt>
                                        </p:tgtEl>
                                        <p:attrNameLst>
                                          <p:attrName>ppt_w</p:attrName>
                                        </p:attrNameLst>
                                      </p:cBhvr>
                                      <p:tavLst>
                                        <p:tav tm="0">
                                          <p:val>
                                            <p:fltVal val="0"/>
                                          </p:val>
                                        </p:tav>
                                        <p:tav tm="100000">
                                          <p:val>
                                            <p:strVal val="#ppt_w"/>
                                          </p:val>
                                        </p:tav>
                                      </p:tavLst>
                                    </p:anim>
                                    <p:anim calcmode="lin" valueType="num">
                                      <p:cBhvr>
                                        <p:cTn id="8" dur="500" fill="hold"/>
                                        <p:tgtEl>
                                          <p:spTgt spid="778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788">
                                            <p:txEl>
                                              <p:pRg st="0" end="0"/>
                                            </p:txEl>
                                          </p:spTgt>
                                        </p:tgtEl>
                                        <p:attrNameLst>
                                          <p:attrName>style.visibility</p:attrName>
                                        </p:attrNameLst>
                                      </p:cBhvr>
                                      <p:to>
                                        <p:strVal val="visible"/>
                                      </p:to>
                                    </p:set>
                                    <p:anim calcmode="lin" valueType="num">
                                      <p:cBhvr>
                                        <p:cTn id="11" dur="500" fill="hold"/>
                                        <p:tgtEl>
                                          <p:spTgt spid="778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78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788">
                                            <p:txEl>
                                              <p:pRg st="1" end="1"/>
                                            </p:txEl>
                                          </p:spTgt>
                                        </p:tgtEl>
                                        <p:attrNameLst>
                                          <p:attrName>style.visibility</p:attrName>
                                        </p:attrNameLst>
                                      </p:cBhvr>
                                      <p:to>
                                        <p:strVal val="visible"/>
                                      </p:to>
                                    </p:set>
                                    <p:anim calcmode="lin" valueType="num">
                                      <p:cBhvr>
                                        <p:cTn id="17" dur="500" fill="hold"/>
                                        <p:tgtEl>
                                          <p:spTgt spid="778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78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788">
                                            <p:txEl>
                                              <p:pRg st="2" end="2"/>
                                            </p:txEl>
                                          </p:spTgt>
                                        </p:tgtEl>
                                        <p:attrNameLst>
                                          <p:attrName>style.visibility</p:attrName>
                                        </p:attrNameLst>
                                      </p:cBhvr>
                                      <p:to>
                                        <p:strVal val="visible"/>
                                      </p:to>
                                    </p:set>
                                    <p:anim calcmode="lin" valueType="num">
                                      <p:cBhvr>
                                        <p:cTn id="23" dur="500" fill="hold"/>
                                        <p:tgtEl>
                                          <p:spTgt spid="778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78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 grpId="1" build="p" animBg="1" advAuto="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1" name="Rectangle 2"/>
          <p:cNvSpPr txBox="1">
            <a:spLocks noGrp="1"/>
          </p:cNvSpPr>
          <p:nvPr>
            <p:ph type="title"/>
          </p:nvPr>
        </p:nvSpPr>
        <p:spPr>
          <a:xfrm>
            <a:off x="1981200" y="233680"/>
            <a:ext cx="8229600" cy="1139826"/>
          </a:xfrm>
          <a:prstGeom prst="rect">
            <a:avLst/>
          </a:prstGeom>
        </p:spPr>
        <p:txBody>
          <a:bodyPr lIns="45719" tIns="45720" rIns="45719" bIns="45720" anchor="ctr">
            <a:normAutofit/>
          </a:bodyPr>
          <a:lstStyle/>
          <a:p>
            <a:pPr defTabSz="704087">
              <a:defRPr sz="3387">
                <a:solidFill>
                  <a:srgbClr val="FFFF99"/>
                </a:solidFill>
                <a:effectLst>
                  <a:outerShdw blurRad="29337" dist="29337" dir="2700000" rotWithShape="0">
                    <a:srgbClr val="000000"/>
                  </a:outerShdw>
                </a:effectLst>
                <a:latin typeface="Impact"/>
                <a:ea typeface="Impact"/>
                <a:cs typeface="Impact"/>
                <a:sym typeface="Impact"/>
              </a:defRPr>
            </a:pPr>
            <a:r>
              <a:rPr sz="3350" dirty="0">
                <a:solidFill>
                  <a:srgbClr val="FF7300"/>
                </a:solidFill>
              </a:rPr>
              <a:t>THE NORTH-SOUTH DIVIDE</a:t>
            </a:r>
          </a:p>
          <a:p>
            <a:pPr defTabSz="704087">
              <a:defRPr sz="3387">
                <a:solidFill>
                  <a:srgbClr val="FFFF99"/>
                </a:solidFill>
                <a:effectLst>
                  <a:outerShdw blurRad="29337" dist="29337" dir="2700000" rotWithShape="0">
                    <a:srgbClr val="000000"/>
                  </a:outerShdw>
                </a:effectLst>
                <a:latin typeface="Impact"/>
                <a:ea typeface="Impact"/>
                <a:cs typeface="Impact"/>
                <a:sym typeface="Impact"/>
              </a:defRPr>
            </a:pPr>
            <a:r>
              <a:rPr sz="3350" dirty="0"/>
              <a:t>LA DIVISIÓN NORTE-SUR</a:t>
            </a:r>
          </a:p>
        </p:txBody>
      </p:sp>
      <p:sp>
        <p:nvSpPr>
          <p:cNvPr id="7792" name="Rectangle 3"/>
          <p:cNvSpPr txBox="1">
            <a:spLocks noGrp="1"/>
          </p:cNvSpPr>
          <p:nvPr>
            <p:ph type="body" idx="1"/>
          </p:nvPr>
        </p:nvSpPr>
        <p:spPr>
          <a:xfrm>
            <a:off x="159129" y="1453197"/>
            <a:ext cx="11899685" cy="5391861"/>
          </a:xfrm>
          <a:prstGeom prst="rect">
            <a:avLst/>
          </a:prstGeom>
        </p:spPr>
        <p:txBody>
          <a:bodyPr lIns="45719" tIns="45720" rIns="45719" bIns="45720" anchor="t">
            <a:normAutofit/>
          </a:bodyPr>
          <a:lstStyle/>
          <a:p>
            <a:pPr marL="260350" indent="-260350" defTabSz="694944">
              <a:spcBef>
                <a:spcPts val="500"/>
              </a:spcBef>
              <a:buSzTx/>
              <a:buFont typeface="Wingdings"/>
              <a:buNone/>
              <a:defRPr sz="2432" b="1">
                <a:solidFill>
                  <a:srgbClr val="EEC85E"/>
                </a:solidFill>
                <a:effectLst>
                  <a:outerShdw blurRad="28956" dist="28956" dir="2700000" rotWithShape="0">
                    <a:srgbClr val="000000"/>
                  </a:outerShdw>
                </a:effectLst>
                <a:latin typeface="Rockwell Condensed"/>
                <a:ea typeface="Rockwell Condensed"/>
                <a:cs typeface="Rockwell Condensed"/>
                <a:sym typeface="Rockwell Condensed"/>
              </a:defRPr>
            </a:pPr>
            <a:r>
              <a:rPr sz="2400" dirty="0">
                <a:solidFill>
                  <a:srgbClr val="FF7300"/>
                </a:solidFill>
              </a:rPr>
              <a:t>Clearly, already there was a north-south divide between the tribes long before the kingdom would actually split upon the death of Solomon.</a:t>
            </a:r>
            <a:r>
              <a:rPr sz="2400" dirty="0"/>
              <a:t> / </a:t>
            </a:r>
            <a:r>
              <a:rPr sz="2400" dirty="0" err="1"/>
              <a:t>Claramente</a:t>
            </a:r>
            <a:r>
              <a:rPr sz="2400" dirty="0"/>
              <a:t>, </a:t>
            </a:r>
            <a:r>
              <a:rPr sz="2400" dirty="0" err="1"/>
              <a:t>ya</a:t>
            </a:r>
            <a:r>
              <a:rPr sz="2400" dirty="0"/>
              <a:t> </a:t>
            </a:r>
            <a:r>
              <a:rPr sz="2400" dirty="0" err="1"/>
              <a:t>había</a:t>
            </a:r>
            <a:r>
              <a:rPr sz="2400" dirty="0"/>
              <a:t> </a:t>
            </a:r>
            <a:r>
              <a:rPr sz="2400" dirty="0" err="1"/>
              <a:t>una</a:t>
            </a:r>
            <a:r>
              <a:rPr sz="2400" dirty="0"/>
              <a:t> </a:t>
            </a:r>
            <a:r>
              <a:rPr sz="2400" dirty="0" err="1"/>
              <a:t>división</a:t>
            </a:r>
            <a:r>
              <a:rPr sz="2400" dirty="0"/>
              <a:t> </a:t>
            </a:r>
            <a:r>
              <a:rPr sz="2400" dirty="0" err="1"/>
              <a:t>norte</a:t>
            </a:r>
            <a:r>
              <a:rPr sz="2400" dirty="0"/>
              <a:t>-sur entre las </a:t>
            </a:r>
            <a:r>
              <a:rPr sz="2400" dirty="0" err="1"/>
              <a:t>tribus</a:t>
            </a:r>
            <a:r>
              <a:rPr sz="2400" dirty="0"/>
              <a:t> </a:t>
            </a:r>
            <a:r>
              <a:rPr sz="2400" dirty="0" err="1"/>
              <a:t>mucho</a:t>
            </a:r>
            <a:r>
              <a:rPr sz="2400" dirty="0"/>
              <a:t> antes de que </a:t>
            </a:r>
            <a:r>
              <a:rPr sz="2400" dirty="0" err="1"/>
              <a:t>el</a:t>
            </a:r>
            <a:r>
              <a:rPr sz="2400" dirty="0"/>
              <a:t> </a:t>
            </a:r>
            <a:r>
              <a:rPr sz="2400" dirty="0" err="1"/>
              <a:t>reino</a:t>
            </a:r>
            <a:r>
              <a:rPr sz="2400" dirty="0"/>
              <a:t> </a:t>
            </a:r>
            <a:r>
              <a:rPr sz="2400" dirty="0" err="1"/>
              <a:t>realmente</a:t>
            </a:r>
            <a:r>
              <a:rPr sz="2400" dirty="0"/>
              <a:t> se </a:t>
            </a:r>
            <a:r>
              <a:rPr sz="2400" dirty="0" err="1"/>
              <a:t>dividiera</a:t>
            </a:r>
            <a:r>
              <a:rPr sz="2400" dirty="0"/>
              <a:t> </a:t>
            </a:r>
            <a:r>
              <a:rPr sz="2400" dirty="0" err="1"/>
              <a:t>tras</a:t>
            </a:r>
            <a:r>
              <a:rPr sz="2400" dirty="0"/>
              <a:t> la </a:t>
            </a:r>
            <a:r>
              <a:rPr sz="2400" dirty="0" err="1"/>
              <a:t>muerte</a:t>
            </a:r>
            <a:r>
              <a:rPr sz="2400" dirty="0"/>
              <a:t> de Salomón.</a:t>
            </a:r>
            <a:endParaRPr lang="en-US" sz="2400" dirty="0"/>
          </a:p>
          <a:p>
            <a:pPr marL="260350" indent="-260350" defTabSz="694944">
              <a:spcBef>
                <a:spcPts val="400"/>
              </a:spcBef>
              <a:defRPr sz="1824">
                <a:effectLst>
                  <a:outerShdw blurRad="28956" dist="28956" dir="2700000" rotWithShape="0">
                    <a:srgbClr val="000000"/>
                  </a:outerShdw>
                </a:effectLst>
                <a:latin typeface="Comic Sans MS"/>
                <a:ea typeface="Comic Sans MS"/>
                <a:cs typeface="Comic Sans MS"/>
                <a:sym typeface="Comic Sans MS"/>
              </a:defRPr>
            </a:pPr>
            <a:r>
              <a:rPr sz="1800" b="1" i="1" dirty="0">
                <a:solidFill>
                  <a:srgbClr val="FFFF00"/>
                </a:solidFill>
              </a:rPr>
              <a:t>Shechem, the ancient covenant site where the tribes confirmed the covenant on the slopes of Mt. Ebal, and Mt. Gerizim and where Joshua renewed the covenant, was in the north.</a:t>
            </a:r>
            <a:r>
              <a:rPr sz="1800" i="1" dirty="0"/>
              <a:t> / </a:t>
            </a:r>
            <a:r>
              <a:rPr lang="es-ES" sz="1800" i="1" dirty="0" err="1"/>
              <a:t>Siquem</a:t>
            </a:r>
            <a:r>
              <a:rPr lang="es-ES" sz="1800" i="1" dirty="0"/>
              <a:t>, el antiguo sitio del pacto donde las tribus confirmaron el pacto en las laderas del monte </a:t>
            </a:r>
            <a:r>
              <a:rPr lang="es-ES" sz="1800" i="1" dirty="0" err="1"/>
              <a:t>Ebal</a:t>
            </a:r>
            <a:r>
              <a:rPr lang="es-ES" sz="1800" i="1" dirty="0"/>
              <a:t>, y el monte </a:t>
            </a:r>
            <a:r>
              <a:rPr lang="es-ES" sz="1800" i="1" dirty="0" err="1"/>
              <a:t>Gerizim</a:t>
            </a:r>
            <a:r>
              <a:rPr lang="es-ES" sz="1800" i="1" dirty="0"/>
              <a:t> y donde Josué renovó el pacto, estaba en el norte. </a:t>
            </a:r>
          </a:p>
          <a:p>
            <a:pPr marL="260350" indent="-260350" defTabSz="694944">
              <a:spcBef>
                <a:spcPts val="400"/>
              </a:spcBef>
              <a:defRPr sz="1824">
                <a:effectLst>
                  <a:outerShdw blurRad="28956" dist="28956" dir="2700000" rotWithShape="0">
                    <a:srgbClr val="000000"/>
                  </a:outerShdw>
                </a:effectLst>
                <a:latin typeface="Comic Sans MS"/>
                <a:ea typeface="Comic Sans MS"/>
                <a:cs typeface="Comic Sans MS"/>
                <a:sym typeface="Comic Sans MS"/>
              </a:defRPr>
            </a:pPr>
            <a:r>
              <a:rPr sz="1800" b="1" i="1" dirty="0">
                <a:solidFill>
                  <a:srgbClr val="FFFF00"/>
                </a:solidFill>
              </a:rPr>
              <a:t>The eventual establishment of a capital in the south, where previously there had been no capital, may have been resented by northerners.</a:t>
            </a:r>
            <a:r>
              <a:rPr sz="1800" i="1" dirty="0"/>
              <a:t> / El eventual </a:t>
            </a:r>
            <a:r>
              <a:rPr sz="1800" i="1" err="1"/>
              <a:t>establecimiento</a:t>
            </a:r>
            <a:r>
              <a:rPr sz="1800" i="1" dirty="0"/>
              <a:t> de </a:t>
            </a:r>
            <a:r>
              <a:rPr sz="1800" i="1" err="1"/>
              <a:t>una</a:t>
            </a:r>
            <a:r>
              <a:rPr sz="1800" i="1" dirty="0"/>
              <a:t> capital </a:t>
            </a:r>
            <a:r>
              <a:rPr sz="1800" i="1" err="1"/>
              <a:t>en</a:t>
            </a:r>
            <a:r>
              <a:rPr sz="1800" i="1" dirty="0"/>
              <a:t> </a:t>
            </a:r>
            <a:r>
              <a:rPr sz="1800" i="1" err="1"/>
              <a:t>el</a:t>
            </a:r>
            <a:r>
              <a:rPr sz="1800" i="1" dirty="0"/>
              <a:t> sur, </a:t>
            </a:r>
            <a:r>
              <a:rPr sz="1800" i="1" err="1"/>
              <a:t>donde</a:t>
            </a:r>
            <a:r>
              <a:rPr sz="1800" i="1" dirty="0"/>
              <a:t> </a:t>
            </a:r>
            <a:r>
              <a:rPr sz="1800" i="1" err="1"/>
              <a:t>anteriormente</a:t>
            </a:r>
            <a:r>
              <a:rPr sz="1800" i="1" dirty="0"/>
              <a:t> no </a:t>
            </a:r>
            <a:r>
              <a:rPr sz="1800" i="1" err="1"/>
              <a:t>había</a:t>
            </a:r>
            <a:r>
              <a:rPr sz="1800" i="1" dirty="0"/>
              <a:t> capital, </a:t>
            </a:r>
            <a:r>
              <a:rPr sz="1800" i="1" err="1"/>
              <a:t>puede</a:t>
            </a:r>
            <a:r>
              <a:rPr sz="1800" i="1" dirty="0"/>
              <a:t> </a:t>
            </a:r>
            <a:r>
              <a:rPr sz="1800" i="1" err="1"/>
              <a:t>haber</a:t>
            </a:r>
            <a:r>
              <a:rPr sz="1800" i="1" dirty="0"/>
              <a:t> </a:t>
            </a:r>
            <a:r>
              <a:rPr sz="1800" i="1" err="1"/>
              <a:t>sido</a:t>
            </a:r>
            <a:r>
              <a:rPr sz="1800" i="1" dirty="0"/>
              <a:t> </a:t>
            </a:r>
            <a:r>
              <a:rPr sz="1800" i="1" err="1"/>
              <a:t>resentido</a:t>
            </a:r>
            <a:r>
              <a:rPr sz="1800" i="1" dirty="0"/>
              <a:t> </a:t>
            </a:r>
            <a:r>
              <a:rPr sz="1800" i="1" err="1"/>
              <a:t>por</a:t>
            </a:r>
            <a:r>
              <a:rPr sz="1800" i="1" dirty="0"/>
              <a:t> </a:t>
            </a:r>
            <a:r>
              <a:rPr sz="1800" i="1" err="1"/>
              <a:t>los</a:t>
            </a:r>
            <a:r>
              <a:rPr sz="1800" i="1" dirty="0"/>
              <a:t> </a:t>
            </a:r>
            <a:r>
              <a:rPr sz="1800" i="1" err="1"/>
              <a:t>norteños</a:t>
            </a:r>
            <a:r>
              <a:rPr sz="1800" i="1" dirty="0"/>
              <a:t>.</a:t>
            </a:r>
          </a:p>
          <a:p>
            <a:pPr marL="260350" indent="-260350" defTabSz="694944">
              <a:spcBef>
                <a:spcPts val="400"/>
              </a:spcBef>
              <a:defRPr sz="1824">
                <a:effectLst>
                  <a:outerShdw blurRad="28956" dist="28956" dir="2700000" rotWithShape="0">
                    <a:srgbClr val="000000"/>
                  </a:outerShdw>
                </a:effectLst>
                <a:latin typeface="Comic Sans MS"/>
                <a:ea typeface="Comic Sans MS"/>
                <a:cs typeface="Comic Sans MS"/>
                <a:sym typeface="Comic Sans MS"/>
              </a:defRPr>
            </a:pPr>
            <a:r>
              <a:rPr sz="1800" b="1" i="1" dirty="0">
                <a:solidFill>
                  <a:srgbClr val="FFFF00"/>
                </a:solidFill>
              </a:rPr>
              <a:t>The later construction of the temple in Judah would exacerbate this divide, since earlier, the old tabernacle was movable and spent a considerable time farther north.</a:t>
            </a:r>
            <a:r>
              <a:rPr sz="1800" i="1" dirty="0"/>
              <a:t> / La </a:t>
            </a:r>
            <a:r>
              <a:rPr sz="1800" i="1" err="1"/>
              <a:t>construcción</a:t>
            </a:r>
            <a:r>
              <a:rPr sz="1800" i="1" dirty="0"/>
              <a:t> posterior del </a:t>
            </a:r>
            <a:r>
              <a:rPr sz="1800" i="1" err="1"/>
              <a:t>templo</a:t>
            </a:r>
            <a:r>
              <a:rPr sz="1800" i="1" dirty="0"/>
              <a:t> </a:t>
            </a:r>
            <a:r>
              <a:rPr sz="1800" i="1" err="1"/>
              <a:t>en</a:t>
            </a:r>
            <a:r>
              <a:rPr sz="1800" i="1" dirty="0"/>
              <a:t> Judá </a:t>
            </a:r>
            <a:r>
              <a:rPr sz="1800" i="1" err="1"/>
              <a:t>exacerbaría</a:t>
            </a:r>
            <a:r>
              <a:rPr sz="1800" i="1" dirty="0"/>
              <a:t> </a:t>
            </a:r>
            <a:r>
              <a:rPr sz="1800" i="1" err="1"/>
              <a:t>esta</a:t>
            </a:r>
            <a:r>
              <a:rPr sz="1800" i="1" dirty="0"/>
              <a:t> </a:t>
            </a:r>
            <a:r>
              <a:rPr sz="1800" i="1" err="1"/>
              <a:t>división</a:t>
            </a:r>
            <a:r>
              <a:rPr sz="1800" i="1" dirty="0"/>
              <a:t>, </a:t>
            </a:r>
            <a:r>
              <a:rPr sz="1800" i="1" err="1"/>
              <a:t>ya</a:t>
            </a:r>
            <a:r>
              <a:rPr sz="1800" i="1" dirty="0"/>
              <a:t> que </a:t>
            </a:r>
            <a:r>
              <a:rPr sz="1800" i="1" err="1"/>
              <a:t>anteriormente</a:t>
            </a:r>
            <a:r>
              <a:rPr sz="1800" i="1" dirty="0"/>
              <a:t>, </a:t>
            </a:r>
            <a:r>
              <a:rPr sz="1800" i="1" err="1"/>
              <a:t>el</a:t>
            </a:r>
            <a:r>
              <a:rPr sz="1800" i="1" dirty="0"/>
              <a:t> </a:t>
            </a:r>
            <a:r>
              <a:rPr sz="1800" i="1" err="1"/>
              <a:t>antiguo</a:t>
            </a:r>
            <a:r>
              <a:rPr sz="1800" i="1" dirty="0"/>
              <a:t> </a:t>
            </a:r>
            <a:r>
              <a:rPr sz="1800" i="1" err="1"/>
              <a:t>tabernáculo</a:t>
            </a:r>
            <a:r>
              <a:rPr sz="1800" i="1" dirty="0"/>
              <a:t> era </a:t>
            </a:r>
            <a:r>
              <a:rPr sz="1800" i="1" err="1"/>
              <a:t>movible</a:t>
            </a:r>
            <a:r>
              <a:rPr sz="1800" i="1" dirty="0"/>
              <a:t> y </a:t>
            </a:r>
            <a:r>
              <a:rPr sz="1800" i="1" err="1"/>
              <a:t>pasó</a:t>
            </a:r>
            <a:r>
              <a:rPr sz="1800" i="1" dirty="0"/>
              <a:t> un </a:t>
            </a:r>
            <a:r>
              <a:rPr sz="1800" i="1" err="1"/>
              <a:t>tiempo</a:t>
            </a:r>
            <a:r>
              <a:rPr sz="1800" i="1" dirty="0"/>
              <a:t> considerable </a:t>
            </a:r>
            <a:r>
              <a:rPr sz="1800" i="1" err="1"/>
              <a:t>más</a:t>
            </a:r>
            <a:r>
              <a:rPr sz="1800" i="1" dirty="0"/>
              <a:t> al </a:t>
            </a:r>
            <a:r>
              <a:rPr sz="1800" i="1" err="1"/>
              <a:t>norte</a:t>
            </a:r>
            <a:r>
              <a:rPr sz="1800" i="1" dirty="0"/>
              <a:t>.</a:t>
            </a:r>
          </a:p>
        </p:txBody>
      </p:sp>
      <p:sp>
        <p:nvSpPr>
          <p:cNvPr id="7793"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248</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792">
                                            <p:bg/>
                                          </p:spTgt>
                                        </p:tgtEl>
                                        <p:attrNameLst>
                                          <p:attrName>style.visibility</p:attrName>
                                        </p:attrNameLst>
                                      </p:cBhvr>
                                      <p:to>
                                        <p:strVal val="visible"/>
                                      </p:to>
                                    </p:set>
                                    <p:anim calcmode="lin" valueType="num">
                                      <p:cBhvr>
                                        <p:cTn id="7" dur="500" fill="hold"/>
                                        <p:tgtEl>
                                          <p:spTgt spid="7792">
                                            <p:bg/>
                                          </p:spTgt>
                                        </p:tgtEl>
                                        <p:attrNameLst>
                                          <p:attrName>ppt_w</p:attrName>
                                        </p:attrNameLst>
                                      </p:cBhvr>
                                      <p:tavLst>
                                        <p:tav tm="0">
                                          <p:val>
                                            <p:fltVal val="0"/>
                                          </p:val>
                                        </p:tav>
                                        <p:tav tm="100000">
                                          <p:val>
                                            <p:strVal val="#ppt_w"/>
                                          </p:val>
                                        </p:tav>
                                      </p:tavLst>
                                    </p:anim>
                                    <p:anim calcmode="lin" valueType="num">
                                      <p:cBhvr>
                                        <p:cTn id="8" dur="500" fill="hold"/>
                                        <p:tgtEl>
                                          <p:spTgt spid="779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792">
                                            <p:txEl>
                                              <p:pRg st="0" end="0"/>
                                            </p:txEl>
                                          </p:spTgt>
                                        </p:tgtEl>
                                        <p:attrNameLst>
                                          <p:attrName>style.visibility</p:attrName>
                                        </p:attrNameLst>
                                      </p:cBhvr>
                                      <p:to>
                                        <p:strVal val="visible"/>
                                      </p:to>
                                    </p:set>
                                    <p:anim calcmode="lin" valueType="num">
                                      <p:cBhvr>
                                        <p:cTn id="11" dur="500" fill="hold"/>
                                        <p:tgtEl>
                                          <p:spTgt spid="779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79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7792">
                                            <p:txEl>
                                              <p:pRg st="1" end="1"/>
                                            </p:txEl>
                                          </p:spTgt>
                                        </p:tgtEl>
                                        <p:attrNameLst>
                                          <p:attrName>style.visibility</p:attrName>
                                        </p:attrNameLst>
                                      </p:cBhvr>
                                      <p:to>
                                        <p:strVal val="visible"/>
                                      </p:to>
                                    </p:set>
                                    <p:anim calcmode="lin" valueType="num">
                                      <p:cBhvr>
                                        <p:cTn id="16" dur="500" fill="hold"/>
                                        <p:tgtEl>
                                          <p:spTgt spid="779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779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7792">
                                            <p:txEl>
                                              <p:pRg st="2" end="2"/>
                                            </p:txEl>
                                          </p:spTgt>
                                        </p:tgtEl>
                                        <p:attrNameLst>
                                          <p:attrName>style.visibility</p:attrName>
                                        </p:attrNameLst>
                                      </p:cBhvr>
                                      <p:to>
                                        <p:strVal val="visible"/>
                                      </p:to>
                                    </p:set>
                                    <p:anim calcmode="lin" valueType="num">
                                      <p:cBhvr>
                                        <p:cTn id="22" dur="500" fill="hold"/>
                                        <p:tgtEl>
                                          <p:spTgt spid="7792">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779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1" nodeType="clickEffect">
                                  <p:stCondLst>
                                    <p:cond delay="0"/>
                                  </p:stCondLst>
                                  <p:iterate>
                                    <p:tmAbs val="0"/>
                                  </p:iterate>
                                  <p:childTnLst>
                                    <p:set>
                                      <p:cBhvr>
                                        <p:cTn id="27" fill="hold"/>
                                        <p:tgtEl>
                                          <p:spTgt spid="7792">
                                            <p:txEl>
                                              <p:pRg st="3" end="3"/>
                                            </p:txEl>
                                          </p:spTgt>
                                        </p:tgtEl>
                                        <p:attrNameLst>
                                          <p:attrName>style.visibility</p:attrName>
                                        </p:attrNameLst>
                                      </p:cBhvr>
                                      <p:to>
                                        <p:strVal val="visible"/>
                                      </p:to>
                                    </p:set>
                                    <p:anim calcmode="lin" valueType="num">
                                      <p:cBhvr>
                                        <p:cTn id="28" dur="500" fill="hold"/>
                                        <p:tgtEl>
                                          <p:spTgt spid="779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79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2" grpId="1" build="p" animBg="1" advAuto="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5"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249</a:t>
            </a:fld>
            <a:endParaRPr/>
          </a:p>
        </p:txBody>
      </p:sp>
      <p:sp>
        <p:nvSpPr>
          <p:cNvPr id="7796" name="Rectangle 2"/>
          <p:cNvSpPr txBox="1">
            <a:spLocks noGrp="1"/>
          </p:cNvSpPr>
          <p:nvPr>
            <p:ph type="title"/>
          </p:nvPr>
        </p:nvSpPr>
        <p:spPr>
          <a:prstGeom prst="rect">
            <a:avLst/>
          </a:prstGeom>
        </p:spPr>
        <p:txBody>
          <a:bodyPr lIns="45719" tIns="45720" rIns="45719" bIns="45720" anchor="ctr">
            <a:normAutofit/>
          </a:bodyPr>
          <a:lstStyle/>
          <a:p>
            <a:pPr>
              <a:defRPr b="1">
                <a:solidFill>
                  <a:srgbClr val="00FFFF"/>
                </a:solidFill>
              </a:defRPr>
            </a:pPr>
            <a:r>
              <a:rPr dirty="0">
                <a:solidFill>
                  <a:srgbClr val="FF7300"/>
                </a:solidFill>
              </a:rPr>
              <a:t>The Defection</a:t>
            </a:r>
            <a:r>
              <a:rPr dirty="0"/>
              <a:t> / La </a:t>
            </a:r>
            <a:r>
              <a:rPr dirty="0" err="1"/>
              <a:t>Deserción</a:t>
            </a:r>
            <a:r>
              <a:rPr dirty="0"/>
              <a:t> </a:t>
            </a:r>
            <a:r>
              <a:rPr sz="2800" dirty="0"/>
              <a:t>(2 Sa. 3:12-21)</a:t>
            </a:r>
          </a:p>
        </p:txBody>
      </p:sp>
      <p:sp>
        <p:nvSpPr>
          <p:cNvPr id="7797" name="Rectangle 3"/>
          <p:cNvSpPr txBox="1">
            <a:spLocks noGrp="1"/>
          </p:cNvSpPr>
          <p:nvPr>
            <p:ph type="body" idx="1"/>
          </p:nvPr>
        </p:nvSpPr>
        <p:spPr>
          <a:xfrm>
            <a:off x="609598" y="1447800"/>
            <a:ext cx="10972801" cy="5257800"/>
          </a:xfrm>
          <a:prstGeom prst="rect">
            <a:avLst/>
          </a:prstGeom>
        </p:spPr>
        <p:txBody>
          <a:bodyPr lIns="45719" tIns="45720" rIns="45719" bIns="45720" anchor="t">
            <a:normAutofit/>
          </a:bodyPr>
          <a:lstStyle/>
          <a:p>
            <a:pPr marL="280670" indent="-280670" defTabSz="749808">
              <a:spcBef>
                <a:spcPts val="500"/>
              </a:spcBef>
              <a:buSzTx/>
              <a:buFont typeface="Wingdings"/>
              <a:buNone/>
              <a:defRPr sz="2296" b="1">
                <a:solidFill>
                  <a:srgbClr val="EEC85E"/>
                </a:solidFill>
                <a:effectLst>
                  <a:outerShdw blurRad="31242" dist="31242" dir="2700000" rotWithShape="0">
                    <a:srgbClr val="000000"/>
                  </a:outerShdw>
                </a:effectLst>
              </a:defRPr>
            </a:pPr>
            <a:r>
              <a:rPr sz="2250" dirty="0">
                <a:solidFill>
                  <a:srgbClr val="FF7300"/>
                </a:solidFill>
              </a:rPr>
              <a:t>When Abner, the leader of Esh-Baal’s army, defected to David’s side, the tide of war shifted abruptly.</a:t>
            </a:r>
            <a:r>
              <a:rPr sz="2250" dirty="0"/>
              <a:t> / </a:t>
            </a:r>
            <a:r>
              <a:rPr sz="2250" dirty="0" err="1"/>
              <a:t>Cuando</a:t>
            </a:r>
            <a:r>
              <a:rPr sz="2250" dirty="0"/>
              <a:t> Abner, </a:t>
            </a:r>
            <a:r>
              <a:rPr sz="2250" dirty="0" err="1"/>
              <a:t>el</a:t>
            </a:r>
            <a:r>
              <a:rPr sz="2250" dirty="0"/>
              <a:t> </a:t>
            </a:r>
            <a:r>
              <a:rPr sz="2250" dirty="0" err="1"/>
              <a:t>líder</a:t>
            </a:r>
            <a:r>
              <a:rPr sz="2250" dirty="0"/>
              <a:t> del </a:t>
            </a:r>
            <a:r>
              <a:rPr sz="2250" dirty="0" err="1"/>
              <a:t>ejército</a:t>
            </a:r>
            <a:r>
              <a:rPr sz="2250" dirty="0"/>
              <a:t> de Esh-Baal, </a:t>
            </a:r>
            <a:r>
              <a:rPr sz="2250" dirty="0" err="1"/>
              <a:t>desertó</a:t>
            </a:r>
            <a:r>
              <a:rPr sz="2250" dirty="0"/>
              <a:t> al </a:t>
            </a:r>
            <a:r>
              <a:rPr sz="2250" dirty="0" err="1"/>
              <a:t>lado</a:t>
            </a:r>
            <a:r>
              <a:rPr sz="2250" dirty="0"/>
              <a:t> de David, la </a:t>
            </a:r>
            <a:r>
              <a:rPr sz="2250" dirty="0" err="1"/>
              <a:t>marea</a:t>
            </a:r>
            <a:r>
              <a:rPr sz="2250" dirty="0"/>
              <a:t> de la </a:t>
            </a:r>
            <a:r>
              <a:rPr sz="2250" dirty="0" err="1"/>
              <a:t>guerra</a:t>
            </a:r>
            <a:r>
              <a:rPr sz="2250" dirty="0"/>
              <a:t> </a:t>
            </a:r>
            <a:r>
              <a:rPr sz="2250" dirty="0" err="1"/>
              <a:t>cambió</a:t>
            </a:r>
            <a:r>
              <a:rPr sz="2250" dirty="0"/>
              <a:t> </a:t>
            </a:r>
            <a:r>
              <a:rPr sz="2250" dirty="0" err="1"/>
              <a:t>abruptamente</a:t>
            </a:r>
            <a:r>
              <a:rPr sz="2250" dirty="0"/>
              <a:t>.</a:t>
            </a:r>
            <a:endParaRPr lang="en-US" sz="2250" dirty="0"/>
          </a:p>
          <a:p>
            <a:pPr marL="280670" indent="-280670" defTabSz="749808">
              <a:spcBef>
                <a:spcPts val="400"/>
              </a:spcBef>
              <a:defRPr sz="1968" i="1">
                <a:effectLst>
                  <a:outerShdw blurRad="31242" dist="31242" dir="2700000" rotWithShape="0">
                    <a:srgbClr val="000000"/>
                  </a:outerShdw>
                </a:effectLst>
              </a:defRPr>
            </a:pPr>
            <a:r>
              <a:rPr sz="1950" b="1" dirty="0">
                <a:solidFill>
                  <a:srgbClr val="FFFF00"/>
                </a:solidFill>
              </a:rPr>
              <a:t>David only required that his first wife, Michal, be returned to him (though as Saul’s daughter, Michal’s return to David would have been politically expedient as well).</a:t>
            </a:r>
            <a:r>
              <a:rPr sz="1950" dirty="0"/>
              <a:t> / David solo </a:t>
            </a:r>
            <a:r>
              <a:rPr sz="1950" dirty="0" err="1"/>
              <a:t>requirió</a:t>
            </a:r>
            <a:r>
              <a:rPr sz="1950" dirty="0"/>
              <a:t> que le </a:t>
            </a:r>
            <a:r>
              <a:rPr sz="1950" dirty="0" err="1"/>
              <a:t>devolvieran</a:t>
            </a:r>
            <a:r>
              <a:rPr sz="1950" dirty="0"/>
              <a:t> a </a:t>
            </a:r>
            <a:r>
              <a:rPr sz="1950" dirty="0" err="1"/>
              <a:t>su</a:t>
            </a:r>
            <a:r>
              <a:rPr sz="1950" dirty="0"/>
              <a:t> </a:t>
            </a:r>
            <a:r>
              <a:rPr sz="1950" dirty="0" err="1"/>
              <a:t>primera</a:t>
            </a:r>
            <a:r>
              <a:rPr sz="1950" dirty="0"/>
              <a:t> </a:t>
            </a:r>
            <a:r>
              <a:rPr sz="1950" dirty="0" err="1"/>
              <a:t>esposa</a:t>
            </a:r>
            <a:r>
              <a:rPr sz="1950" dirty="0"/>
              <a:t>, Mical (</a:t>
            </a:r>
            <a:r>
              <a:rPr sz="1950" dirty="0" err="1"/>
              <a:t>aunque</a:t>
            </a:r>
            <a:r>
              <a:rPr sz="1950" dirty="0"/>
              <a:t> </a:t>
            </a:r>
            <a:r>
              <a:rPr sz="1950" dirty="0" err="1"/>
              <a:t>como</a:t>
            </a:r>
            <a:r>
              <a:rPr sz="1950" dirty="0"/>
              <a:t> </a:t>
            </a:r>
            <a:r>
              <a:rPr sz="1950" dirty="0" err="1"/>
              <a:t>hija</a:t>
            </a:r>
            <a:r>
              <a:rPr sz="1950" dirty="0"/>
              <a:t> de Saúl, </a:t>
            </a:r>
            <a:r>
              <a:rPr sz="1950" dirty="0" err="1"/>
              <a:t>el</a:t>
            </a:r>
            <a:r>
              <a:rPr sz="1950" dirty="0"/>
              <a:t> </a:t>
            </a:r>
            <a:r>
              <a:rPr sz="1950" dirty="0" err="1"/>
              <a:t>regreso</a:t>
            </a:r>
            <a:r>
              <a:rPr sz="1950" dirty="0"/>
              <a:t> de Mical a David </a:t>
            </a:r>
            <a:r>
              <a:rPr sz="1950" dirty="0" err="1"/>
              <a:t>también</a:t>
            </a:r>
            <a:r>
              <a:rPr sz="1950" dirty="0"/>
              <a:t> </a:t>
            </a:r>
            <a:r>
              <a:rPr sz="1950" dirty="0" err="1"/>
              <a:t>habría</a:t>
            </a:r>
            <a:r>
              <a:rPr sz="1950" dirty="0"/>
              <a:t> </a:t>
            </a:r>
            <a:r>
              <a:rPr sz="1950" dirty="0" err="1"/>
              <a:t>sido</a:t>
            </a:r>
            <a:r>
              <a:rPr sz="1950" dirty="0"/>
              <a:t> </a:t>
            </a:r>
            <a:r>
              <a:rPr sz="1950" dirty="0" err="1"/>
              <a:t>políticamente</a:t>
            </a:r>
            <a:r>
              <a:rPr sz="1950" dirty="0"/>
              <a:t> </a:t>
            </a:r>
            <a:r>
              <a:rPr sz="1950" dirty="0" err="1"/>
              <a:t>conveniente</a:t>
            </a:r>
            <a:r>
              <a:rPr sz="1950" dirty="0"/>
              <a:t>).</a:t>
            </a:r>
          </a:p>
          <a:p>
            <a:pPr marL="280670" indent="-280670" defTabSz="749808">
              <a:spcBef>
                <a:spcPts val="400"/>
              </a:spcBef>
              <a:defRPr sz="1968" i="1">
                <a:effectLst>
                  <a:outerShdw blurRad="31242" dist="31242" dir="2700000" rotWithShape="0">
                    <a:srgbClr val="000000"/>
                  </a:outerShdw>
                </a:effectLst>
              </a:defRPr>
            </a:pPr>
            <a:r>
              <a:rPr sz="1950" b="1" dirty="0">
                <a:solidFill>
                  <a:srgbClr val="FFFF00"/>
                </a:solidFill>
              </a:rPr>
              <a:t>Abner now worked behind the scenes with leading northern families to bring all the tribes under David’s kingship.</a:t>
            </a:r>
            <a:r>
              <a:rPr sz="1950" dirty="0"/>
              <a:t> / Abner </a:t>
            </a:r>
            <a:r>
              <a:rPr sz="1950" dirty="0" err="1"/>
              <a:t>ahora</a:t>
            </a:r>
            <a:r>
              <a:rPr sz="1950" dirty="0"/>
              <a:t> </a:t>
            </a:r>
            <a:r>
              <a:rPr sz="1950" dirty="0" err="1"/>
              <a:t>trabajaba</a:t>
            </a:r>
            <a:r>
              <a:rPr sz="1950" dirty="0"/>
              <a:t> entre </a:t>
            </a:r>
            <a:r>
              <a:rPr sz="1950" dirty="0" err="1"/>
              <a:t>bastidores</a:t>
            </a:r>
            <a:r>
              <a:rPr sz="1950" dirty="0"/>
              <a:t> con las </a:t>
            </a:r>
            <a:r>
              <a:rPr sz="1950" dirty="0" err="1"/>
              <a:t>principales</a:t>
            </a:r>
            <a:r>
              <a:rPr sz="1950" dirty="0"/>
              <a:t> </a:t>
            </a:r>
            <a:r>
              <a:rPr sz="1950" dirty="0" err="1"/>
              <a:t>familias</a:t>
            </a:r>
            <a:r>
              <a:rPr sz="1950" dirty="0"/>
              <a:t> del </a:t>
            </a:r>
            <a:r>
              <a:rPr sz="1950" dirty="0" err="1"/>
              <a:t>norte</a:t>
            </a:r>
            <a:r>
              <a:rPr sz="1950" dirty="0"/>
              <a:t> para </a:t>
            </a:r>
            <a:r>
              <a:rPr sz="1950" dirty="0" err="1"/>
              <a:t>poner</a:t>
            </a:r>
            <a:r>
              <a:rPr sz="1950" dirty="0"/>
              <a:t> a </a:t>
            </a:r>
            <a:r>
              <a:rPr sz="1950" dirty="0" err="1"/>
              <a:t>todas</a:t>
            </a:r>
            <a:r>
              <a:rPr sz="1950" dirty="0"/>
              <a:t> las </a:t>
            </a:r>
            <a:r>
              <a:rPr sz="1950" dirty="0" err="1"/>
              <a:t>tribus</a:t>
            </a:r>
            <a:r>
              <a:rPr sz="1950" dirty="0"/>
              <a:t> bajo </a:t>
            </a:r>
            <a:r>
              <a:rPr sz="1950" dirty="0" err="1"/>
              <a:t>el</a:t>
            </a:r>
            <a:r>
              <a:rPr sz="1950" dirty="0"/>
              <a:t> </a:t>
            </a:r>
            <a:r>
              <a:rPr sz="1950" dirty="0" err="1"/>
              <a:t>reinado</a:t>
            </a:r>
            <a:r>
              <a:rPr sz="1950" dirty="0"/>
              <a:t> de David.</a:t>
            </a:r>
          </a:p>
          <a:p>
            <a:pPr marL="280670" indent="-280670" defTabSz="749808">
              <a:spcBef>
                <a:spcPts val="400"/>
              </a:spcBef>
              <a:defRPr sz="1968" i="1">
                <a:effectLst>
                  <a:outerShdw blurRad="31242" dist="31242" dir="2700000" rotWithShape="0">
                    <a:srgbClr val="000000"/>
                  </a:outerShdw>
                </a:effectLst>
              </a:defRPr>
            </a:pPr>
            <a:r>
              <a:rPr sz="1950" b="1" dirty="0">
                <a:solidFill>
                  <a:srgbClr val="FFFF00"/>
                </a:solidFill>
              </a:rPr>
              <a:t>He met with David at Hebron, one of the sanctuary cities in Judah (cf. Jos.20), to close the negotiations.</a:t>
            </a:r>
            <a:r>
              <a:rPr sz="1950" dirty="0"/>
              <a:t> / Se </a:t>
            </a:r>
            <a:r>
              <a:rPr sz="1950" dirty="0" err="1"/>
              <a:t>reunió</a:t>
            </a:r>
            <a:r>
              <a:rPr sz="1950" dirty="0"/>
              <a:t> con David </a:t>
            </a:r>
            <a:r>
              <a:rPr sz="1950" dirty="0" err="1"/>
              <a:t>en</a:t>
            </a:r>
            <a:r>
              <a:rPr sz="1950" dirty="0"/>
              <a:t> </a:t>
            </a:r>
            <a:r>
              <a:rPr sz="1950" dirty="0" err="1"/>
              <a:t>Hebrón</a:t>
            </a:r>
            <a:r>
              <a:rPr sz="1950" dirty="0"/>
              <a:t>, </a:t>
            </a:r>
            <a:r>
              <a:rPr sz="1950" dirty="0" err="1"/>
              <a:t>una</a:t>
            </a:r>
            <a:r>
              <a:rPr sz="1950" dirty="0"/>
              <a:t> de las </a:t>
            </a:r>
            <a:r>
              <a:rPr sz="1950" dirty="0" err="1"/>
              <a:t>ciudades</a:t>
            </a:r>
            <a:r>
              <a:rPr sz="1950" dirty="0"/>
              <a:t> </a:t>
            </a:r>
            <a:r>
              <a:rPr sz="1950" dirty="0" err="1"/>
              <a:t>santuario</a:t>
            </a:r>
            <a:r>
              <a:rPr sz="1950" dirty="0"/>
              <a:t> de Judá (cf. Jos.20), para </a:t>
            </a:r>
            <a:r>
              <a:rPr sz="1950" dirty="0" err="1"/>
              <a:t>cerrar</a:t>
            </a:r>
            <a:r>
              <a:rPr sz="1950" dirty="0"/>
              <a:t> las </a:t>
            </a:r>
            <a:r>
              <a:rPr sz="1950" dirty="0" err="1"/>
              <a:t>negociaciones</a:t>
            </a:r>
            <a:r>
              <a:rPr sz="1950" dirty="0"/>
              <a: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797">
                                            <p:bg/>
                                          </p:spTgt>
                                        </p:tgtEl>
                                        <p:attrNameLst>
                                          <p:attrName>style.visibility</p:attrName>
                                        </p:attrNameLst>
                                      </p:cBhvr>
                                      <p:to>
                                        <p:strVal val="visible"/>
                                      </p:to>
                                    </p:set>
                                    <p:anim calcmode="lin" valueType="num">
                                      <p:cBhvr>
                                        <p:cTn id="7" dur="500" fill="hold"/>
                                        <p:tgtEl>
                                          <p:spTgt spid="7797">
                                            <p:bg/>
                                          </p:spTgt>
                                        </p:tgtEl>
                                        <p:attrNameLst>
                                          <p:attrName>ppt_w</p:attrName>
                                        </p:attrNameLst>
                                      </p:cBhvr>
                                      <p:tavLst>
                                        <p:tav tm="0">
                                          <p:val>
                                            <p:fltVal val="0"/>
                                          </p:val>
                                        </p:tav>
                                        <p:tav tm="100000">
                                          <p:val>
                                            <p:strVal val="#ppt_w"/>
                                          </p:val>
                                        </p:tav>
                                      </p:tavLst>
                                    </p:anim>
                                    <p:anim calcmode="lin" valueType="num">
                                      <p:cBhvr>
                                        <p:cTn id="8" dur="500" fill="hold"/>
                                        <p:tgtEl>
                                          <p:spTgt spid="779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797">
                                            <p:txEl>
                                              <p:pRg st="0" end="0"/>
                                            </p:txEl>
                                          </p:spTgt>
                                        </p:tgtEl>
                                        <p:attrNameLst>
                                          <p:attrName>style.visibility</p:attrName>
                                        </p:attrNameLst>
                                      </p:cBhvr>
                                      <p:to>
                                        <p:strVal val="visible"/>
                                      </p:to>
                                    </p:set>
                                    <p:anim calcmode="lin" valueType="num">
                                      <p:cBhvr>
                                        <p:cTn id="11" dur="500" fill="hold"/>
                                        <p:tgtEl>
                                          <p:spTgt spid="779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79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797">
                                            <p:txEl>
                                              <p:pRg st="1" end="1"/>
                                            </p:txEl>
                                          </p:spTgt>
                                        </p:tgtEl>
                                        <p:attrNameLst>
                                          <p:attrName>style.visibility</p:attrName>
                                        </p:attrNameLst>
                                      </p:cBhvr>
                                      <p:to>
                                        <p:strVal val="visible"/>
                                      </p:to>
                                    </p:set>
                                    <p:anim calcmode="lin" valueType="num">
                                      <p:cBhvr>
                                        <p:cTn id="17" dur="500" fill="hold"/>
                                        <p:tgtEl>
                                          <p:spTgt spid="779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79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797">
                                            <p:txEl>
                                              <p:pRg st="2" end="2"/>
                                            </p:txEl>
                                          </p:spTgt>
                                        </p:tgtEl>
                                        <p:attrNameLst>
                                          <p:attrName>style.visibility</p:attrName>
                                        </p:attrNameLst>
                                      </p:cBhvr>
                                      <p:to>
                                        <p:strVal val="visible"/>
                                      </p:to>
                                    </p:set>
                                    <p:anim calcmode="lin" valueType="num">
                                      <p:cBhvr>
                                        <p:cTn id="23" dur="500" fill="hold"/>
                                        <p:tgtEl>
                                          <p:spTgt spid="779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79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797">
                                            <p:txEl>
                                              <p:pRg st="3" end="3"/>
                                            </p:txEl>
                                          </p:spTgt>
                                        </p:tgtEl>
                                        <p:attrNameLst>
                                          <p:attrName>style.visibility</p:attrName>
                                        </p:attrNameLst>
                                      </p:cBhvr>
                                      <p:to>
                                        <p:strVal val="visible"/>
                                      </p:to>
                                    </p:set>
                                    <p:anim calcmode="lin" valueType="num">
                                      <p:cBhvr>
                                        <p:cTn id="29" dur="500" fill="hold"/>
                                        <p:tgtEl>
                                          <p:spTgt spid="779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79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7" grpId="1" build="p" animBg="1" advAuto="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D2D0B2"/>
        </a:solidFill>
        <a:effectLst/>
      </p:bgPr>
    </p:bg>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9BBC9B8D-4584-4AE5-A3B9-095B19B4E8D0}"/>
              </a:ext>
            </a:extLst>
          </p:cNvPr>
          <p:cNvSpPr>
            <a:spLocks noGrp="1" noChangeArrowheads="1"/>
          </p:cNvSpPr>
          <p:nvPr>
            <p:ph type="title"/>
          </p:nvPr>
        </p:nvSpPr>
        <p:spPr>
          <a:xfrm>
            <a:off x="1981199" y="114300"/>
            <a:ext cx="8229600" cy="863895"/>
          </a:xfrm>
        </p:spPr>
        <p:txBody>
          <a:bodyPr>
            <a:normAutofit/>
          </a:bodyPr>
          <a:lstStyle/>
          <a:p>
            <a:pPr algn="ctr" eaLnBrk="1" hangingPunct="1">
              <a:defRPr/>
            </a:pPr>
            <a:r>
              <a:rPr kumimoji="0" lang="en-US" altLang="en-US" sz="4800" b="0" i="0" u="none" strike="noStrike" kern="1200" cap="none" spc="0" normalizeH="0" baseline="0" noProof="0" dirty="0">
                <a:ln>
                  <a:noFill/>
                </a:ln>
                <a:solidFill>
                  <a:srgbClr val="827F4C"/>
                </a:solidFill>
                <a:effectLst>
                  <a:outerShdw blurRad="38100" dist="38100" dir="2700000" algn="tl">
                    <a:srgbClr val="000000"/>
                  </a:outerShdw>
                </a:effectLst>
                <a:uLnTx/>
                <a:uFillTx/>
                <a:latin typeface="Cooper Black" pitchFamily="18" charset="0"/>
                <a:ea typeface="+mj-ea"/>
                <a:cs typeface="Arial"/>
              </a:rPr>
              <a:t>Standardization</a:t>
            </a:r>
            <a:endPar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388099" name="Rectangle 3">
            <a:extLst>
              <a:ext uri="{FF2B5EF4-FFF2-40B4-BE49-F238E27FC236}">
                <a16:creationId xmlns:a16="http://schemas.microsoft.com/office/drawing/2014/main" id="{B7ECFC9B-3A79-459C-B47C-6714BB3C0A0B}"/>
              </a:ext>
            </a:extLst>
          </p:cNvPr>
          <p:cNvSpPr>
            <a:spLocks noGrp="1" noChangeArrowheads="1"/>
          </p:cNvSpPr>
          <p:nvPr>
            <p:ph type="body" idx="1"/>
          </p:nvPr>
        </p:nvSpPr>
        <p:spPr>
          <a:xfrm>
            <a:off x="371475" y="978196"/>
            <a:ext cx="11401425" cy="3504592"/>
          </a:xfrm>
        </p:spPr>
        <p:txBody>
          <a:bodyPr>
            <a:normAutofit fontScale="92500" lnSpcReduction="10000"/>
          </a:bodyPr>
          <a:lstStyle/>
          <a:p>
            <a:pPr>
              <a:lnSpc>
                <a:spcPct val="110000"/>
              </a:lnSpc>
              <a:buNone/>
              <a:defRPr/>
            </a:pPr>
            <a:r>
              <a:rPr lang="en-US" altLang="en-US" sz="3200" b="1" dirty="0">
                <a:solidFill>
                  <a:srgbClr val="A50021"/>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By about the mid-11</a:t>
            </a:r>
            <a:r>
              <a:rPr lang="en-US" altLang="en-US" sz="3200" b="1" baseline="30000" dirty="0">
                <a:solidFill>
                  <a:srgbClr val="A50021"/>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th</a:t>
            </a:r>
            <a:r>
              <a:rPr lang="en-US" altLang="en-US" sz="3200" b="1" dirty="0">
                <a:solidFill>
                  <a:srgbClr val="A50021"/>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 century BC (the time of Samuel and Saul), several important developments occurred resulting in the standardization of Hebrew. </a:t>
            </a:r>
          </a:p>
          <a:p>
            <a:pPr>
              <a:lnSpc>
                <a:spcPct val="110000"/>
              </a:lnSpc>
              <a:defRPr/>
            </a:pPr>
            <a:r>
              <a:rPr lang="en-US" altLang="en-US" sz="2800" i="1" dirty="0">
                <a:latin typeface="Tahoma" panose="020B0604030504040204" pitchFamily="34" charset="0"/>
                <a:ea typeface="Tahoma" panose="020B0604030504040204" pitchFamily="34" charset="0"/>
                <a:cs typeface="Tahoma" panose="020B0604030504040204" pitchFamily="34" charset="0"/>
              </a:rPr>
              <a:t>The stance of alphabetic letters became stable.</a:t>
            </a:r>
          </a:p>
          <a:p>
            <a:pPr eaLnBrk="1" hangingPunct="1">
              <a:lnSpc>
                <a:spcPct val="110000"/>
              </a:lnSpc>
              <a:defRPr/>
            </a:pPr>
            <a:r>
              <a:rPr lang="en-US" altLang="en-US" sz="2800" i="1" dirty="0">
                <a:latin typeface="Tahoma" panose="020B0604030504040204" pitchFamily="34" charset="0"/>
                <a:ea typeface="Tahoma" panose="020B0604030504040204" pitchFamily="34" charset="0"/>
                <a:cs typeface="Tahoma" panose="020B0604030504040204" pitchFamily="34" charset="0"/>
              </a:rPr>
              <a:t>The direction of writing became consistent (right-to-left).</a:t>
            </a:r>
          </a:p>
          <a:p>
            <a:pPr eaLnBrk="1" hangingPunct="1">
              <a:lnSpc>
                <a:spcPct val="110000"/>
              </a:lnSpc>
              <a:defRPr/>
            </a:pPr>
            <a:r>
              <a:rPr lang="en-US" altLang="en-US" sz="2800" i="1" dirty="0">
                <a:latin typeface="Tahoma" panose="020B0604030504040204" pitchFamily="34" charset="0"/>
                <a:ea typeface="Tahoma" panose="020B0604030504040204" pitchFamily="34" charset="0"/>
                <a:cs typeface="Tahoma" panose="020B0604030504040204" pitchFamily="34" charset="0"/>
              </a:rPr>
              <a:t>The number of consonants in the Hebrew alphabet was standardized to 22 letters.</a:t>
            </a:r>
          </a:p>
        </p:txBody>
      </p:sp>
      <p:sp>
        <p:nvSpPr>
          <p:cNvPr id="2" name="TextBox 1">
            <a:extLst>
              <a:ext uri="{FF2B5EF4-FFF2-40B4-BE49-F238E27FC236}">
                <a16:creationId xmlns:a16="http://schemas.microsoft.com/office/drawing/2014/main" id="{BD0C14B2-A96C-4E75-A538-A09768A7156A}"/>
              </a:ext>
            </a:extLst>
          </p:cNvPr>
          <p:cNvSpPr txBox="1"/>
          <p:nvPr/>
        </p:nvSpPr>
        <p:spPr>
          <a:xfrm>
            <a:off x="0" y="4482787"/>
            <a:ext cx="12191999" cy="2352929"/>
          </a:xfrm>
          <a:prstGeom prst="rect">
            <a:avLst/>
          </a:prstGeom>
          <a:solidFill>
            <a:srgbClr val="FFFF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02060"/>
                </a:solidFill>
                <a:effectLst/>
                <a:uLnTx/>
                <a:uFillTx/>
                <a:latin typeface="Agency FB" panose="020B0503020202020204" pitchFamily="34" charset="0"/>
                <a:ea typeface="+mn-ea"/>
                <a:cs typeface="+mn-cs"/>
              </a:rPr>
              <a:t>The earliest written forms of the Torah, such as, the 10 commandments (Ex. 31:18; 32:16) and Moses’ written accounts (e.g., Ex. 24:4; Dt. 31:24), would necessarily have been “modernized” as the Hebrew language developed with respect to vocabulary, grammar, and the forms of the letters themselves.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8099">
                                            <p:txEl>
                                              <p:pRg st="0" end="0"/>
                                            </p:txEl>
                                          </p:spTgt>
                                        </p:tgtEl>
                                        <p:attrNameLst>
                                          <p:attrName>style.visibility</p:attrName>
                                        </p:attrNameLst>
                                      </p:cBhvr>
                                      <p:to>
                                        <p:strVal val="visible"/>
                                      </p:to>
                                    </p:set>
                                    <p:anim calcmode="lin" valueType="num">
                                      <p:cBhvr>
                                        <p:cTn id="7" dur="500" fill="hold"/>
                                        <p:tgtEl>
                                          <p:spTgt spid="388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80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88099">
                                            <p:txEl>
                                              <p:pRg st="1" end="1"/>
                                            </p:txEl>
                                          </p:spTgt>
                                        </p:tgtEl>
                                        <p:attrNameLst>
                                          <p:attrName>style.visibility</p:attrName>
                                        </p:attrNameLst>
                                      </p:cBhvr>
                                      <p:to>
                                        <p:strVal val="visible"/>
                                      </p:to>
                                    </p:set>
                                    <p:anim calcmode="lin" valueType="num">
                                      <p:cBhvr>
                                        <p:cTn id="13" dur="500" fill="hold"/>
                                        <p:tgtEl>
                                          <p:spTgt spid="3880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80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8099">
                                            <p:txEl>
                                              <p:pRg st="2" end="2"/>
                                            </p:txEl>
                                          </p:spTgt>
                                        </p:tgtEl>
                                        <p:attrNameLst>
                                          <p:attrName>style.visibility</p:attrName>
                                        </p:attrNameLst>
                                      </p:cBhvr>
                                      <p:to>
                                        <p:strVal val="visible"/>
                                      </p:to>
                                    </p:set>
                                    <p:anim calcmode="lin" valueType="num">
                                      <p:cBhvr additive="base">
                                        <p:cTn id="19" dur="500" fill="hold"/>
                                        <p:tgtEl>
                                          <p:spTgt spid="388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8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88099">
                                            <p:txEl>
                                              <p:pRg st="3" end="3"/>
                                            </p:txEl>
                                          </p:spTgt>
                                        </p:tgtEl>
                                        <p:attrNameLst>
                                          <p:attrName>style.visibility</p:attrName>
                                        </p:attrNameLst>
                                      </p:cBhvr>
                                      <p:to>
                                        <p:strVal val="visible"/>
                                      </p:to>
                                    </p:set>
                                    <p:anim calcmode="lin" valueType="num">
                                      <p:cBhvr additive="base">
                                        <p:cTn id="25" dur="500" fill="hold"/>
                                        <p:tgtEl>
                                          <p:spTgt spid="388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8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9"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250</a:t>
            </a:fld>
            <a:endParaRPr/>
          </a:p>
        </p:txBody>
      </p:sp>
      <p:sp>
        <p:nvSpPr>
          <p:cNvPr id="7800" name="Rectangle 2"/>
          <p:cNvSpPr txBox="1">
            <a:spLocks noGrp="1"/>
          </p:cNvSpPr>
          <p:nvPr>
            <p:ph type="title"/>
          </p:nvPr>
        </p:nvSpPr>
        <p:spPr>
          <a:xfrm>
            <a:off x="1524000" y="304800"/>
            <a:ext cx="9144000" cy="1143000"/>
          </a:xfrm>
          <a:prstGeom prst="rect">
            <a:avLst/>
          </a:prstGeom>
        </p:spPr>
        <p:txBody>
          <a:bodyPr lIns="45719" tIns="45720" rIns="45719" bIns="45720" anchor="ctr">
            <a:noAutofit/>
          </a:bodyPr>
          <a:lstStyle/>
          <a:p>
            <a:pPr defTabSz="841247">
              <a:defRPr sz="3680" b="1">
                <a:solidFill>
                  <a:srgbClr val="00FFFF"/>
                </a:solidFill>
                <a:effectLst>
                  <a:outerShdw blurRad="35052" dist="35052" dir="2700000" rotWithShape="0">
                    <a:srgbClr val="000000"/>
                  </a:outerShdw>
                </a:effectLst>
              </a:defRPr>
            </a:pPr>
            <a:r>
              <a:rPr sz="3650" dirty="0">
                <a:solidFill>
                  <a:srgbClr val="FF7300"/>
                </a:solidFill>
              </a:rPr>
              <a:t>David, King Over United Israel</a:t>
            </a:r>
            <a:r>
              <a:rPr sz="3650" dirty="0"/>
              <a:t> / David, Rey </a:t>
            </a:r>
            <a:r>
              <a:rPr sz="3650" dirty="0" err="1"/>
              <a:t>sobre</a:t>
            </a:r>
            <a:r>
              <a:rPr sz="3650" dirty="0"/>
              <a:t> </a:t>
            </a:r>
            <a:r>
              <a:rPr sz="3650" dirty="0" err="1"/>
              <a:t>el</a:t>
            </a:r>
            <a:r>
              <a:rPr sz="3650" dirty="0"/>
              <a:t> Israel </a:t>
            </a:r>
            <a:r>
              <a:rPr sz="3650" dirty="0" err="1"/>
              <a:t>Unido</a:t>
            </a:r>
            <a:r>
              <a:rPr sz="3650" b="0" dirty="0"/>
              <a:t> </a:t>
            </a:r>
            <a:r>
              <a:rPr sz="2550" b="0" dirty="0"/>
              <a:t>(2 Sa. 5:1-5)</a:t>
            </a:r>
          </a:p>
        </p:txBody>
      </p:sp>
      <p:sp>
        <p:nvSpPr>
          <p:cNvPr id="7801" name="Rectangle 4"/>
          <p:cNvSpPr txBox="1">
            <a:spLocks noGrp="1"/>
          </p:cNvSpPr>
          <p:nvPr>
            <p:ph type="body" idx="1"/>
          </p:nvPr>
        </p:nvSpPr>
        <p:spPr>
          <a:xfrm>
            <a:off x="195209" y="1600200"/>
            <a:ext cx="11897474" cy="5072518"/>
          </a:xfrm>
          <a:prstGeom prst="rect">
            <a:avLst/>
          </a:prstGeom>
        </p:spPr>
        <p:txBody>
          <a:bodyPr lIns="45719" tIns="45720" rIns="45719" bIns="45720" anchor="t">
            <a:normAutofit/>
          </a:bodyPr>
          <a:lstStyle/>
          <a:p>
            <a:pPr marL="284480" indent="-284480" defTabSz="758951">
              <a:spcBef>
                <a:spcPts val="0"/>
              </a:spcBef>
              <a:buSzTx/>
              <a:buFont typeface="Wingdings"/>
              <a:buNone/>
              <a:defRPr sz="2324" b="1">
                <a:solidFill>
                  <a:srgbClr val="EEC85E"/>
                </a:solidFill>
                <a:effectLst>
                  <a:outerShdw blurRad="31623" dist="31623" dir="2700000" rotWithShape="0">
                    <a:srgbClr val="000000"/>
                  </a:outerShdw>
                </a:effectLst>
              </a:defRPr>
            </a:pPr>
            <a:r>
              <a:rPr sz="2300" dirty="0">
                <a:solidFill>
                  <a:srgbClr val="FF7300"/>
                </a:solidFill>
              </a:rPr>
              <a:t>All the tribes now approached David and elevated him to king over the entire nation (2 Sa. 4-5).</a:t>
            </a:r>
            <a:r>
              <a:rPr sz="2300" dirty="0"/>
              <a:t> / </a:t>
            </a:r>
            <a:r>
              <a:rPr sz="2300" dirty="0" err="1"/>
              <a:t>Todas</a:t>
            </a:r>
            <a:r>
              <a:rPr sz="2300" dirty="0"/>
              <a:t> las </a:t>
            </a:r>
            <a:r>
              <a:rPr sz="2300" dirty="0" err="1"/>
              <a:t>tribus</a:t>
            </a:r>
            <a:r>
              <a:rPr sz="2300" dirty="0"/>
              <a:t> </a:t>
            </a:r>
            <a:r>
              <a:rPr sz="2300" dirty="0" err="1"/>
              <a:t>ahora</a:t>
            </a:r>
            <a:r>
              <a:rPr sz="2300" dirty="0"/>
              <a:t> se </a:t>
            </a:r>
            <a:r>
              <a:rPr sz="2300" dirty="0" err="1"/>
              <a:t>acercaron</a:t>
            </a:r>
            <a:r>
              <a:rPr sz="2300" dirty="0"/>
              <a:t> a David y lo </a:t>
            </a:r>
            <a:r>
              <a:rPr sz="2300" dirty="0" err="1"/>
              <a:t>elevaron</a:t>
            </a:r>
            <a:r>
              <a:rPr sz="2300" dirty="0"/>
              <a:t> a </a:t>
            </a:r>
            <a:r>
              <a:rPr sz="2300" dirty="0" err="1"/>
              <a:t>rey</a:t>
            </a:r>
            <a:r>
              <a:rPr sz="2300" dirty="0"/>
              <a:t> </a:t>
            </a:r>
            <a:r>
              <a:rPr sz="2300" dirty="0" err="1"/>
              <a:t>sobre</a:t>
            </a:r>
            <a:r>
              <a:rPr sz="2300" dirty="0"/>
              <a:t> </a:t>
            </a:r>
            <a:r>
              <a:rPr sz="2300" dirty="0" err="1"/>
              <a:t>toda</a:t>
            </a:r>
            <a:r>
              <a:rPr sz="2300" dirty="0"/>
              <a:t> la </a:t>
            </a:r>
            <a:r>
              <a:rPr sz="2300" dirty="0" err="1"/>
              <a:t>nación</a:t>
            </a:r>
            <a:r>
              <a:rPr sz="2300" dirty="0"/>
              <a:t> (2 S. 4-5).</a:t>
            </a:r>
            <a:endParaRPr lang="en-US" sz="2300"/>
          </a:p>
          <a:p>
            <a:pPr marL="284480" indent="-284480" defTabSz="758951">
              <a:spcBef>
                <a:spcPts val="0"/>
              </a:spcBef>
              <a:buClrTx/>
              <a:buSzPct val="100000"/>
              <a:buChar char="•"/>
              <a:defRPr sz="1992" i="1">
                <a:effectLst>
                  <a:outerShdw blurRad="31623" dist="31623" dir="2700000" rotWithShape="0">
                    <a:srgbClr val="000000"/>
                  </a:outerShdw>
                </a:effectLst>
              </a:defRPr>
            </a:pPr>
            <a:r>
              <a:rPr sz="1950" b="1" dirty="0">
                <a:solidFill>
                  <a:srgbClr val="FFFF00"/>
                </a:solidFill>
              </a:rPr>
              <a:t>David’s immediate task was to consolidate the kingdom, which was:</a:t>
            </a:r>
            <a:r>
              <a:rPr sz="1950" dirty="0"/>
              <a:t> / La </a:t>
            </a:r>
            <a:r>
              <a:rPr sz="1950" dirty="0" err="1"/>
              <a:t>tarea</a:t>
            </a:r>
            <a:r>
              <a:rPr sz="1950" dirty="0"/>
              <a:t> </a:t>
            </a:r>
            <a:r>
              <a:rPr sz="1950" dirty="0" err="1"/>
              <a:t>inmediata</a:t>
            </a:r>
            <a:r>
              <a:rPr sz="1950" dirty="0"/>
              <a:t> de David era </a:t>
            </a:r>
            <a:r>
              <a:rPr sz="1950" dirty="0" err="1"/>
              <a:t>consolidar</a:t>
            </a:r>
            <a:r>
              <a:rPr sz="1950" dirty="0"/>
              <a:t> </a:t>
            </a:r>
            <a:r>
              <a:rPr sz="1950" dirty="0" err="1"/>
              <a:t>el</a:t>
            </a:r>
            <a:r>
              <a:rPr sz="1950" dirty="0"/>
              <a:t> </a:t>
            </a:r>
            <a:r>
              <a:rPr sz="1950" dirty="0" err="1"/>
              <a:t>reino</a:t>
            </a:r>
            <a:r>
              <a:rPr sz="1950" dirty="0"/>
              <a:t>, que era:</a:t>
            </a:r>
          </a:p>
          <a:p>
            <a:pPr marL="616585" lvl="1" indent="-236855" defTabSz="758951">
              <a:spcBef>
                <a:spcPts val="0"/>
              </a:spcBef>
              <a:buClrTx/>
              <a:buChar char="•"/>
              <a:defRPr sz="1660" i="1">
                <a:solidFill>
                  <a:srgbClr val="FFFF99"/>
                </a:solidFill>
                <a:effectLst>
                  <a:outerShdw blurRad="31623" dist="31623" dir="2700000" rotWithShape="0">
                    <a:srgbClr val="000000"/>
                  </a:outerShdw>
                </a:effectLst>
              </a:defRPr>
            </a:pPr>
            <a:r>
              <a:rPr sz="1650" dirty="0"/>
              <a:t>…torn by the insane obsessions of Saul </a:t>
            </a:r>
            <a:r>
              <a:rPr sz="1650" dirty="0">
                <a:solidFill>
                  <a:srgbClr val="FFFFFF"/>
                </a:solidFill>
              </a:rPr>
              <a:t>/ …</a:t>
            </a:r>
            <a:r>
              <a:rPr sz="1650" dirty="0" err="1">
                <a:solidFill>
                  <a:srgbClr val="FFFFFF"/>
                </a:solidFill>
              </a:rPr>
              <a:t>desgarrado</a:t>
            </a:r>
            <a:r>
              <a:rPr sz="1650" dirty="0">
                <a:solidFill>
                  <a:srgbClr val="FFFFFF"/>
                </a:solidFill>
              </a:rPr>
              <a:t> </a:t>
            </a:r>
            <a:r>
              <a:rPr sz="1650" dirty="0" err="1">
                <a:solidFill>
                  <a:srgbClr val="FFFFFF"/>
                </a:solidFill>
              </a:rPr>
              <a:t>por</a:t>
            </a:r>
            <a:r>
              <a:rPr sz="1650" dirty="0">
                <a:solidFill>
                  <a:srgbClr val="FFFFFF"/>
                </a:solidFill>
              </a:rPr>
              <a:t> las </a:t>
            </a:r>
            <a:r>
              <a:rPr sz="1650" dirty="0" err="1">
                <a:solidFill>
                  <a:srgbClr val="FFFFFF"/>
                </a:solidFill>
              </a:rPr>
              <a:t>locas</a:t>
            </a:r>
            <a:r>
              <a:rPr sz="1650" dirty="0">
                <a:solidFill>
                  <a:srgbClr val="FFFFFF"/>
                </a:solidFill>
              </a:rPr>
              <a:t> </a:t>
            </a:r>
            <a:r>
              <a:rPr sz="1650" dirty="0" err="1">
                <a:solidFill>
                  <a:srgbClr val="FFFFFF"/>
                </a:solidFill>
              </a:rPr>
              <a:t>obsesiones</a:t>
            </a:r>
            <a:r>
              <a:rPr sz="1650" dirty="0">
                <a:solidFill>
                  <a:srgbClr val="FFFFFF"/>
                </a:solidFill>
              </a:rPr>
              <a:t> de Saúl</a:t>
            </a:r>
            <a:endParaRPr sz="1650">
              <a:solidFill>
                <a:srgbClr val="FFFFFF"/>
              </a:solidFill>
            </a:endParaRPr>
          </a:p>
          <a:p>
            <a:pPr marL="616585" lvl="1" indent="-236855" defTabSz="758951">
              <a:spcBef>
                <a:spcPts val="0"/>
              </a:spcBef>
              <a:buClrTx/>
              <a:buChar char="•"/>
              <a:defRPr sz="1660" i="1">
                <a:solidFill>
                  <a:srgbClr val="FFFF99"/>
                </a:solidFill>
                <a:effectLst>
                  <a:outerShdw blurRad="31623" dist="31623" dir="2700000" rotWithShape="0">
                    <a:srgbClr val="000000"/>
                  </a:outerShdw>
                </a:effectLst>
              </a:defRPr>
            </a:pPr>
            <a:r>
              <a:rPr sz="1650" dirty="0"/>
              <a:t>…exhausted from the seven years of civil war </a:t>
            </a:r>
            <a:r>
              <a:rPr sz="1650" dirty="0">
                <a:solidFill>
                  <a:srgbClr val="FFFFFF"/>
                </a:solidFill>
              </a:rPr>
              <a:t>/ …</a:t>
            </a:r>
            <a:r>
              <a:rPr sz="1650" dirty="0" err="1">
                <a:solidFill>
                  <a:srgbClr val="FFFFFF"/>
                </a:solidFill>
              </a:rPr>
              <a:t>agotado</a:t>
            </a:r>
            <a:r>
              <a:rPr sz="1650" dirty="0">
                <a:solidFill>
                  <a:srgbClr val="FFFFFF"/>
                </a:solidFill>
              </a:rPr>
              <a:t> </a:t>
            </a:r>
            <a:r>
              <a:rPr sz="1650" dirty="0" err="1">
                <a:solidFill>
                  <a:srgbClr val="FFFFFF"/>
                </a:solidFill>
              </a:rPr>
              <a:t>por</a:t>
            </a:r>
            <a:r>
              <a:rPr sz="1650" dirty="0">
                <a:solidFill>
                  <a:srgbClr val="FFFFFF"/>
                </a:solidFill>
              </a:rPr>
              <a:t> </a:t>
            </a:r>
            <a:r>
              <a:rPr sz="1650" dirty="0" err="1">
                <a:solidFill>
                  <a:srgbClr val="FFFFFF"/>
                </a:solidFill>
              </a:rPr>
              <a:t>los</a:t>
            </a:r>
            <a:r>
              <a:rPr sz="1650" dirty="0">
                <a:solidFill>
                  <a:srgbClr val="FFFFFF"/>
                </a:solidFill>
              </a:rPr>
              <a:t> </a:t>
            </a:r>
            <a:r>
              <a:rPr sz="1650" dirty="0" err="1">
                <a:solidFill>
                  <a:srgbClr val="FFFFFF"/>
                </a:solidFill>
              </a:rPr>
              <a:t>siete</a:t>
            </a:r>
            <a:r>
              <a:rPr sz="1650" dirty="0">
                <a:solidFill>
                  <a:srgbClr val="FFFFFF"/>
                </a:solidFill>
              </a:rPr>
              <a:t> </a:t>
            </a:r>
            <a:r>
              <a:rPr sz="1650" dirty="0" err="1">
                <a:solidFill>
                  <a:srgbClr val="FFFFFF"/>
                </a:solidFill>
              </a:rPr>
              <a:t>años</a:t>
            </a:r>
            <a:r>
              <a:rPr sz="1650" dirty="0">
                <a:solidFill>
                  <a:srgbClr val="FFFFFF"/>
                </a:solidFill>
              </a:rPr>
              <a:t> de </a:t>
            </a:r>
            <a:r>
              <a:rPr sz="1650" dirty="0" err="1">
                <a:solidFill>
                  <a:srgbClr val="FFFFFF"/>
                </a:solidFill>
              </a:rPr>
              <a:t>guerra</a:t>
            </a:r>
            <a:r>
              <a:rPr sz="1650" dirty="0">
                <a:solidFill>
                  <a:srgbClr val="FFFFFF"/>
                </a:solidFill>
              </a:rPr>
              <a:t> civil</a:t>
            </a:r>
            <a:endParaRPr sz="1650">
              <a:solidFill>
                <a:srgbClr val="FFFFFF"/>
              </a:solidFill>
            </a:endParaRPr>
          </a:p>
          <a:p>
            <a:pPr marL="616585" lvl="1" indent="-236855" defTabSz="758951">
              <a:spcBef>
                <a:spcPts val="0"/>
              </a:spcBef>
              <a:buClrTx/>
              <a:buChar char="•"/>
              <a:defRPr sz="1660" i="1">
                <a:solidFill>
                  <a:srgbClr val="FFFF99"/>
                </a:solidFill>
                <a:effectLst>
                  <a:outerShdw blurRad="31623" dist="31623" dir="2700000" rotWithShape="0">
                    <a:srgbClr val="000000"/>
                  </a:outerShdw>
                </a:effectLst>
              </a:defRPr>
            </a:pPr>
            <a:r>
              <a:rPr sz="1650" dirty="0"/>
              <a:t>…threatened by Canaanite enclaves and the Philistines</a:t>
            </a:r>
            <a:r>
              <a:rPr sz="1650" dirty="0">
                <a:solidFill>
                  <a:srgbClr val="FFFFFF"/>
                </a:solidFill>
              </a:rPr>
              <a:t> / …</a:t>
            </a:r>
            <a:r>
              <a:rPr sz="1650" dirty="0" err="1">
                <a:solidFill>
                  <a:srgbClr val="FFFFFF"/>
                </a:solidFill>
              </a:rPr>
              <a:t>amenazada</a:t>
            </a:r>
            <a:r>
              <a:rPr sz="1650" dirty="0">
                <a:solidFill>
                  <a:srgbClr val="FFFFFF"/>
                </a:solidFill>
              </a:rPr>
              <a:t> </a:t>
            </a:r>
            <a:r>
              <a:rPr sz="1650" dirty="0" err="1">
                <a:solidFill>
                  <a:srgbClr val="FFFFFF"/>
                </a:solidFill>
              </a:rPr>
              <a:t>por</a:t>
            </a:r>
            <a:r>
              <a:rPr sz="1650" dirty="0">
                <a:solidFill>
                  <a:srgbClr val="FFFFFF"/>
                </a:solidFill>
              </a:rPr>
              <a:t> </a:t>
            </a:r>
            <a:r>
              <a:rPr sz="1650" dirty="0" err="1">
                <a:solidFill>
                  <a:srgbClr val="FFFFFF"/>
                </a:solidFill>
              </a:rPr>
              <a:t>los</a:t>
            </a:r>
            <a:r>
              <a:rPr sz="1650" dirty="0">
                <a:solidFill>
                  <a:srgbClr val="FFFFFF"/>
                </a:solidFill>
              </a:rPr>
              <a:t> enclaves </a:t>
            </a:r>
            <a:r>
              <a:rPr sz="1650" dirty="0" err="1">
                <a:solidFill>
                  <a:srgbClr val="FFFFFF"/>
                </a:solidFill>
              </a:rPr>
              <a:t>cananeos</a:t>
            </a:r>
            <a:r>
              <a:rPr sz="1650" dirty="0">
                <a:solidFill>
                  <a:srgbClr val="FFFFFF"/>
                </a:solidFill>
              </a:rPr>
              <a:t> y </a:t>
            </a:r>
            <a:r>
              <a:rPr sz="1650" dirty="0" err="1">
                <a:solidFill>
                  <a:srgbClr val="FFFFFF"/>
                </a:solidFill>
              </a:rPr>
              <a:t>los</a:t>
            </a:r>
            <a:r>
              <a:rPr sz="1650" dirty="0">
                <a:solidFill>
                  <a:srgbClr val="FFFFFF"/>
                </a:solidFill>
              </a:rPr>
              <a:t> </a:t>
            </a:r>
            <a:r>
              <a:rPr sz="1650" dirty="0" err="1">
                <a:solidFill>
                  <a:srgbClr val="FFFFFF"/>
                </a:solidFill>
              </a:rPr>
              <a:t>filisteos</a:t>
            </a:r>
            <a:endParaRPr sz="1650">
              <a:solidFill>
                <a:srgbClr val="FFFFFF"/>
              </a:solidFill>
            </a:endParaRPr>
          </a:p>
          <a:p>
            <a:pPr marL="616648" lvl="1" indent="-237172" defTabSz="758951">
              <a:spcBef>
                <a:spcPts val="0"/>
              </a:spcBef>
              <a:buClrTx/>
              <a:buChar char="•"/>
              <a:defRPr sz="1660" i="1">
                <a:solidFill>
                  <a:srgbClr val="FFFF99"/>
                </a:solidFill>
                <a:effectLst>
                  <a:outerShdw blurRad="31623" dist="31623" dir="2700000" rotWithShape="0">
                    <a:srgbClr val="000000"/>
                  </a:outerShdw>
                </a:effectLst>
              </a:defRPr>
            </a:pPr>
            <a:r>
              <a:rPr dirty="0"/>
              <a:t>…recovering from the shock of Shiloh’s destruction /…</a:t>
            </a:r>
            <a:r>
              <a:rPr dirty="0" err="1"/>
              <a:t>recuperándose</a:t>
            </a:r>
            <a:r>
              <a:rPr dirty="0"/>
              <a:t> del </a:t>
            </a:r>
            <a:r>
              <a:rPr dirty="0" err="1"/>
              <a:t>impacto</a:t>
            </a:r>
            <a:r>
              <a:rPr dirty="0"/>
              <a:t> de la </a:t>
            </a:r>
            <a:r>
              <a:rPr dirty="0" err="1"/>
              <a:t>destrucción</a:t>
            </a:r>
            <a:r>
              <a:rPr dirty="0"/>
              <a:t> de </a:t>
            </a:r>
            <a:r>
              <a:rPr dirty="0" err="1"/>
              <a:t>Siló</a:t>
            </a:r>
            <a:endParaRPr sz="2324" dirty="0"/>
          </a:p>
          <a:p>
            <a:pPr marL="616585" lvl="1" indent="-236855" defTabSz="758951">
              <a:spcBef>
                <a:spcPts val="0"/>
              </a:spcBef>
              <a:buClrTx/>
              <a:buChar char="•"/>
              <a:defRPr sz="1660" i="1">
                <a:solidFill>
                  <a:srgbClr val="FFFF99"/>
                </a:solidFill>
                <a:effectLst>
                  <a:outerShdw blurRad="31623" dist="31623" dir="2700000" rotWithShape="0">
                    <a:srgbClr val="000000"/>
                  </a:outerShdw>
                </a:effectLst>
              </a:defRPr>
            </a:pPr>
            <a:r>
              <a:rPr sz="1650" dirty="0"/>
              <a:t>…still in shock over Saul’s butchery of the priests at Nob </a:t>
            </a:r>
            <a:r>
              <a:rPr sz="1650" dirty="0">
                <a:solidFill>
                  <a:srgbClr val="FFFFFF"/>
                </a:solidFill>
              </a:rPr>
              <a:t>/ …</a:t>
            </a:r>
            <a:r>
              <a:rPr sz="1650" dirty="0" err="1">
                <a:solidFill>
                  <a:srgbClr val="FFFFFF"/>
                </a:solidFill>
              </a:rPr>
              <a:t>todavía</a:t>
            </a:r>
            <a:r>
              <a:rPr sz="1650" dirty="0">
                <a:solidFill>
                  <a:srgbClr val="FFFFFF"/>
                </a:solidFill>
              </a:rPr>
              <a:t> </a:t>
            </a:r>
            <a:r>
              <a:rPr sz="1650" dirty="0" err="1">
                <a:solidFill>
                  <a:srgbClr val="FFFFFF"/>
                </a:solidFill>
              </a:rPr>
              <a:t>en</a:t>
            </a:r>
            <a:r>
              <a:rPr sz="1650" dirty="0">
                <a:solidFill>
                  <a:srgbClr val="FFFFFF"/>
                </a:solidFill>
              </a:rPr>
              <a:t> </a:t>
            </a:r>
            <a:r>
              <a:rPr sz="1650" dirty="0" err="1">
                <a:solidFill>
                  <a:srgbClr val="FFFFFF"/>
                </a:solidFill>
              </a:rPr>
              <a:t>estado</a:t>
            </a:r>
            <a:r>
              <a:rPr sz="1650" dirty="0">
                <a:solidFill>
                  <a:srgbClr val="FFFFFF"/>
                </a:solidFill>
              </a:rPr>
              <a:t> de shock </a:t>
            </a:r>
            <a:r>
              <a:rPr sz="1650" dirty="0" err="1">
                <a:solidFill>
                  <a:srgbClr val="FFFFFF"/>
                </a:solidFill>
              </a:rPr>
              <a:t>por</a:t>
            </a:r>
            <a:r>
              <a:rPr sz="1650" dirty="0">
                <a:solidFill>
                  <a:srgbClr val="FFFFFF"/>
                </a:solidFill>
              </a:rPr>
              <a:t> la </a:t>
            </a:r>
            <a:r>
              <a:rPr sz="1650" dirty="0" err="1">
                <a:solidFill>
                  <a:srgbClr val="FFFFFF"/>
                </a:solidFill>
              </a:rPr>
              <a:t>matanza</a:t>
            </a:r>
            <a:r>
              <a:rPr sz="1650" dirty="0">
                <a:solidFill>
                  <a:srgbClr val="FFFFFF"/>
                </a:solidFill>
              </a:rPr>
              <a:t> de Saúl de </a:t>
            </a:r>
            <a:r>
              <a:rPr sz="1650" dirty="0" err="1">
                <a:solidFill>
                  <a:srgbClr val="FFFFFF"/>
                </a:solidFill>
              </a:rPr>
              <a:t>los</a:t>
            </a:r>
            <a:r>
              <a:rPr sz="1650" dirty="0">
                <a:solidFill>
                  <a:srgbClr val="FFFFFF"/>
                </a:solidFill>
              </a:rPr>
              <a:t> </a:t>
            </a:r>
            <a:r>
              <a:rPr sz="1650" dirty="0" err="1">
                <a:solidFill>
                  <a:srgbClr val="FFFFFF"/>
                </a:solidFill>
              </a:rPr>
              <a:t>sacerdotes</a:t>
            </a:r>
            <a:r>
              <a:rPr sz="1650" dirty="0">
                <a:solidFill>
                  <a:srgbClr val="FFFFFF"/>
                </a:solidFill>
              </a:rPr>
              <a:t> </a:t>
            </a:r>
            <a:r>
              <a:rPr sz="1650" dirty="0" err="1">
                <a:solidFill>
                  <a:srgbClr val="FFFFFF"/>
                </a:solidFill>
              </a:rPr>
              <a:t>en</a:t>
            </a:r>
            <a:r>
              <a:rPr sz="1650" dirty="0">
                <a:solidFill>
                  <a:srgbClr val="FFFFFF"/>
                </a:solidFill>
              </a:rPr>
              <a:t> Nob</a:t>
            </a:r>
            <a:endParaRPr sz="1650">
              <a:solidFill>
                <a:srgbClr val="FFFFFF"/>
              </a:solidFill>
            </a:endParaRPr>
          </a:p>
          <a:p>
            <a:pPr marL="284480" indent="-284480" defTabSz="758951">
              <a:spcBef>
                <a:spcPts val="0"/>
              </a:spcBef>
              <a:buClrTx/>
              <a:buSzPct val="100000"/>
              <a:buChar char="•"/>
              <a:defRPr sz="1992" i="1">
                <a:effectLst>
                  <a:outerShdw blurRad="31623" dist="31623" dir="2700000" rotWithShape="0">
                    <a:srgbClr val="000000"/>
                  </a:outerShdw>
                </a:effectLst>
              </a:defRPr>
            </a:pPr>
            <a:r>
              <a:rPr sz="1950" b="1" dirty="0">
                <a:solidFill>
                  <a:srgbClr val="FFFF00"/>
                </a:solidFill>
              </a:rPr>
              <a:t>Samuel was long since dead, and no one of similar spiritual status had risen to replace him.</a:t>
            </a:r>
            <a:r>
              <a:rPr sz="1950" dirty="0"/>
              <a:t> / Samuel </a:t>
            </a:r>
            <a:r>
              <a:rPr sz="1950" dirty="0" err="1"/>
              <a:t>había</a:t>
            </a:r>
            <a:r>
              <a:rPr sz="1950" dirty="0"/>
              <a:t> </a:t>
            </a:r>
            <a:r>
              <a:rPr sz="1950" dirty="0" err="1"/>
              <a:t>muerto</a:t>
            </a:r>
            <a:r>
              <a:rPr sz="1950" dirty="0"/>
              <a:t> </a:t>
            </a:r>
            <a:r>
              <a:rPr sz="1950" dirty="0" err="1"/>
              <a:t>hacía</a:t>
            </a:r>
            <a:r>
              <a:rPr sz="1950" dirty="0"/>
              <a:t> </a:t>
            </a:r>
            <a:r>
              <a:rPr sz="1950" dirty="0" err="1"/>
              <a:t>mucho</a:t>
            </a:r>
            <a:r>
              <a:rPr sz="1950" dirty="0"/>
              <a:t> </a:t>
            </a:r>
            <a:r>
              <a:rPr sz="1950" dirty="0" err="1"/>
              <a:t>tiempo</a:t>
            </a:r>
            <a:r>
              <a:rPr sz="1950" dirty="0"/>
              <a:t>, y </a:t>
            </a:r>
            <a:r>
              <a:rPr sz="1950" dirty="0" err="1"/>
              <a:t>nadie</a:t>
            </a:r>
            <a:r>
              <a:rPr sz="1950" dirty="0"/>
              <a:t> con un </a:t>
            </a:r>
            <a:r>
              <a:rPr sz="1950" dirty="0" err="1"/>
              <a:t>estado</a:t>
            </a:r>
            <a:r>
              <a:rPr sz="1950" dirty="0"/>
              <a:t> </a:t>
            </a:r>
            <a:r>
              <a:rPr sz="1950" dirty="0" err="1"/>
              <a:t>espiritual</a:t>
            </a:r>
            <a:r>
              <a:rPr sz="1950" dirty="0"/>
              <a:t> similar se </a:t>
            </a:r>
            <a:r>
              <a:rPr sz="1950" dirty="0" err="1"/>
              <a:t>había</a:t>
            </a:r>
            <a:r>
              <a:rPr sz="1950" dirty="0"/>
              <a:t> </a:t>
            </a:r>
            <a:r>
              <a:rPr sz="1950" dirty="0" err="1"/>
              <a:t>levantado</a:t>
            </a:r>
            <a:r>
              <a:rPr sz="1950" dirty="0"/>
              <a:t> para </a:t>
            </a:r>
            <a:r>
              <a:rPr sz="1950" dirty="0" err="1"/>
              <a:t>reemplazarlo</a:t>
            </a:r>
            <a:r>
              <a:rPr sz="1950" dirty="0"/>
              <a: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801">
                                            <p:bg/>
                                          </p:spTgt>
                                        </p:tgtEl>
                                        <p:attrNameLst>
                                          <p:attrName>style.visibility</p:attrName>
                                        </p:attrNameLst>
                                      </p:cBhvr>
                                      <p:to>
                                        <p:strVal val="visible"/>
                                      </p:to>
                                    </p:set>
                                    <p:anim calcmode="lin" valueType="num">
                                      <p:cBhvr>
                                        <p:cTn id="7" dur="500" fill="hold"/>
                                        <p:tgtEl>
                                          <p:spTgt spid="7801">
                                            <p:bg/>
                                          </p:spTgt>
                                        </p:tgtEl>
                                        <p:attrNameLst>
                                          <p:attrName>ppt_w</p:attrName>
                                        </p:attrNameLst>
                                      </p:cBhvr>
                                      <p:tavLst>
                                        <p:tav tm="0">
                                          <p:val>
                                            <p:fltVal val="0"/>
                                          </p:val>
                                        </p:tav>
                                        <p:tav tm="100000">
                                          <p:val>
                                            <p:strVal val="#ppt_w"/>
                                          </p:val>
                                        </p:tav>
                                      </p:tavLst>
                                    </p:anim>
                                    <p:anim calcmode="lin" valueType="num">
                                      <p:cBhvr>
                                        <p:cTn id="8" dur="500" fill="hold"/>
                                        <p:tgtEl>
                                          <p:spTgt spid="780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801">
                                            <p:txEl>
                                              <p:pRg st="0" end="0"/>
                                            </p:txEl>
                                          </p:spTgt>
                                        </p:tgtEl>
                                        <p:attrNameLst>
                                          <p:attrName>style.visibility</p:attrName>
                                        </p:attrNameLst>
                                      </p:cBhvr>
                                      <p:to>
                                        <p:strVal val="visible"/>
                                      </p:to>
                                    </p:set>
                                    <p:anim calcmode="lin" valueType="num">
                                      <p:cBhvr>
                                        <p:cTn id="11" dur="500" fill="hold"/>
                                        <p:tgtEl>
                                          <p:spTgt spid="780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80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801">
                                            <p:txEl>
                                              <p:pRg st="1" end="1"/>
                                            </p:txEl>
                                          </p:spTgt>
                                        </p:tgtEl>
                                        <p:attrNameLst>
                                          <p:attrName>style.visibility</p:attrName>
                                        </p:attrNameLst>
                                      </p:cBhvr>
                                      <p:to>
                                        <p:strVal val="visible"/>
                                      </p:to>
                                    </p:set>
                                    <p:anim calcmode="lin" valueType="num">
                                      <p:cBhvr>
                                        <p:cTn id="17" dur="500" fill="hold"/>
                                        <p:tgtEl>
                                          <p:spTgt spid="780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801">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1" nodeType="withEffect">
                                  <p:stCondLst>
                                    <p:cond delay="0"/>
                                  </p:stCondLst>
                                  <p:iterate>
                                    <p:tmAbs val="0"/>
                                  </p:iterate>
                                  <p:childTnLst>
                                    <p:set>
                                      <p:cBhvr>
                                        <p:cTn id="20" fill="hold"/>
                                        <p:tgtEl>
                                          <p:spTgt spid="7801">
                                            <p:txEl>
                                              <p:pRg st="2" end="2"/>
                                            </p:txEl>
                                          </p:spTgt>
                                        </p:tgtEl>
                                        <p:attrNameLst>
                                          <p:attrName>style.visibility</p:attrName>
                                        </p:attrNameLst>
                                      </p:cBhvr>
                                      <p:to>
                                        <p:strVal val="visible"/>
                                      </p:to>
                                    </p:set>
                                    <p:anim calcmode="lin" valueType="num">
                                      <p:cBhvr>
                                        <p:cTn id="21" dur="500" fill="hold"/>
                                        <p:tgtEl>
                                          <p:spTgt spid="780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801">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7801">
                                            <p:txEl>
                                              <p:pRg st="3" end="3"/>
                                            </p:txEl>
                                          </p:spTgt>
                                        </p:tgtEl>
                                        <p:attrNameLst>
                                          <p:attrName>style.visibility</p:attrName>
                                        </p:attrNameLst>
                                      </p:cBhvr>
                                      <p:to>
                                        <p:strVal val="visible"/>
                                      </p:to>
                                    </p:set>
                                    <p:anim calcmode="lin" valueType="num">
                                      <p:cBhvr>
                                        <p:cTn id="25" dur="500" fill="hold"/>
                                        <p:tgtEl>
                                          <p:spTgt spid="780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801">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1" nodeType="withEffect">
                                  <p:stCondLst>
                                    <p:cond delay="0"/>
                                  </p:stCondLst>
                                  <p:iterate>
                                    <p:tmAbs val="0"/>
                                  </p:iterate>
                                  <p:childTnLst>
                                    <p:set>
                                      <p:cBhvr>
                                        <p:cTn id="28" fill="hold"/>
                                        <p:tgtEl>
                                          <p:spTgt spid="7801">
                                            <p:txEl>
                                              <p:pRg st="4" end="4"/>
                                            </p:txEl>
                                          </p:spTgt>
                                        </p:tgtEl>
                                        <p:attrNameLst>
                                          <p:attrName>style.visibility</p:attrName>
                                        </p:attrNameLst>
                                      </p:cBhvr>
                                      <p:to>
                                        <p:strVal val="visible"/>
                                      </p:to>
                                    </p:set>
                                    <p:anim calcmode="lin" valueType="num">
                                      <p:cBhvr>
                                        <p:cTn id="29" dur="500" fill="hold"/>
                                        <p:tgtEl>
                                          <p:spTgt spid="7801">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7801">
                                            <p:txEl>
                                              <p:pRg st="4" end="4"/>
                                            </p:txEl>
                                          </p:spTgt>
                                        </p:tgtEl>
                                        <p:attrNameLst>
                                          <p:attrName>ppt_h</p:attrName>
                                        </p:attrNameLst>
                                      </p:cBhvr>
                                      <p:tavLst>
                                        <p:tav tm="0">
                                          <p:val>
                                            <p:fltVal val="0"/>
                                          </p:val>
                                        </p:tav>
                                        <p:tav tm="100000">
                                          <p:val>
                                            <p:strVal val="#ppt_h"/>
                                          </p:val>
                                        </p:tav>
                                      </p:tavLst>
                                    </p:anim>
                                  </p:childTnLst>
                                </p:cTn>
                              </p:par>
                              <p:par>
                                <p:cTn id="31" presetID="23" presetClass="entr" presetSubtype="16" fill="hold" grpId="1" nodeType="withEffect">
                                  <p:stCondLst>
                                    <p:cond delay="0"/>
                                  </p:stCondLst>
                                  <p:iterate>
                                    <p:tmAbs val="0"/>
                                  </p:iterate>
                                  <p:childTnLst>
                                    <p:set>
                                      <p:cBhvr>
                                        <p:cTn id="32" fill="hold"/>
                                        <p:tgtEl>
                                          <p:spTgt spid="7801">
                                            <p:txEl>
                                              <p:pRg st="5" end="5"/>
                                            </p:txEl>
                                          </p:spTgt>
                                        </p:tgtEl>
                                        <p:attrNameLst>
                                          <p:attrName>style.visibility</p:attrName>
                                        </p:attrNameLst>
                                      </p:cBhvr>
                                      <p:to>
                                        <p:strVal val="visible"/>
                                      </p:to>
                                    </p:set>
                                    <p:anim calcmode="lin" valueType="num">
                                      <p:cBhvr>
                                        <p:cTn id="33" dur="500" fill="hold"/>
                                        <p:tgtEl>
                                          <p:spTgt spid="7801">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7801">
                                            <p:txEl>
                                              <p:pRg st="5" end="5"/>
                                            </p:txEl>
                                          </p:spTgt>
                                        </p:tgtEl>
                                        <p:attrNameLst>
                                          <p:attrName>ppt_h</p:attrName>
                                        </p:attrNameLst>
                                      </p:cBhvr>
                                      <p:tavLst>
                                        <p:tav tm="0">
                                          <p:val>
                                            <p:fltVal val="0"/>
                                          </p:val>
                                        </p:tav>
                                        <p:tav tm="100000">
                                          <p:val>
                                            <p:strVal val="#ppt_h"/>
                                          </p:val>
                                        </p:tav>
                                      </p:tavLst>
                                    </p:anim>
                                  </p:childTnLst>
                                </p:cTn>
                              </p:par>
                              <p:par>
                                <p:cTn id="35" presetID="23" presetClass="entr" presetSubtype="16" fill="hold" grpId="1" nodeType="withEffect">
                                  <p:stCondLst>
                                    <p:cond delay="0"/>
                                  </p:stCondLst>
                                  <p:iterate>
                                    <p:tmAbs val="0"/>
                                  </p:iterate>
                                  <p:childTnLst>
                                    <p:set>
                                      <p:cBhvr>
                                        <p:cTn id="36" fill="hold"/>
                                        <p:tgtEl>
                                          <p:spTgt spid="7801">
                                            <p:txEl>
                                              <p:pRg st="6" end="6"/>
                                            </p:txEl>
                                          </p:spTgt>
                                        </p:tgtEl>
                                        <p:attrNameLst>
                                          <p:attrName>style.visibility</p:attrName>
                                        </p:attrNameLst>
                                      </p:cBhvr>
                                      <p:to>
                                        <p:strVal val="visible"/>
                                      </p:to>
                                    </p:set>
                                    <p:anim calcmode="lin" valueType="num">
                                      <p:cBhvr>
                                        <p:cTn id="37" dur="500" fill="hold"/>
                                        <p:tgtEl>
                                          <p:spTgt spid="7801">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7801">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1" nodeType="clickEffect">
                                  <p:stCondLst>
                                    <p:cond delay="0"/>
                                  </p:stCondLst>
                                  <p:iterate>
                                    <p:tmAbs val="0"/>
                                  </p:iterate>
                                  <p:childTnLst>
                                    <p:set>
                                      <p:cBhvr>
                                        <p:cTn id="42" fill="hold"/>
                                        <p:tgtEl>
                                          <p:spTgt spid="7801">
                                            <p:txEl>
                                              <p:pRg st="7" end="7"/>
                                            </p:txEl>
                                          </p:spTgt>
                                        </p:tgtEl>
                                        <p:attrNameLst>
                                          <p:attrName>style.visibility</p:attrName>
                                        </p:attrNameLst>
                                      </p:cBhvr>
                                      <p:to>
                                        <p:strVal val="visible"/>
                                      </p:to>
                                    </p:set>
                                    <p:anim calcmode="lin" valueType="num">
                                      <p:cBhvr>
                                        <p:cTn id="43" dur="500" fill="hold"/>
                                        <p:tgtEl>
                                          <p:spTgt spid="7801">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7801">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1" grpId="1" build="p" animBg="1" advAuto="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3" name="AutoShape 2"/>
          <p:cNvSpPr/>
          <p:nvPr/>
        </p:nvSpPr>
        <p:spPr>
          <a:xfrm>
            <a:off x="3352800" y="381000"/>
            <a:ext cx="7010400" cy="2362200"/>
          </a:xfrm>
          <a:prstGeom prst="roundRect">
            <a:avLst>
              <a:gd name="adj" fmla="val 16667"/>
            </a:avLst>
          </a:prstGeom>
          <a:solidFill>
            <a:srgbClr val="339966"/>
          </a:solidFill>
          <a:ln>
            <a:solidFill>
              <a:srgbClr val="339966"/>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804" name="Oval 3"/>
          <p:cNvSpPr/>
          <p:nvPr/>
        </p:nvSpPr>
        <p:spPr>
          <a:xfrm>
            <a:off x="2438400" y="685800"/>
            <a:ext cx="1752600" cy="1752600"/>
          </a:xfrm>
          <a:prstGeom prst="ellipse">
            <a:avLst/>
          </a:prstGeom>
          <a:solidFill>
            <a:srgbClr val="339966"/>
          </a:solidFill>
          <a:ln>
            <a:solidFill>
              <a:srgbClr val="339966"/>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805" name="Rectangle 4"/>
          <p:cNvSpPr/>
          <p:nvPr/>
        </p:nvSpPr>
        <p:spPr>
          <a:xfrm>
            <a:off x="2971800" y="381000"/>
            <a:ext cx="838200" cy="2362200"/>
          </a:xfrm>
          <a:prstGeom prst="rect">
            <a:avLst/>
          </a:prstGeom>
          <a:solidFill>
            <a:srgbClr val="339966"/>
          </a:solidFill>
          <a:ln>
            <a:solidFill>
              <a:srgbClr val="339966"/>
            </a:solidFill>
            <a:miter/>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806" name="WordArt 5"/>
          <p:cNvSpPr txBox="1"/>
          <p:nvPr/>
        </p:nvSpPr>
        <p:spPr>
          <a:xfrm rot="16200000">
            <a:off x="53340" y="431328"/>
            <a:ext cx="2609850" cy="2228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365760">
              <a:defRPr sz="7000">
                <a:ln w="9525" cap="flat">
                  <a:solidFill>
                    <a:srgbClr val="FF0000"/>
                  </a:solidFill>
                  <a:prstDash val="solid"/>
                  <a:round/>
                </a:ln>
                <a:latin typeface="Arial Black"/>
                <a:ea typeface="Arial Black"/>
                <a:cs typeface="Arial Black"/>
                <a:sym typeface="Arial Black"/>
              </a:defRPr>
            </a:lvl1pPr>
          </a:lstStyle>
          <a:p>
            <a:r>
              <a:rPr sz="3200" dirty="0"/>
              <a:t>POLITICAL</a:t>
            </a:r>
            <a:r>
              <a:rPr dirty="0"/>
              <a:t> </a:t>
            </a:r>
            <a:r>
              <a:rPr sz="4000" dirty="0"/>
              <a:t>NEEDS</a:t>
            </a:r>
          </a:p>
        </p:txBody>
      </p:sp>
      <p:sp>
        <p:nvSpPr>
          <p:cNvPr id="7807" name="AutoShape 6"/>
          <p:cNvSpPr/>
          <p:nvPr/>
        </p:nvSpPr>
        <p:spPr>
          <a:xfrm>
            <a:off x="3352800" y="4038600"/>
            <a:ext cx="7010400" cy="2362200"/>
          </a:xfrm>
          <a:prstGeom prst="roundRect">
            <a:avLst>
              <a:gd name="adj" fmla="val 16667"/>
            </a:avLst>
          </a:prstGeom>
          <a:solidFill>
            <a:srgbClr val="339966"/>
          </a:solidFill>
          <a:ln>
            <a:solidFill>
              <a:srgbClr val="339966"/>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808" name="Oval 7"/>
          <p:cNvSpPr/>
          <p:nvPr/>
        </p:nvSpPr>
        <p:spPr>
          <a:xfrm>
            <a:off x="2438400" y="4343400"/>
            <a:ext cx="1752600" cy="1752600"/>
          </a:xfrm>
          <a:prstGeom prst="ellipse">
            <a:avLst/>
          </a:prstGeom>
          <a:solidFill>
            <a:srgbClr val="339966"/>
          </a:solidFill>
          <a:ln>
            <a:solidFill>
              <a:srgbClr val="339966"/>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809" name="Rectangle 8"/>
          <p:cNvSpPr/>
          <p:nvPr/>
        </p:nvSpPr>
        <p:spPr>
          <a:xfrm>
            <a:off x="2971800" y="4038600"/>
            <a:ext cx="838200" cy="2362200"/>
          </a:xfrm>
          <a:prstGeom prst="rect">
            <a:avLst/>
          </a:prstGeom>
          <a:solidFill>
            <a:srgbClr val="339966"/>
          </a:solidFill>
          <a:ln>
            <a:solidFill>
              <a:srgbClr val="339966"/>
            </a:solidFill>
            <a:miter/>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810" name="WordArt 9"/>
          <p:cNvSpPr txBox="1"/>
          <p:nvPr/>
        </p:nvSpPr>
        <p:spPr>
          <a:xfrm rot="16200000">
            <a:off x="110490" y="4050828"/>
            <a:ext cx="2590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365760">
              <a:defRPr sz="7200">
                <a:ln w="9525" cap="flat">
                  <a:solidFill>
                    <a:srgbClr val="FF0000"/>
                  </a:solidFill>
                  <a:prstDash val="solid"/>
                  <a:round/>
                </a:ln>
                <a:latin typeface="Arial Black"/>
                <a:ea typeface="Arial Black"/>
                <a:cs typeface="Arial Black"/>
                <a:sym typeface="Arial Black"/>
              </a:defRPr>
            </a:lvl1pPr>
          </a:lstStyle>
          <a:p>
            <a:r>
              <a:rPr sz="3200" dirty="0"/>
              <a:t>RELIGIOUS</a:t>
            </a:r>
            <a:r>
              <a:rPr dirty="0"/>
              <a:t> </a:t>
            </a:r>
            <a:r>
              <a:rPr sz="4000" dirty="0"/>
              <a:t>NEEDS</a:t>
            </a:r>
          </a:p>
        </p:txBody>
      </p:sp>
      <p:sp>
        <p:nvSpPr>
          <p:cNvPr id="7811" name="Text Box 10"/>
          <p:cNvSpPr txBox="1"/>
          <p:nvPr/>
        </p:nvSpPr>
        <p:spPr>
          <a:xfrm>
            <a:off x="3246120" y="2743200"/>
            <a:ext cx="7299960" cy="1272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2100"/>
              </a:spcBef>
              <a:defRPr sz="2600" b="1">
                <a:solidFill>
                  <a:srgbClr val="FF6600"/>
                </a:solidFill>
                <a:effectLst>
                  <a:outerShdw blurRad="38100" dist="38100" dir="2700000" rotWithShape="0">
                    <a:srgbClr val="000000"/>
                  </a:outerShdw>
                </a:effectLst>
                <a:latin typeface="Berlin Sans FB Demi"/>
                <a:ea typeface="Berlin Sans FB Demi"/>
                <a:cs typeface="Berlin Sans FB Demi"/>
                <a:sym typeface="Berlin Sans FB Demi"/>
              </a:defRPr>
            </a:lvl1pPr>
          </a:lstStyle>
          <a:p>
            <a:r>
              <a:t>David responds faithfully to Israel’s deepest needs! / ¡David responde fielmente a las necesidades más profundas de Israel!</a:t>
            </a:r>
          </a:p>
        </p:txBody>
      </p:sp>
      <p:sp>
        <p:nvSpPr>
          <p:cNvPr id="7812" name="Text Box 11"/>
          <p:cNvSpPr txBox="1"/>
          <p:nvPr/>
        </p:nvSpPr>
        <p:spPr>
          <a:xfrm>
            <a:off x="3322320" y="533400"/>
            <a:ext cx="8458554" cy="1795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defTabSz="914400">
              <a:spcBef>
                <a:spcPts val="1600"/>
              </a:spcBef>
              <a:buSzPct val="100000"/>
              <a:buBlip>
                <a:blip r:embed="rId2"/>
              </a:buBlip>
              <a:defRPr sz="2800">
                <a:solidFill>
                  <a:srgbClr val="EAEAEA"/>
                </a:solidFill>
                <a:effectLst>
                  <a:outerShdw blurRad="38100" dist="38100" dir="2700000" rotWithShape="0">
                    <a:srgbClr val="000000">
                      <a:alpha val="43137"/>
                    </a:srgbClr>
                  </a:outerShdw>
                </a:effectLst>
                <a:latin typeface="Bernard MT Condensed"/>
                <a:ea typeface="Bernard MT Condensed"/>
                <a:cs typeface="Bernard MT Condensed"/>
                <a:sym typeface="Bernard MT Condensed"/>
              </a:defRPr>
            </a:pPr>
            <a:r>
              <a:rPr lang="en-US" dirty="0"/>
              <a:t> </a:t>
            </a:r>
            <a:r>
              <a:rPr dirty="0">
                <a:solidFill>
                  <a:srgbClr val="FFFF00"/>
                </a:solidFill>
              </a:rPr>
              <a:t>National security /</a:t>
            </a:r>
            <a:r>
              <a:rPr dirty="0"/>
              <a:t> </a:t>
            </a:r>
            <a:r>
              <a:rPr dirty="0" err="1"/>
              <a:t>seguridad</a:t>
            </a:r>
            <a:r>
              <a:rPr dirty="0"/>
              <a:t> </a:t>
            </a:r>
            <a:r>
              <a:rPr dirty="0" err="1"/>
              <a:t>nacional</a:t>
            </a:r>
            <a:endParaRPr sz="3200" dirty="0">
              <a:latin typeface="Verdana"/>
              <a:ea typeface="Verdana"/>
              <a:cs typeface="Verdana"/>
              <a:sym typeface="Verdana"/>
            </a:endParaRPr>
          </a:p>
          <a:p>
            <a:pPr defTabSz="914400">
              <a:spcBef>
                <a:spcPts val="1600"/>
              </a:spcBef>
              <a:buSzPct val="100000"/>
              <a:buBlip>
                <a:blip r:embed="rId2"/>
              </a:buBlip>
              <a:defRPr sz="2800">
                <a:solidFill>
                  <a:srgbClr val="EAEAEA"/>
                </a:solidFill>
                <a:effectLst>
                  <a:outerShdw blurRad="38100" dist="38100" dir="2700000" rotWithShape="0">
                    <a:srgbClr val="000000">
                      <a:alpha val="43137"/>
                    </a:srgbClr>
                  </a:outerShdw>
                </a:effectLst>
                <a:latin typeface="Bernard MT Condensed"/>
                <a:ea typeface="Bernard MT Condensed"/>
                <a:cs typeface="Bernard MT Condensed"/>
                <a:sym typeface="Bernard MT Condensed"/>
              </a:defRPr>
            </a:pPr>
            <a:r>
              <a:rPr lang="en-US" dirty="0"/>
              <a:t> </a:t>
            </a:r>
            <a:r>
              <a:rPr dirty="0">
                <a:solidFill>
                  <a:srgbClr val="FFFF00"/>
                </a:solidFill>
              </a:rPr>
              <a:t>Centralized government</a:t>
            </a:r>
            <a:r>
              <a:rPr dirty="0"/>
              <a:t> / </a:t>
            </a:r>
            <a:r>
              <a:rPr dirty="0" err="1"/>
              <a:t>Gobierno</a:t>
            </a:r>
            <a:r>
              <a:rPr dirty="0"/>
              <a:t> </a:t>
            </a:r>
            <a:r>
              <a:rPr dirty="0" err="1"/>
              <a:t>Centralizado</a:t>
            </a:r>
            <a:endParaRPr sz="3200" dirty="0">
              <a:latin typeface="Verdana"/>
              <a:ea typeface="Verdana"/>
              <a:cs typeface="Verdana"/>
              <a:sym typeface="Verdana"/>
            </a:endParaRPr>
          </a:p>
          <a:p>
            <a:pPr defTabSz="914400">
              <a:spcBef>
                <a:spcPts val="1600"/>
              </a:spcBef>
              <a:buSzPct val="100000"/>
              <a:buBlip>
                <a:blip r:embed="rId2"/>
              </a:buBlip>
              <a:defRPr sz="2800">
                <a:solidFill>
                  <a:srgbClr val="EAEAEA"/>
                </a:solidFill>
                <a:effectLst>
                  <a:outerShdw blurRad="38100" dist="38100" dir="2700000" rotWithShape="0">
                    <a:srgbClr val="000000">
                      <a:alpha val="43137"/>
                    </a:srgbClr>
                  </a:outerShdw>
                </a:effectLst>
                <a:latin typeface="Bernard MT Condensed"/>
                <a:ea typeface="Bernard MT Condensed"/>
                <a:cs typeface="Bernard MT Condensed"/>
                <a:sym typeface="Bernard MT Condensed"/>
              </a:defRPr>
            </a:pPr>
            <a:r>
              <a:rPr lang="en-US" dirty="0"/>
              <a:t> </a:t>
            </a:r>
            <a:r>
              <a:rPr dirty="0">
                <a:solidFill>
                  <a:srgbClr val="FFFF00"/>
                </a:solidFill>
              </a:rPr>
              <a:t>Trustworthy administration </a:t>
            </a:r>
            <a:r>
              <a:rPr dirty="0"/>
              <a:t>/ </a:t>
            </a:r>
            <a:r>
              <a:rPr dirty="0" err="1"/>
              <a:t>administración</a:t>
            </a:r>
            <a:r>
              <a:rPr dirty="0"/>
              <a:t> de </a:t>
            </a:r>
            <a:r>
              <a:rPr dirty="0" err="1"/>
              <a:t>confianza</a:t>
            </a:r>
            <a:endParaRPr dirty="0"/>
          </a:p>
        </p:txBody>
      </p:sp>
      <p:sp>
        <p:nvSpPr>
          <p:cNvPr id="7813" name="Text Box 12"/>
          <p:cNvSpPr txBox="1"/>
          <p:nvPr/>
        </p:nvSpPr>
        <p:spPr>
          <a:xfrm>
            <a:off x="3512820" y="4354514"/>
            <a:ext cx="6690360"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defTabSz="914400">
              <a:buSzPct val="100000"/>
              <a:buBlip>
                <a:blip r:embed="rId2"/>
              </a:buBlip>
              <a:defRPr sz="2800">
                <a:solidFill>
                  <a:srgbClr val="EAEAEA"/>
                </a:solidFill>
                <a:latin typeface="Bernard MT Condensed"/>
                <a:ea typeface="Bernard MT Condensed"/>
                <a:cs typeface="Bernard MT Condensed"/>
                <a:sym typeface="Bernard MT Condensed"/>
              </a:defRPr>
            </a:pPr>
            <a:r>
              <a:rPr lang="en-US" dirty="0"/>
              <a:t> </a:t>
            </a:r>
            <a:r>
              <a:rPr dirty="0">
                <a:solidFill>
                  <a:srgbClr val="FFFF00"/>
                </a:solidFill>
                <a:effectLst>
                  <a:outerShdw blurRad="38100" dist="38100" dir="2700000" rotWithShape="0">
                    <a:srgbClr val="000000">
                      <a:alpha val="43137"/>
                    </a:srgbClr>
                  </a:outerShdw>
                </a:effectLst>
              </a:rPr>
              <a:t>Restoration of a center for worship</a:t>
            </a:r>
            <a:r>
              <a:rPr dirty="0">
                <a:effectLst>
                  <a:outerShdw blurRad="38100" dist="38100" dir="2700000" rotWithShape="0">
                    <a:srgbClr val="000000">
                      <a:alpha val="43137"/>
                    </a:srgbClr>
                  </a:outerShdw>
                </a:effectLst>
              </a:rPr>
              <a:t> / </a:t>
            </a:r>
            <a:r>
              <a:rPr dirty="0" err="1">
                <a:effectLst>
                  <a:outerShdw blurRad="38100" dist="38100" dir="2700000" rotWithShape="0">
                    <a:srgbClr val="000000">
                      <a:alpha val="43137"/>
                    </a:srgbClr>
                  </a:outerShdw>
                </a:effectLst>
              </a:rPr>
              <a:t>Restauración</a:t>
            </a:r>
            <a:r>
              <a:rPr dirty="0">
                <a:effectLst>
                  <a:outerShdw blurRad="38100" dist="38100" dir="2700000" rotWithShape="0">
                    <a:srgbClr val="000000">
                      <a:alpha val="43137"/>
                    </a:srgbClr>
                  </a:outerShdw>
                </a:effectLst>
              </a:rPr>
              <a:t> de un </a:t>
            </a:r>
            <a:r>
              <a:rPr dirty="0" err="1">
                <a:effectLst>
                  <a:outerShdw blurRad="38100" dist="38100" dir="2700000" rotWithShape="0">
                    <a:srgbClr val="000000">
                      <a:alpha val="43137"/>
                    </a:srgbClr>
                  </a:outerShdw>
                </a:effectLst>
              </a:rPr>
              <a:t>centro</a:t>
            </a:r>
            <a:r>
              <a:rPr dirty="0">
                <a:effectLst>
                  <a:outerShdw blurRad="38100" dist="38100" dir="2700000" rotWithShape="0">
                    <a:srgbClr val="000000">
                      <a:alpha val="43137"/>
                    </a:srgbClr>
                  </a:outerShdw>
                </a:effectLst>
              </a:rPr>
              <a:t> de </a:t>
            </a:r>
            <a:r>
              <a:rPr dirty="0" err="1">
                <a:effectLst>
                  <a:outerShdw blurRad="38100" dist="38100" dir="2700000" rotWithShape="0">
                    <a:srgbClr val="000000">
                      <a:alpha val="43137"/>
                    </a:srgbClr>
                  </a:outerShdw>
                </a:effectLst>
              </a:rPr>
              <a:t>culto</a:t>
            </a:r>
            <a:endParaRPr lang="en-US" dirty="0">
              <a:effectLst>
                <a:outerShdw blurRad="38100" dist="38100" dir="2700000" rotWithShape="0">
                  <a:srgbClr val="000000">
                    <a:alpha val="43137"/>
                  </a:srgbClr>
                </a:outerShdw>
              </a:effectLst>
            </a:endParaRPr>
          </a:p>
          <a:p>
            <a:pPr defTabSz="914400">
              <a:buSzPct val="100000"/>
              <a:defRPr sz="2800">
                <a:solidFill>
                  <a:srgbClr val="EAEAEA"/>
                </a:solidFill>
                <a:latin typeface="Bernard MT Condensed"/>
                <a:ea typeface="Bernard MT Condensed"/>
                <a:cs typeface="Bernard MT Condensed"/>
                <a:sym typeface="Bernard MT Condensed"/>
              </a:defRPr>
            </a:pPr>
            <a:endParaRPr sz="800" dirty="0">
              <a:latin typeface="Verdana"/>
              <a:ea typeface="Verdana"/>
              <a:cs typeface="Verdana"/>
              <a:sym typeface="Verdana"/>
            </a:endParaRPr>
          </a:p>
          <a:p>
            <a:pPr defTabSz="914400">
              <a:buSzPct val="100000"/>
              <a:buBlip>
                <a:blip r:embed="rId2"/>
              </a:buBlip>
              <a:defRPr sz="2800">
                <a:solidFill>
                  <a:srgbClr val="EAEAEA"/>
                </a:solidFill>
                <a:effectLst>
                  <a:outerShdw blurRad="38100" dist="38100" dir="2700000" rotWithShape="0">
                    <a:srgbClr val="000000">
                      <a:alpha val="43137"/>
                    </a:srgbClr>
                  </a:outerShdw>
                </a:effectLst>
                <a:latin typeface="Bernard MT Condensed"/>
                <a:ea typeface="Bernard MT Condensed"/>
                <a:cs typeface="Bernard MT Condensed"/>
                <a:sym typeface="Bernard MT Condensed"/>
              </a:defRPr>
            </a:pPr>
            <a:r>
              <a:rPr lang="en-US" dirty="0"/>
              <a:t> </a:t>
            </a:r>
            <a:r>
              <a:rPr dirty="0">
                <a:solidFill>
                  <a:srgbClr val="FFFF00"/>
                </a:solidFill>
              </a:rPr>
              <a:t>Restoration of liturgy and the priesthood </a:t>
            </a:r>
            <a:r>
              <a:rPr dirty="0"/>
              <a:t>/ </a:t>
            </a:r>
            <a:r>
              <a:rPr dirty="0" err="1"/>
              <a:t>Restauración</a:t>
            </a:r>
            <a:r>
              <a:rPr dirty="0"/>
              <a:t> de la </a:t>
            </a:r>
            <a:r>
              <a:rPr dirty="0" err="1"/>
              <a:t>liturgia</a:t>
            </a:r>
            <a:r>
              <a:rPr dirty="0"/>
              <a:t> y </a:t>
            </a:r>
            <a:r>
              <a:rPr dirty="0" err="1"/>
              <a:t>el</a:t>
            </a:r>
            <a:r>
              <a:rPr dirty="0"/>
              <a:t> </a:t>
            </a:r>
            <a:r>
              <a:rPr dirty="0" err="1"/>
              <a:t>sacerdocio</a:t>
            </a:r>
            <a:endParaRPr dirty="0"/>
          </a:p>
        </p:txBody>
      </p:sp>
      <p:sp>
        <p:nvSpPr>
          <p:cNvPr id="7814" name="Oval 13"/>
          <p:cNvSpPr/>
          <p:nvPr/>
        </p:nvSpPr>
        <p:spPr>
          <a:xfrm>
            <a:off x="2590800" y="1295400"/>
            <a:ext cx="457200" cy="457200"/>
          </a:xfrm>
          <a:prstGeom prst="ellipse">
            <a:avLst/>
          </a:prstGeom>
          <a:solidFill>
            <a:srgbClr val="000000"/>
          </a:solidFill>
          <a:ln>
            <a:solidFill>
              <a:srgbClr val="000000"/>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815" name="Oval 14"/>
          <p:cNvSpPr/>
          <p:nvPr/>
        </p:nvSpPr>
        <p:spPr>
          <a:xfrm>
            <a:off x="2590800" y="4953000"/>
            <a:ext cx="457200" cy="457200"/>
          </a:xfrm>
          <a:prstGeom prst="ellipse">
            <a:avLst/>
          </a:prstGeom>
          <a:solidFill>
            <a:srgbClr val="000000"/>
          </a:solidFill>
          <a:ln>
            <a:solidFill>
              <a:srgbClr val="000000"/>
            </a:solidFill>
          </a:ln>
        </p:spPr>
        <p:txBody>
          <a:bodyPr lIns="45719" rIns="45719" anchor="ctr"/>
          <a:lstStyle/>
          <a:p>
            <a:pPr defTabSz="914400">
              <a:defRPr>
                <a:solidFill>
                  <a:srgbClr val="EAEAEA"/>
                </a:solidFill>
                <a:latin typeface="Verdana"/>
                <a:ea typeface="Verdana"/>
                <a:cs typeface="Verdana"/>
                <a:sym typeface="Verdana"/>
              </a:defRPr>
            </a:pPr>
            <a:endParaRPr/>
          </a:p>
        </p:txBody>
      </p:sp>
      <p:sp>
        <p:nvSpPr>
          <p:cNvPr id="7816"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251</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804"/>
                                        </p:tgtEl>
                                        <p:attrNameLst>
                                          <p:attrName>style.visibility</p:attrName>
                                        </p:attrNameLst>
                                      </p:cBhvr>
                                      <p:to>
                                        <p:strVal val="visible"/>
                                      </p:to>
                                    </p:set>
                                    <p:animEffect transition="in" filter="fade">
                                      <p:cBhvr>
                                        <p:cTn id="7" dur="500"/>
                                        <p:tgtEl>
                                          <p:spTgt spid="7804"/>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7814"/>
                                        </p:tgtEl>
                                        <p:attrNameLst>
                                          <p:attrName>style.visibility</p:attrName>
                                        </p:attrNameLst>
                                      </p:cBhvr>
                                      <p:to>
                                        <p:strVal val="visible"/>
                                      </p:to>
                                    </p:set>
                                    <p:animEffect transition="in" filter="fade">
                                      <p:cBhvr>
                                        <p:cTn id="11" dur="500"/>
                                        <p:tgtEl>
                                          <p:spTgt spid="7814"/>
                                        </p:tgtEl>
                                      </p:cBhvr>
                                    </p:animEffect>
                                  </p:childTnLst>
                                </p:cTn>
                              </p:par>
                            </p:childTnLst>
                          </p:cTn>
                        </p:par>
                        <p:par>
                          <p:cTn id="12" fill="hold">
                            <p:stCondLst>
                              <p:cond delay="1000"/>
                            </p:stCondLst>
                            <p:childTnLst>
                              <p:par>
                                <p:cTn id="13" presetID="10" presetClass="entr" fill="hold" grpId="3" nodeType="afterEffect">
                                  <p:stCondLst>
                                    <p:cond delay="0"/>
                                  </p:stCondLst>
                                  <p:iterate>
                                    <p:tmAbs val="0"/>
                                  </p:iterate>
                                  <p:childTnLst>
                                    <p:set>
                                      <p:cBhvr>
                                        <p:cTn id="14" fill="hold"/>
                                        <p:tgtEl>
                                          <p:spTgt spid="7803"/>
                                        </p:tgtEl>
                                        <p:attrNameLst>
                                          <p:attrName>style.visibility</p:attrName>
                                        </p:attrNameLst>
                                      </p:cBhvr>
                                      <p:to>
                                        <p:strVal val="visible"/>
                                      </p:to>
                                    </p:set>
                                    <p:animEffect transition="in" filter="fade">
                                      <p:cBhvr>
                                        <p:cTn id="15" dur="500"/>
                                        <p:tgtEl>
                                          <p:spTgt spid="7803"/>
                                        </p:tgtEl>
                                      </p:cBhvr>
                                    </p:animEffect>
                                  </p:childTnLst>
                                </p:cTn>
                              </p:par>
                            </p:childTnLst>
                          </p:cTn>
                        </p:par>
                        <p:par>
                          <p:cTn id="16" fill="hold">
                            <p:stCondLst>
                              <p:cond delay="1500"/>
                            </p:stCondLst>
                            <p:childTnLst>
                              <p:par>
                                <p:cTn id="17" presetID="10" presetClass="entr" fill="hold" grpId="4" nodeType="afterEffect">
                                  <p:stCondLst>
                                    <p:cond delay="0"/>
                                  </p:stCondLst>
                                  <p:iterate>
                                    <p:tmAbs val="0"/>
                                  </p:iterate>
                                  <p:childTnLst>
                                    <p:set>
                                      <p:cBhvr>
                                        <p:cTn id="18" fill="hold"/>
                                        <p:tgtEl>
                                          <p:spTgt spid="7812">
                                            <p:bg/>
                                          </p:spTgt>
                                        </p:tgtEl>
                                        <p:attrNameLst>
                                          <p:attrName>style.visibility</p:attrName>
                                        </p:attrNameLst>
                                      </p:cBhvr>
                                      <p:to>
                                        <p:strVal val="visible"/>
                                      </p:to>
                                    </p:set>
                                    <p:animEffect transition="in" filter="fade">
                                      <p:cBhvr>
                                        <p:cTn id="19" dur="500"/>
                                        <p:tgtEl>
                                          <p:spTgt spid="7812">
                                            <p:bg/>
                                          </p:spTgt>
                                        </p:tgtEl>
                                      </p:cBhvr>
                                    </p:animEffect>
                                  </p:childTnLst>
                                </p:cTn>
                              </p:par>
                            </p:childTnLst>
                          </p:cTn>
                        </p:par>
                        <p:par>
                          <p:cTn id="20" fill="hold">
                            <p:stCondLst>
                              <p:cond delay="2000"/>
                            </p:stCondLst>
                            <p:childTnLst>
                              <p:par>
                                <p:cTn id="21" presetID="10" presetClass="entr" presetSubtype="0" fill="hold" grpId="4" nodeType="afterEffect">
                                  <p:stCondLst>
                                    <p:cond delay="0"/>
                                  </p:stCondLst>
                                  <p:iterate>
                                    <p:tmAbs val="0"/>
                                  </p:iterate>
                                  <p:childTnLst>
                                    <p:set>
                                      <p:cBhvr>
                                        <p:cTn id="22" fill="hold"/>
                                        <p:tgtEl>
                                          <p:spTgt spid="7812">
                                            <p:txEl>
                                              <p:pRg st="0" end="0"/>
                                            </p:txEl>
                                          </p:spTgt>
                                        </p:tgtEl>
                                        <p:attrNameLst>
                                          <p:attrName>style.visibility</p:attrName>
                                        </p:attrNameLst>
                                      </p:cBhvr>
                                      <p:to>
                                        <p:strVal val="visible"/>
                                      </p:to>
                                    </p:set>
                                    <p:animEffect transition="in" filter="fade">
                                      <p:cBhvr>
                                        <p:cTn id="23" dur="500"/>
                                        <p:tgtEl>
                                          <p:spTgt spid="7812">
                                            <p:txEl>
                                              <p:pRg st="0" end="0"/>
                                            </p:txEl>
                                          </p:spTgt>
                                        </p:tgtEl>
                                      </p:cBhvr>
                                    </p:animEffect>
                                  </p:childTnLst>
                                </p:cTn>
                              </p:par>
                            </p:childTnLst>
                          </p:cTn>
                        </p:par>
                        <p:par>
                          <p:cTn id="24" fill="hold">
                            <p:stCondLst>
                              <p:cond delay="2500"/>
                            </p:stCondLst>
                            <p:childTnLst>
                              <p:par>
                                <p:cTn id="25" presetID="10" presetClass="entr" fill="hold" grpId="4" nodeType="afterEffect">
                                  <p:stCondLst>
                                    <p:cond delay="0"/>
                                  </p:stCondLst>
                                  <p:iterate>
                                    <p:tmAbs val="0"/>
                                  </p:iterate>
                                  <p:childTnLst>
                                    <p:set>
                                      <p:cBhvr>
                                        <p:cTn id="26" fill="hold"/>
                                        <p:tgtEl>
                                          <p:spTgt spid="7812">
                                            <p:txEl>
                                              <p:pRg st="1" end="1"/>
                                            </p:txEl>
                                          </p:spTgt>
                                        </p:tgtEl>
                                        <p:attrNameLst>
                                          <p:attrName>style.visibility</p:attrName>
                                        </p:attrNameLst>
                                      </p:cBhvr>
                                      <p:to>
                                        <p:strVal val="visible"/>
                                      </p:to>
                                    </p:set>
                                    <p:animEffect transition="in" filter="fade">
                                      <p:cBhvr>
                                        <p:cTn id="27" dur="500"/>
                                        <p:tgtEl>
                                          <p:spTgt spid="7812">
                                            <p:txEl>
                                              <p:pRg st="1" end="1"/>
                                            </p:txEl>
                                          </p:spTgt>
                                        </p:tgtEl>
                                      </p:cBhvr>
                                    </p:animEffect>
                                  </p:childTnLst>
                                </p:cTn>
                              </p:par>
                            </p:childTnLst>
                          </p:cTn>
                        </p:par>
                        <p:par>
                          <p:cTn id="28" fill="hold">
                            <p:stCondLst>
                              <p:cond delay="3000"/>
                            </p:stCondLst>
                            <p:childTnLst>
                              <p:par>
                                <p:cTn id="29" presetID="10" presetClass="entr" fill="hold" grpId="4" nodeType="afterEffect">
                                  <p:stCondLst>
                                    <p:cond delay="0"/>
                                  </p:stCondLst>
                                  <p:iterate>
                                    <p:tmAbs val="0"/>
                                  </p:iterate>
                                  <p:childTnLst>
                                    <p:set>
                                      <p:cBhvr>
                                        <p:cTn id="30" fill="hold"/>
                                        <p:tgtEl>
                                          <p:spTgt spid="7812">
                                            <p:txEl>
                                              <p:pRg st="2" end="2"/>
                                            </p:txEl>
                                          </p:spTgt>
                                        </p:tgtEl>
                                        <p:attrNameLst>
                                          <p:attrName>style.visibility</p:attrName>
                                        </p:attrNameLst>
                                      </p:cBhvr>
                                      <p:to>
                                        <p:strVal val="visible"/>
                                      </p:to>
                                    </p:set>
                                    <p:animEffect transition="in" filter="fade">
                                      <p:cBhvr>
                                        <p:cTn id="31" dur="500"/>
                                        <p:tgtEl>
                                          <p:spTgt spid="7812">
                                            <p:txEl>
                                              <p:pRg st="2" end="2"/>
                                            </p:txEl>
                                          </p:spTgt>
                                        </p:tgtEl>
                                      </p:cBhvr>
                                    </p:animEffect>
                                  </p:childTnLst>
                                </p:cTn>
                              </p:par>
                            </p:childTnLst>
                          </p:cTn>
                        </p:par>
                        <p:par>
                          <p:cTn id="32" fill="hold">
                            <p:stCondLst>
                              <p:cond delay="3500"/>
                            </p:stCondLst>
                            <p:childTnLst>
                              <p:par>
                                <p:cTn id="33" presetID="10" presetClass="entr" fill="hold" grpId="5" nodeType="afterEffect">
                                  <p:stCondLst>
                                    <p:cond delay="0"/>
                                  </p:stCondLst>
                                  <p:iterate>
                                    <p:tmAbs val="0"/>
                                  </p:iterate>
                                  <p:childTnLst>
                                    <p:set>
                                      <p:cBhvr>
                                        <p:cTn id="34" fill="hold"/>
                                        <p:tgtEl>
                                          <p:spTgt spid="7805"/>
                                        </p:tgtEl>
                                        <p:attrNameLst>
                                          <p:attrName>style.visibility</p:attrName>
                                        </p:attrNameLst>
                                      </p:cBhvr>
                                      <p:to>
                                        <p:strVal val="visible"/>
                                      </p:to>
                                    </p:set>
                                    <p:animEffect transition="in" filter="fade">
                                      <p:cBhvr>
                                        <p:cTn id="35" dur="500"/>
                                        <p:tgtEl>
                                          <p:spTgt spid="780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6" nodeType="clickEffect">
                                  <p:stCondLst>
                                    <p:cond delay="0"/>
                                  </p:stCondLst>
                                  <p:iterate>
                                    <p:tmAbs val="0"/>
                                  </p:iterate>
                                  <p:childTnLst>
                                    <p:set>
                                      <p:cBhvr>
                                        <p:cTn id="39" fill="hold"/>
                                        <p:tgtEl>
                                          <p:spTgt spid="7808"/>
                                        </p:tgtEl>
                                        <p:attrNameLst>
                                          <p:attrName>style.visibility</p:attrName>
                                        </p:attrNameLst>
                                      </p:cBhvr>
                                      <p:to>
                                        <p:strVal val="visible"/>
                                      </p:to>
                                    </p:set>
                                    <p:animEffect transition="in" filter="fade">
                                      <p:cBhvr>
                                        <p:cTn id="40" dur="500"/>
                                        <p:tgtEl>
                                          <p:spTgt spid="7808"/>
                                        </p:tgtEl>
                                      </p:cBhvr>
                                    </p:animEffect>
                                  </p:childTnLst>
                                </p:cTn>
                              </p:par>
                            </p:childTnLst>
                          </p:cTn>
                        </p:par>
                        <p:par>
                          <p:cTn id="41" fill="hold">
                            <p:stCondLst>
                              <p:cond delay="500"/>
                            </p:stCondLst>
                            <p:childTnLst>
                              <p:par>
                                <p:cTn id="42" presetID="10" presetClass="entr" fill="hold" grpId="7" nodeType="afterEffect">
                                  <p:stCondLst>
                                    <p:cond delay="0"/>
                                  </p:stCondLst>
                                  <p:iterate>
                                    <p:tmAbs val="0"/>
                                  </p:iterate>
                                  <p:childTnLst>
                                    <p:set>
                                      <p:cBhvr>
                                        <p:cTn id="43" fill="hold"/>
                                        <p:tgtEl>
                                          <p:spTgt spid="7815"/>
                                        </p:tgtEl>
                                        <p:attrNameLst>
                                          <p:attrName>style.visibility</p:attrName>
                                        </p:attrNameLst>
                                      </p:cBhvr>
                                      <p:to>
                                        <p:strVal val="visible"/>
                                      </p:to>
                                    </p:set>
                                    <p:animEffect transition="in" filter="fade">
                                      <p:cBhvr>
                                        <p:cTn id="44" dur="500"/>
                                        <p:tgtEl>
                                          <p:spTgt spid="7815"/>
                                        </p:tgtEl>
                                      </p:cBhvr>
                                    </p:animEffect>
                                  </p:childTnLst>
                                </p:cTn>
                              </p:par>
                            </p:childTnLst>
                          </p:cTn>
                        </p:par>
                        <p:par>
                          <p:cTn id="45" fill="hold">
                            <p:stCondLst>
                              <p:cond delay="1000"/>
                            </p:stCondLst>
                            <p:childTnLst>
                              <p:par>
                                <p:cTn id="46" presetID="10" presetClass="entr" fill="hold" grpId="8" nodeType="afterEffect">
                                  <p:stCondLst>
                                    <p:cond delay="0"/>
                                  </p:stCondLst>
                                  <p:iterate>
                                    <p:tmAbs val="0"/>
                                  </p:iterate>
                                  <p:childTnLst>
                                    <p:set>
                                      <p:cBhvr>
                                        <p:cTn id="47" fill="hold"/>
                                        <p:tgtEl>
                                          <p:spTgt spid="7809"/>
                                        </p:tgtEl>
                                        <p:attrNameLst>
                                          <p:attrName>style.visibility</p:attrName>
                                        </p:attrNameLst>
                                      </p:cBhvr>
                                      <p:to>
                                        <p:strVal val="visible"/>
                                      </p:to>
                                    </p:set>
                                    <p:animEffect transition="in" filter="fade">
                                      <p:cBhvr>
                                        <p:cTn id="48" dur="500"/>
                                        <p:tgtEl>
                                          <p:spTgt spid="7809"/>
                                        </p:tgtEl>
                                      </p:cBhvr>
                                    </p:animEffect>
                                  </p:childTnLst>
                                </p:cTn>
                              </p:par>
                            </p:childTnLst>
                          </p:cTn>
                        </p:par>
                        <p:par>
                          <p:cTn id="49" fill="hold">
                            <p:stCondLst>
                              <p:cond delay="1500"/>
                            </p:stCondLst>
                            <p:childTnLst>
                              <p:par>
                                <p:cTn id="50" presetID="10" presetClass="entr" fill="hold" grpId="9" nodeType="afterEffect">
                                  <p:stCondLst>
                                    <p:cond delay="0"/>
                                  </p:stCondLst>
                                  <p:iterate>
                                    <p:tmAbs val="0"/>
                                  </p:iterate>
                                  <p:childTnLst>
                                    <p:set>
                                      <p:cBhvr>
                                        <p:cTn id="51" fill="hold"/>
                                        <p:tgtEl>
                                          <p:spTgt spid="7807"/>
                                        </p:tgtEl>
                                        <p:attrNameLst>
                                          <p:attrName>style.visibility</p:attrName>
                                        </p:attrNameLst>
                                      </p:cBhvr>
                                      <p:to>
                                        <p:strVal val="visible"/>
                                      </p:to>
                                    </p:set>
                                    <p:animEffect transition="in" filter="fade">
                                      <p:cBhvr>
                                        <p:cTn id="52" dur="500"/>
                                        <p:tgtEl>
                                          <p:spTgt spid="7807"/>
                                        </p:tgtEl>
                                      </p:cBhvr>
                                    </p:animEffect>
                                  </p:childTnLst>
                                </p:cTn>
                              </p:par>
                            </p:childTnLst>
                          </p:cTn>
                        </p:par>
                        <p:par>
                          <p:cTn id="53" fill="hold">
                            <p:stCondLst>
                              <p:cond delay="2000"/>
                            </p:stCondLst>
                            <p:childTnLst>
                              <p:par>
                                <p:cTn id="54" presetID="10" presetClass="entr" fill="hold" grpId="10" nodeType="afterEffect">
                                  <p:stCondLst>
                                    <p:cond delay="0"/>
                                  </p:stCondLst>
                                  <p:iterate>
                                    <p:tmAbs val="0"/>
                                  </p:iterate>
                                  <p:childTnLst>
                                    <p:set>
                                      <p:cBhvr>
                                        <p:cTn id="55" fill="hold"/>
                                        <p:tgtEl>
                                          <p:spTgt spid="7813">
                                            <p:bg/>
                                          </p:spTgt>
                                        </p:tgtEl>
                                        <p:attrNameLst>
                                          <p:attrName>style.visibility</p:attrName>
                                        </p:attrNameLst>
                                      </p:cBhvr>
                                      <p:to>
                                        <p:strVal val="visible"/>
                                      </p:to>
                                    </p:set>
                                    <p:animEffect transition="in" filter="fade">
                                      <p:cBhvr>
                                        <p:cTn id="56" dur="500"/>
                                        <p:tgtEl>
                                          <p:spTgt spid="7813">
                                            <p:bg/>
                                          </p:spTgt>
                                        </p:tgtEl>
                                      </p:cBhvr>
                                    </p:animEffect>
                                  </p:childTnLst>
                                </p:cTn>
                              </p:par>
                            </p:childTnLst>
                          </p:cTn>
                        </p:par>
                        <p:par>
                          <p:cTn id="57" fill="hold">
                            <p:stCondLst>
                              <p:cond delay="2500"/>
                            </p:stCondLst>
                            <p:childTnLst>
                              <p:par>
                                <p:cTn id="58" presetID="10" presetClass="entr" presetSubtype="0" fill="hold" grpId="10" nodeType="afterEffect">
                                  <p:stCondLst>
                                    <p:cond delay="0"/>
                                  </p:stCondLst>
                                  <p:iterate>
                                    <p:tmAbs val="0"/>
                                  </p:iterate>
                                  <p:childTnLst>
                                    <p:set>
                                      <p:cBhvr>
                                        <p:cTn id="59" fill="hold"/>
                                        <p:tgtEl>
                                          <p:spTgt spid="7813">
                                            <p:txEl>
                                              <p:pRg st="0" end="0"/>
                                            </p:txEl>
                                          </p:spTgt>
                                        </p:tgtEl>
                                        <p:attrNameLst>
                                          <p:attrName>style.visibility</p:attrName>
                                        </p:attrNameLst>
                                      </p:cBhvr>
                                      <p:to>
                                        <p:strVal val="visible"/>
                                      </p:to>
                                    </p:set>
                                    <p:animEffect transition="in" filter="fade">
                                      <p:cBhvr>
                                        <p:cTn id="60" dur="500"/>
                                        <p:tgtEl>
                                          <p:spTgt spid="7813">
                                            <p:txEl>
                                              <p:pRg st="0" end="0"/>
                                            </p:txEl>
                                          </p:spTgt>
                                        </p:tgtEl>
                                      </p:cBhvr>
                                    </p:animEffect>
                                  </p:childTnLst>
                                </p:cTn>
                              </p:par>
                            </p:childTnLst>
                          </p:cTn>
                        </p:par>
                        <p:par>
                          <p:cTn id="61" fill="hold">
                            <p:stCondLst>
                              <p:cond delay="3000"/>
                            </p:stCondLst>
                            <p:childTnLst>
                              <p:par>
                                <p:cTn id="62" presetID="10" presetClass="entr" fill="hold" grpId="10" nodeType="afterEffect">
                                  <p:stCondLst>
                                    <p:cond delay="0"/>
                                  </p:stCondLst>
                                  <p:iterate>
                                    <p:tmAbs val="0"/>
                                  </p:iterate>
                                  <p:childTnLst>
                                    <p:set>
                                      <p:cBhvr>
                                        <p:cTn id="63" fill="hold"/>
                                        <p:tgtEl>
                                          <p:spTgt spid="7813">
                                            <p:txEl>
                                              <p:pRg st="2" end="2"/>
                                            </p:txEl>
                                          </p:spTgt>
                                        </p:tgtEl>
                                        <p:attrNameLst>
                                          <p:attrName>style.visibility</p:attrName>
                                        </p:attrNameLst>
                                      </p:cBhvr>
                                      <p:to>
                                        <p:strVal val="visible"/>
                                      </p:to>
                                    </p:set>
                                    <p:animEffect transition="in" filter="fade">
                                      <p:cBhvr>
                                        <p:cTn id="64" dur="500"/>
                                        <p:tgtEl>
                                          <p:spTgt spid="78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3" grpId="3" animBg="1" advAuto="0"/>
      <p:bldP spid="7804" grpId="1" animBg="1" advAuto="0"/>
      <p:bldP spid="7805" grpId="5" animBg="1" advAuto="0"/>
      <p:bldP spid="7807" grpId="9" animBg="1" advAuto="0"/>
      <p:bldP spid="7808" grpId="6" animBg="1" advAuto="0"/>
      <p:bldP spid="7809" grpId="8" animBg="1" advAuto="0"/>
      <p:bldP spid="7812" grpId="4" build="p" bldLvl="5" animBg="1" advAuto="0"/>
      <p:bldP spid="7813" grpId="10" build="p" bldLvl="5" animBg="1" advAuto="0"/>
      <p:bldP spid="7814" grpId="2" animBg="1" advAuto="0"/>
      <p:bldP spid="7815" grpId="7" animBg="1" advAuto="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8"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252</a:t>
            </a:fld>
            <a:endParaRPr/>
          </a:p>
        </p:txBody>
      </p:sp>
      <p:sp>
        <p:nvSpPr>
          <p:cNvPr id="7819" name="Rectangle 2"/>
          <p:cNvSpPr txBox="1">
            <a:spLocks noGrp="1"/>
          </p:cNvSpPr>
          <p:nvPr>
            <p:ph type="title"/>
          </p:nvPr>
        </p:nvSpPr>
        <p:spPr>
          <a:prstGeom prst="rect">
            <a:avLst/>
          </a:prstGeom>
        </p:spPr>
        <p:txBody>
          <a:bodyPr lIns="45719" tIns="45720" rIns="45719" bIns="45720" anchor="ctr">
            <a:normAutofit/>
          </a:bodyPr>
          <a:lstStyle/>
          <a:p>
            <a:pPr defTabSz="777240">
              <a:defRPr sz="3740" b="1">
                <a:solidFill>
                  <a:srgbClr val="00FFFF"/>
                </a:solidFill>
                <a:effectLst>
                  <a:outerShdw blurRad="32385" dist="32385" dir="2700000" rotWithShape="0">
                    <a:srgbClr val="000000"/>
                  </a:outerShdw>
                </a:effectLst>
              </a:defRPr>
            </a:pPr>
            <a:r>
              <a:rPr sz="3700" dirty="0">
                <a:solidFill>
                  <a:srgbClr val="FF7300"/>
                </a:solidFill>
              </a:rPr>
              <a:t>The Conquest of Jebus</a:t>
            </a:r>
            <a:r>
              <a:rPr sz="3700" dirty="0"/>
              <a:t> / La </a:t>
            </a:r>
            <a:r>
              <a:rPr sz="3700" dirty="0" err="1"/>
              <a:t>conquista</a:t>
            </a:r>
            <a:r>
              <a:rPr sz="3700" dirty="0"/>
              <a:t> de </a:t>
            </a:r>
            <a:r>
              <a:rPr sz="3700" dirty="0" err="1"/>
              <a:t>Jebús</a:t>
            </a:r>
            <a:r>
              <a:rPr sz="3700" dirty="0"/>
              <a:t> </a:t>
            </a:r>
            <a:r>
              <a:rPr sz="2700" dirty="0"/>
              <a:t>(2 Sa. 5:6-16)</a:t>
            </a:r>
          </a:p>
        </p:txBody>
      </p:sp>
      <p:sp>
        <p:nvSpPr>
          <p:cNvPr id="7820" name="Rectangle 3"/>
          <p:cNvSpPr txBox="1">
            <a:spLocks noGrp="1"/>
          </p:cNvSpPr>
          <p:nvPr>
            <p:ph type="body" idx="1"/>
          </p:nvPr>
        </p:nvSpPr>
        <p:spPr>
          <a:xfrm>
            <a:off x="609598" y="1600200"/>
            <a:ext cx="10972801" cy="5029200"/>
          </a:xfrm>
          <a:prstGeom prst="rect">
            <a:avLst/>
          </a:prstGeom>
        </p:spPr>
        <p:txBody>
          <a:bodyPr lIns="45719" tIns="45720" rIns="45719" bIns="45720" anchor="t">
            <a:normAutofit/>
          </a:bodyPr>
          <a:lstStyle/>
          <a:p>
            <a:pPr marL="304800" indent="-304800" defTabSz="813816">
              <a:spcBef>
                <a:spcPts val="500"/>
              </a:spcBef>
              <a:buSzTx/>
              <a:buFont typeface="Wingdings"/>
              <a:buNone/>
              <a:defRPr sz="2492" b="1">
                <a:solidFill>
                  <a:srgbClr val="EEC85E"/>
                </a:solidFill>
                <a:effectLst>
                  <a:outerShdw blurRad="33909" dist="33909" dir="2700000" rotWithShape="0">
                    <a:srgbClr val="000000"/>
                  </a:outerShdw>
                </a:effectLst>
              </a:defRPr>
            </a:pPr>
            <a:r>
              <a:rPr sz="2450" dirty="0">
                <a:solidFill>
                  <a:srgbClr val="FF7300"/>
                </a:solidFill>
              </a:rPr>
              <a:t>Long a Canaanite stronghold in the heartland of Judah, Jebus (Jerusalem) remained free of Israelite control.</a:t>
            </a:r>
            <a:r>
              <a:rPr sz="2450" dirty="0"/>
              <a:t> / Durante </a:t>
            </a:r>
            <a:r>
              <a:rPr sz="2450" dirty="0" err="1"/>
              <a:t>mucho</a:t>
            </a:r>
            <a:r>
              <a:rPr sz="2450" dirty="0"/>
              <a:t> </a:t>
            </a:r>
            <a:r>
              <a:rPr sz="2450" dirty="0" err="1"/>
              <a:t>tiempo</a:t>
            </a:r>
            <a:r>
              <a:rPr sz="2450" dirty="0"/>
              <a:t> </a:t>
            </a:r>
            <a:r>
              <a:rPr sz="2450" dirty="0" err="1"/>
              <a:t>una</a:t>
            </a:r>
            <a:r>
              <a:rPr sz="2450" dirty="0"/>
              <a:t> </a:t>
            </a:r>
            <a:r>
              <a:rPr sz="2450" dirty="0" err="1"/>
              <a:t>fortaleza</a:t>
            </a:r>
            <a:r>
              <a:rPr sz="2450" dirty="0"/>
              <a:t> </a:t>
            </a:r>
            <a:r>
              <a:rPr sz="2450" dirty="0" err="1"/>
              <a:t>cananea</a:t>
            </a:r>
            <a:r>
              <a:rPr sz="2450" dirty="0"/>
              <a:t> </a:t>
            </a:r>
            <a:r>
              <a:rPr sz="2450" dirty="0" err="1"/>
              <a:t>en</a:t>
            </a:r>
            <a:r>
              <a:rPr sz="2450" dirty="0"/>
              <a:t> </a:t>
            </a:r>
            <a:r>
              <a:rPr sz="2450" dirty="0" err="1"/>
              <a:t>el</a:t>
            </a:r>
            <a:r>
              <a:rPr sz="2450" dirty="0"/>
              <a:t> </a:t>
            </a:r>
            <a:r>
              <a:rPr sz="2450" dirty="0" err="1"/>
              <a:t>corazón</a:t>
            </a:r>
            <a:r>
              <a:rPr sz="2450" dirty="0"/>
              <a:t> de Judá, </a:t>
            </a:r>
            <a:r>
              <a:rPr sz="2450" dirty="0" err="1"/>
              <a:t>Jebús</a:t>
            </a:r>
            <a:r>
              <a:rPr sz="2450" dirty="0"/>
              <a:t> (Jerusalén) </a:t>
            </a:r>
            <a:r>
              <a:rPr sz="2450" dirty="0" err="1"/>
              <a:t>permaneció</a:t>
            </a:r>
            <a:r>
              <a:rPr sz="2450" dirty="0"/>
              <a:t> libre del control </a:t>
            </a:r>
            <a:r>
              <a:rPr sz="2450" dirty="0" err="1"/>
              <a:t>israelita</a:t>
            </a:r>
            <a:r>
              <a:rPr sz="2450" dirty="0"/>
              <a:t>.</a:t>
            </a:r>
            <a:endParaRPr lang="en-US" sz="2450" dirty="0"/>
          </a:p>
          <a:p>
            <a:pPr marL="304800" indent="-304800" defTabSz="813816">
              <a:spcBef>
                <a:spcPts val="500"/>
              </a:spcBef>
              <a:defRPr sz="2136" i="1">
                <a:effectLst>
                  <a:outerShdw blurRad="33909" dist="33909" dir="2700000" rotWithShape="0">
                    <a:srgbClr val="000000"/>
                  </a:outerShdw>
                </a:effectLst>
              </a:defRPr>
            </a:pPr>
            <a:r>
              <a:rPr sz="2100" b="1" dirty="0">
                <a:solidFill>
                  <a:srgbClr val="FFFF00"/>
                </a:solidFill>
              </a:rPr>
              <a:t>David immediately turned his attention to this city, conquering it by the </a:t>
            </a:r>
            <a:r>
              <a:rPr sz="2100" b="1" u="sng" err="1">
                <a:solidFill>
                  <a:srgbClr val="FFFF00"/>
                </a:solidFill>
              </a:rPr>
              <a:t>tsinnor</a:t>
            </a:r>
            <a:r>
              <a:rPr sz="2100" b="1" dirty="0">
                <a:solidFill>
                  <a:srgbClr val="FFFF00"/>
                </a:solidFill>
              </a:rPr>
              <a:t> (a word frequently translated as “water shaft,” though other alternatives have been suggested, such as, “grappling hooks”).</a:t>
            </a:r>
            <a:r>
              <a:rPr sz="2100" dirty="0"/>
              <a:t> / David </a:t>
            </a:r>
            <a:r>
              <a:rPr sz="2100" err="1"/>
              <a:t>dirigió</a:t>
            </a:r>
            <a:r>
              <a:rPr sz="2100" dirty="0"/>
              <a:t> </a:t>
            </a:r>
            <a:r>
              <a:rPr sz="2100" err="1"/>
              <a:t>inmediatamente</a:t>
            </a:r>
            <a:r>
              <a:rPr sz="2100" dirty="0"/>
              <a:t> </a:t>
            </a:r>
            <a:r>
              <a:rPr sz="2100" err="1"/>
              <a:t>su</a:t>
            </a:r>
            <a:r>
              <a:rPr sz="2100" dirty="0"/>
              <a:t> </a:t>
            </a:r>
            <a:r>
              <a:rPr sz="2100" err="1"/>
              <a:t>atención</a:t>
            </a:r>
            <a:r>
              <a:rPr sz="2100" dirty="0"/>
              <a:t> a </a:t>
            </a:r>
            <a:r>
              <a:rPr sz="2100" err="1"/>
              <a:t>esta</a:t>
            </a:r>
            <a:r>
              <a:rPr sz="2100" dirty="0"/>
              <a:t> ciudad, </a:t>
            </a:r>
            <a:r>
              <a:rPr sz="2100" err="1"/>
              <a:t>conquistándola</a:t>
            </a:r>
            <a:r>
              <a:rPr sz="2100" dirty="0"/>
              <a:t> </a:t>
            </a:r>
            <a:r>
              <a:rPr sz="2100" err="1"/>
              <a:t>por</a:t>
            </a:r>
            <a:r>
              <a:rPr sz="2100" dirty="0"/>
              <a:t> </a:t>
            </a:r>
            <a:r>
              <a:rPr sz="2100" err="1"/>
              <a:t>el</a:t>
            </a:r>
            <a:r>
              <a:rPr sz="2100" dirty="0"/>
              <a:t> </a:t>
            </a:r>
            <a:r>
              <a:rPr sz="2100" err="1"/>
              <a:t>tsinnor</a:t>
            </a:r>
            <a:r>
              <a:rPr sz="2100" dirty="0"/>
              <a:t> (</a:t>
            </a:r>
            <a:r>
              <a:rPr sz="2100" err="1"/>
              <a:t>una</a:t>
            </a:r>
            <a:r>
              <a:rPr sz="2100" dirty="0"/>
              <a:t> palabra </a:t>
            </a:r>
            <a:r>
              <a:rPr sz="2100" err="1"/>
              <a:t>traducida</a:t>
            </a:r>
            <a:r>
              <a:rPr sz="2100" dirty="0"/>
              <a:t> </a:t>
            </a:r>
            <a:r>
              <a:rPr sz="2100" err="1"/>
              <a:t>frecuentemente</a:t>
            </a:r>
            <a:r>
              <a:rPr sz="2100" dirty="0"/>
              <a:t> </a:t>
            </a:r>
            <a:r>
              <a:rPr sz="2100" err="1"/>
              <a:t>como</a:t>
            </a:r>
            <a:r>
              <a:rPr sz="2100" dirty="0"/>
              <a:t> "</a:t>
            </a:r>
            <a:r>
              <a:rPr sz="2100" err="1"/>
              <a:t>pozo</a:t>
            </a:r>
            <a:r>
              <a:rPr sz="2100" dirty="0"/>
              <a:t> de </a:t>
            </a:r>
            <a:r>
              <a:rPr sz="2100" err="1"/>
              <a:t>agua</a:t>
            </a:r>
            <a:r>
              <a:rPr sz="2100" dirty="0"/>
              <a:t>", </a:t>
            </a:r>
            <a:r>
              <a:rPr sz="2100" err="1"/>
              <a:t>aunque</a:t>
            </a:r>
            <a:r>
              <a:rPr sz="2100" dirty="0"/>
              <a:t> se </a:t>
            </a:r>
            <a:r>
              <a:rPr sz="2100" err="1"/>
              <a:t>han</a:t>
            </a:r>
            <a:r>
              <a:rPr sz="2100" dirty="0"/>
              <a:t> </a:t>
            </a:r>
            <a:r>
              <a:rPr sz="2100" err="1"/>
              <a:t>sugerido</a:t>
            </a:r>
            <a:r>
              <a:rPr sz="2100" dirty="0"/>
              <a:t> </a:t>
            </a:r>
            <a:r>
              <a:rPr sz="2100" err="1"/>
              <a:t>otras</a:t>
            </a:r>
            <a:r>
              <a:rPr sz="2100" dirty="0"/>
              <a:t> </a:t>
            </a:r>
            <a:r>
              <a:rPr sz="2100" err="1"/>
              <a:t>alternativas</a:t>
            </a:r>
            <a:r>
              <a:rPr sz="2100" dirty="0"/>
              <a:t>, </a:t>
            </a:r>
            <a:r>
              <a:rPr sz="2100" err="1"/>
              <a:t>como</a:t>
            </a:r>
            <a:r>
              <a:rPr sz="2100" dirty="0"/>
              <a:t> "</a:t>
            </a:r>
            <a:r>
              <a:rPr sz="2100" err="1"/>
              <a:t>ganchos</a:t>
            </a:r>
            <a:r>
              <a:rPr sz="2100" dirty="0"/>
              <a:t> de </a:t>
            </a:r>
            <a:r>
              <a:rPr sz="2100" err="1"/>
              <a:t>agarre</a:t>
            </a:r>
            <a:r>
              <a:rPr sz="2100" dirty="0"/>
              <a:t>").</a:t>
            </a:r>
          </a:p>
          <a:p>
            <a:pPr marL="304800" indent="-304800" defTabSz="813816">
              <a:spcBef>
                <a:spcPts val="500"/>
              </a:spcBef>
              <a:defRPr sz="2136" i="1">
                <a:effectLst>
                  <a:outerShdw blurRad="33909" dist="33909" dir="2700000" rotWithShape="0">
                    <a:srgbClr val="000000"/>
                  </a:outerShdw>
                </a:effectLst>
              </a:defRPr>
            </a:pPr>
            <a:r>
              <a:rPr sz="2100" b="1" dirty="0">
                <a:solidFill>
                  <a:srgbClr val="FFFF00"/>
                </a:solidFill>
              </a:rPr>
              <a:t>With the conquest of Jebus, David made his newly acquired city his capital, calling it the City of David.</a:t>
            </a:r>
            <a:r>
              <a:rPr sz="2100" dirty="0"/>
              <a:t> / Con la </a:t>
            </a:r>
            <a:r>
              <a:rPr sz="2100" dirty="0" err="1"/>
              <a:t>conquista</a:t>
            </a:r>
            <a:r>
              <a:rPr sz="2100" dirty="0"/>
              <a:t> de </a:t>
            </a:r>
            <a:r>
              <a:rPr sz="2100" dirty="0" err="1"/>
              <a:t>Jebús</a:t>
            </a:r>
            <a:r>
              <a:rPr sz="2100" dirty="0"/>
              <a:t>, David </a:t>
            </a:r>
            <a:r>
              <a:rPr sz="2100" dirty="0" err="1"/>
              <a:t>hizo</a:t>
            </a:r>
            <a:r>
              <a:rPr sz="2100" dirty="0"/>
              <a:t> de </a:t>
            </a:r>
            <a:r>
              <a:rPr sz="2100" dirty="0" err="1"/>
              <a:t>su</a:t>
            </a:r>
            <a:r>
              <a:rPr sz="2100" dirty="0"/>
              <a:t> ciudad </a:t>
            </a:r>
            <a:r>
              <a:rPr sz="2100" dirty="0" err="1"/>
              <a:t>recién</a:t>
            </a:r>
            <a:r>
              <a:rPr sz="2100" dirty="0"/>
              <a:t> </a:t>
            </a:r>
            <a:r>
              <a:rPr sz="2100" dirty="0" err="1"/>
              <a:t>adquirida</a:t>
            </a:r>
            <a:r>
              <a:rPr sz="2100" dirty="0"/>
              <a:t> </a:t>
            </a:r>
            <a:r>
              <a:rPr sz="2100" dirty="0" err="1"/>
              <a:t>su</a:t>
            </a:r>
            <a:r>
              <a:rPr sz="2100" dirty="0"/>
              <a:t> capital, </a:t>
            </a:r>
            <a:r>
              <a:rPr sz="2100" dirty="0" err="1"/>
              <a:t>llamándola</a:t>
            </a:r>
            <a:r>
              <a:rPr sz="2100" dirty="0"/>
              <a:t> la Ciudad de David.</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820">
                                            <p:bg/>
                                          </p:spTgt>
                                        </p:tgtEl>
                                        <p:attrNameLst>
                                          <p:attrName>style.visibility</p:attrName>
                                        </p:attrNameLst>
                                      </p:cBhvr>
                                      <p:to>
                                        <p:strVal val="visible"/>
                                      </p:to>
                                    </p:set>
                                    <p:anim calcmode="lin" valueType="num">
                                      <p:cBhvr>
                                        <p:cTn id="7" dur="500" fill="hold"/>
                                        <p:tgtEl>
                                          <p:spTgt spid="7820">
                                            <p:bg/>
                                          </p:spTgt>
                                        </p:tgtEl>
                                        <p:attrNameLst>
                                          <p:attrName>ppt_w</p:attrName>
                                        </p:attrNameLst>
                                      </p:cBhvr>
                                      <p:tavLst>
                                        <p:tav tm="0">
                                          <p:val>
                                            <p:fltVal val="0"/>
                                          </p:val>
                                        </p:tav>
                                        <p:tav tm="100000">
                                          <p:val>
                                            <p:strVal val="#ppt_w"/>
                                          </p:val>
                                        </p:tav>
                                      </p:tavLst>
                                    </p:anim>
                                    <p:anim calcmode="lin" valueType="num">
                                      <p:cBhvr>
                                        <p:cTn id="8" dur="500" fill="hold"/>
                                        <p:tgtEl>
                                          <p:spTgt spid="782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820">
                                            <p:txEl>
                                              <p:pRg st="0" end="0"/>
                                            </p:txEl>
                                          </p:spTgt>
                                        </p:tgtEl>
                                        <p:attrNameLst>
                                          <p:attrName>style.visibility</p:attrName>
                                        </p:attrNameLst>
                                      </p:cBhvr>
                                      <p:to>
                                        <p:strVal val="visible"/>
                                      </p:to>
                                    </p:set>
                                    <p:anim calcmode="lin" valueType="num">
                                      <p:cBhvr>
                                        <p:cTn id="11" dur="500" fill="hold"/>
                                        <p:tgtEl>
                                          <p:spTgt spid="782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82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820">
                                            <p:txEl>
                                              <p:pRg st="1" end="1"/>
                                            </p:txEl>
                                          </p:spTgt>
                                        </p:tgtEl>
                                        <p:attrNameLst>
                                          <p:attrName>style.visibility</p:attrName>
                                        </p:attrNameLst>
                                      </p:cBhvr>
                                      <p:to>
                                        <p:strVal val="visible"/>
                                      </p:to>
                                    </p:set>
                                    <p:anim calcmode="lin" valueType="num">
                                      <p:cBhvr>
                                        <p:cTn id="17" dur="500" fill="hold"/>
                                        <p:tgtEl>
                                          <p:spTgt spid="782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82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820">
                                            <p:txEl>
                                              <p:pRg st="2" end="2"/>
                                            </p:txEl>
                                          </p:spTgt>
                                        </p:tgtEl>
                                        <p:attrNameLst>
                                          <p:attrName>style.visibility</p:attrName>
                                        </p:attrNameLst>
                                      </p:cBhvr>
                                      <p:to>
                                        <p:strVal val="visible"/>
                                      </p:to>
                                    </p:set>
                                    <p:anim calcmode="lin" valueType="num">
                                      <p:cBhvr>
                                        <p:cTn id="23" dur="500" fill="hold"/>
                                        <p:tgtEl>
                                          <p:spTgt spid="782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820">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0" grpId="1" build="p" animBg="1" advAuto="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2" name="Rectangle 2"/>
          <p:cNvSpPr txBox="1">
            <a:spLocks noGrp="1"/>
          </p:cNvSpPr>
          <p:nvPr>
            <p:ph type="title"/>
          </p:nvPr>
        </p:nvSpPr>
        <p:spPr>
          <a:xfrm>
            <a:off x="5105400" y="274637"/>
            <a:ext cx="1905000" cy="6354764"/>
          </a:xfrm>
          <a:prstGeom prst="rect">
            <a:avLst/>
          </a:prstGeom>
        </p:spPr>
        <p:txBody>
          <a:bodyPr lIns="45719" tIns="45720" rIns="45719" bIns="45720" anchor="ctr">
            <a:normAutofit fontScale="90000"/>
          </a:bodyPr>
          <a:lstStyle/>
          <a:p>
            <a:pPr defTabSz="694944">
              <a:defRPr sz="1520">
                <a:effectLst>
                  <a:outerShdw blurRad="28956" dist="28956" dir="2700000" rotWithShape="0">
                    <a:srgbClr val="000000"/>
                  </a:outerShdw>
                </a:effectLst>
              </a:defRPr>
            </a:pPr>
            <a:r>
              <a:rPr sz="1500" dirty="0"/>
              <a:t>The Gihon Spring (left) and</a:t>
            </a:r>
            <a:r>
              <a:rPr lang="en-US" sz="1500" dirty="0"/>
              <a:t> </a:t>
            </a:r>
            <a:r>
              <a:rPr sz="1500" dirty="0"/>
              <a:t> Warren’s Shaft (right) is one possibility for David’s entrance into Jebus. </a:t>
            </a:r>
            <a:br>
              <a:rPr sz="1500" dirty="0"/>
            </a:br>
            <a:br>
              <a:rPr sz="1500" dirty="0"/>
            </a:br>
            <a:r>
              <a:rPr sz="1500" dirty="0"/>
              <a:t>More recently, some archaeologists have questioned whether or not Warren’s Shaft could be the </a:t>
            </a:r>
            <a:r>
              <a:rPr sz="1500" i="1" dirty="0" err="1"/>
              <a:t>tsinnor</a:t>
            </a:r>
            <a:r>
              <a:rPr sz="1500" dirty="0"/>
              <a:t>, so the debate continues.</a:t>
            </a:r>
          </a:p>
          <a:p>
            <a:pPr defTabSz="694944">
              <a:defRPr sz="1520">
                <a:effectLst>
                  <a:outerShdw blurRad="28956" dist="28956" dir="2700000" rotWithShape="0">
                    <a:srgbClr val="000000"/>
                  </a:outerShdw>
                </a:effectLst>
              </a:defRPr>
            </a:pPr>
            <a:endParaRPr/>
          </a:p>
          <a:p>
            <a:pPr defTabSz="694944">
              <a:defRPr sz="1520">
                <a:effectLst>
                  <a:outerShdw blurRad="28956" dist="28956" dir="2700000" rotWithShape="0">
                    <a:srgbClr val="000000"/>
                  </a:outerShdw>
                </a:effectLst>
              </a:defRPr>
            </a:pPr>
            <a:r>
              <a:rPr sz="1500" dirty="0">
                <a:solidFill>
                  <a:srgbClr val="FFFFFF"/>
                </a:solidFill>
              </a:rPr>
              <a:t>El </a:t>
            </a:r>
            <a:r>
              <a:rPr sz="1500" dirty="0" err="1">
                <a:solidFill>
                  <a:srgbClr val="FFFFFF"/>
                </a:solidFill>
              </a:rPr>
              <a:t>manantial</a:t>
            </a:r>
            <a:r>
              <a:rPr sz="1500" dirty="0">
                <a:solidFill>
                  <a:srgbClr val="FFFFFF"/>
                </a:solidFill>
              </a:rPr>
              <a:t> de </a:t>
            </a:r>
            <a:r>
              <a:rPr sz="1500" dirty="0" err="1">
                <a:solidFill>
                  <a:srgbClr val="FFFFFF"/>
                </a:solidFill>
              </a:rPr>
              <a:t>Gihón</a:t>
            </a:r>
            <a:r>
              <a:rPr sz="1500" dirty="0">
                <a:solidFill>
                  <a:srgbClr val="FFFFFF"/>
                </a:solidFill>
              </a:rPr>
              <a:t> (</a:t>
            </a:r>
            <a:r>
              <a:rPr sz="1500" dirty="0" err="1">
                <a:solidFill>
                  <a:srgbClr val="FFFFFF"/>
                </a:solidFill>
              </a:rPr>
              <a:t>izquierda</a:t>
            </a:r>
            <a:r>
              <a:rPr sz="1500" dirty="0">
                <a:solidFill>
                  <a:srgbClr val="FFFFFF"/>
                </a:solidFill>
              </a:rPr>
              <a:t>) y </a:t>
            </a:r>
            <a:r>
              <a:rPr sz="1500" dirty="0" err="1">
                <a:solidFill>
                  <a:srgbClr val="FFFFFF"/>
                </a:solidFill>
              </a:rPr>
              <a:t>el</a:t>
            </a:r>
            <a:r>
              <a:rPr sz="1500" dirty="0">
                <a:solidFill>
                  <a:srgbClr val="FFFFFF"/>
                </a:solidFill>
              </a:rPr>
              <a:t> </a:t>
            </a:r>
            <a:r>
              <a:rPr sz="1500" dirty="0" err="1">
                <a:solidFill>
                  <a:srgbClr val="FFFFFF"/>
                </a:solidFill>
              </a:rPr>
              <a:t>pozo</a:t>
            </a:r>
            <a:r>
              <a:rPr sz="1500" dirty="0">
                <a:solidFill>
                  <a:srgbClr val="FFFFFF"/>
                </a:solidFill>
              </a:rPr>
              <a:t> de Warren (</a:t>
            </a:r>
            <a:r>
              <a:rPr sz="1500" dirty="0" err="1">
                <a:solidFill>
                  <a:srgbClr val="FFFFFF"/>
                </a:solidFill>
              </a:rPr>
              <a:t>derecha</a:t>
            </a:r>
            <a:r>
              <a:rPr sz="1500" dirty="0">
                <a:solidFill>
                  <a:srgbClr val="FFFFFF"/>
                </a:solidFill>
              </a:rPr>
              <a:t>) son </a:t>
            </a:r>
            <a:r>
              <a:rPr sz="1500" dirty="0" err="1">
                <a:solidFill>
                  <a:srgbClr val="FFFFFF"/>
                </a:solidFill>
              </a:rPr>
              <a:t>una</a:t>
            </a:r>
            <a:r>
              <a:rPr sz="1500" dirty="0">
                <a:solidFill>
                  <a:srgbClr val="FFFFFF"/>
                </a:solidFill>
              </a:rPr>
              <a:t> </a:t>
            </a:r>
            <a:r>
              <a:rPr sz="1500" dirty="0" err="1">
                <a:solidFill>
                  <a:srgbClr val="FFFFFF"/>
                </a:solidFill>
              </a:rPr>
              <a:t>posibilidad</a:t>
            </a:r>
            <a:r>
              <a:rPr sz="1500" dirty="0">
                <a:solidFill>
                  <a:srgbClr val="FFFFFF"/>
                </a:solidFill>
              </a:rPr>
              <a:t> para la entrada de David </a:t>
            </a:r>
            <a:r>
              <a:rPr sz="1500" dirty="0" err="1">
                <a:solidFill>
                  <a:srgbClr val="FFFFFF"/>
                </a:solidFill>
              </a:rPr>
              <a:t>en</a:t>
            </a:r>
            <a:r>
              <a:rPr sz="1500" dirty="0">
                <a:solidFill>
                  <a:srgbClr val="FFFFFF"/>
                </a:solidFill>
              </a:rPr>
              <a:t> </a:t>
            </a:r>
            <a:r>
              <a:rPr sz="1500" dirty="0" err="1">
                <a:solidFill>
                  <a:srgbClr val="FFFFFF"/>
                </a:solidFill>
              </a:rPr>
              <a:t>Jebús</a:t>
            </a:r>
            <a:r>
              <a:rPr sz="1500" dirty="0">
                <a:solidFill>
                  <a:srgbClr val="FFFFFF"/>
                </a:solidFill>
              </a:rPr>
              <a:t>. Más </a:t>
            </a:r>
            <a:r>
              <a:rPr sz="1500" dirty="0" err="1">
                <a:solidFill>
                  <a:srgbClr val="FFFFFF"/>
                </a:solidFill>
              </a:rPr>
              <a:t>recientemente</a:t>
            </a:r>
            <a:r>
              <a:rPr sz="1500" dirty="0">
                <a:solidFill>
                  <a:srgbClr val="FFFFFF"/>
                </a:solidFill>
              </a:rPr>
              <a:t>, </a:t>
            </a:r>
            <a:r>
              <a:rPr sz="1500" dirty="0" err="1">
                <a:solidFill>
                  <a:srgbClr val="FFFFFF"/>
                </a:solidFill>
              </a:rPr>
              <a:t>algunos</a:t>
            </a:r>
            <a:r>
              <a:rPr sz="1500" dirty="0">
                <a:solidFill>
                  <a:srgbClr val="FFFFFF"/>
                </a:solidFill>
              </a:rPr>
              <a:t> </a:t>
            </a:r>
            <a:r>
              <a:rPr sz="1500" dirty="0" err="1">
                <a:solidFill>
                  <a:srgbClr val="FFFFFF"/>
                </a:solidFill>
              </a:rPr>
              <a:t>arqueólogos</a:t>
            </a:r>
            <a:r>
              <a:rPr sz="1500" dirty="0">
                <a:solidFill>
                  <a:srgbClr val="FFFFFF"/>
                </a:solidFill>
              </a:rPr>
              <a:t> </a:t>
            </a:r>
            <a:r>
              <a:rPr sz="1500" dirty="0" err="1">
                <a:solidFill>
                  <a:srgbClr val="FFFFFF"/>
                </a:solidFill>
              </a:rPr>
              <a:t>han</a:t>
            </a:r>
            <a:r>
              <a:rPr sz="1500" dirty="0">
                <a:solidFill>
                  <a:srgbClr val="FFFFFF"/>
                </a:solidFill>
              </a:rPr>
              <a:t> </a:t>
            </a:r>
            <a:r>
              <a:rPr sz="1500" dirty="0" err="1">
                <a:solidFill>
                  <a:srgbClr val="FFFFFF"/>
                </a:solidFill>
              </a:rPr>
              <a:t>cuestionado</a:t>
            </a:r>
            <a:r>
              <a:rPr sz="1500" dirty="0">
                <a:solidFill>
                  <a:srgbClr val="FFFFFF"/>
                </a:solidFill>
              </a:rPr>
              <a:t> </a:t>
            </a:r>
            <a:r>
              <a:rPr sz="1500" dirty="0" err="1">
                <a:solidFill>
                  <a:srgbClr val="FFFFFF"/>
                </a:solidFill>
              </a:rPr>
              <a:t>si</a:t>
            </a:r>
            <a:r>
              <a:rPr sz="1500" dirty="0">
                <a:solidFill>
                  <a:srgbClr val="FFFFFF"/>
                </a:solidFill>
              </a:rPr>
              <a:t> Warren's Shaft </a:t>
            </a:r>
            <a:r>
              <a:rPr sz="1500" dirty="0" err="1">
                <a:solidFill>
                  <a:srgbClr val="FFFFFF"/>
                </a:solidFill>
              </a:rPr>
              <a:t>podría</a:t>
            </a:r>
            <a:r>
              <a:rPr sz="1500" dirty="0">
                <a:solidFill>
                  <a:srgbClr val="FFFFFF"/>
                </a:solidFill>
              </a:rPr>
              <a:t> ser o no </a:t>
            </a:r>
            <a:r>
              <a:rPr sz="1500" dirty="0" err="1">
                <a:solidFill>
                  <a:srgbClr val="FFFFFF"/>
                </a:solidFill>
              </a:rPr>
              <a:t>el</a:t>
            </a:r>
            <a:r>
              <a:rPr sz="1500" dirty="0">
                <a:solidFill>
                  <a:srgbClr val="FFFFFF"/>
                </a:solidFill>
              </a:rPr>
              <a:t> </a:t>
            </a:r>
            <a:r>
              <a:rPr sz="1500" dirty="0" err="1">
                <a:solidFill>
                  <a:srgbClr val="FFFFFF"/>
                </a:solidFill>
              </a:rPr>
              <a:t>tsinnor</a:t>
            </a:r>
            <a:r>
              <a:rPr sz="1500" dirty="0">
                <a:solidFill>
                  <a:srgbClr val="FFFFFF"/>
                </a:solidFill>
              </a:rPr>
              <a:t>, </a:t>
            </a:r>
            <a:r>
              <a:rPr sz="1500" dirty="0" err="1">
                <a:solidFill>
                  <a:srgbClr val="FFFFFF"/>
                </a:solidFill>
              </a:rPr>
              <a:t>por</a:t>
            </a:r>
            <a:r>
              <a:rPr sz="1500" dirty="0">
                <a:solidFill>
                  <a:srgbClr val="FFFFFF"/>
                </a:solidFill>
              </a:rPr>
              <a:t> lo que </a:t>
            </a:r>
            <a:r>
              <a:rPr sz="1500" dirty="0" err="1">
                <a:solidFill>
                  <a:srgbClr val="FFFFFF"/>
                </a:solidFill>
              </a:rPr>
              <a:t>el</a:t>
            </a:r>
            <a:r>
              <a:rPr sz="1500" dirty="0">
                <a:solidFill>
                  <a:srgbClr val="FFFFFF"/>
                </a:solidFill>
              </a:rPr>
              <a:t> debate </a:t>
            </a:r>
            <a:r>
              <a:rPr sz="1500" dirty="0" err="1">
                <a:solidFill>
                  <a:srgbClr val="FFFFFF"/>
                </a:solidFill>
              </a:rPr>
              <a:t>continúa</a:t>
            </a:r>
            <a:r>
              <a:rPr sz="1500" dirty="0">
                <a:solidFill>
                  <a:srgbClr val="FFFFFF"/>
                </a:solidFill>
              </a:rPr>
              <a:t>.</a:t>
            </a:r>
          </a:p>
        </p:txBody>
      </p:sp>
      <p:pic>
        <p:nvPicPr>
          <p:cNvPr id="7823" name="Picture 3" descr="Picture 3"/>
          <p:cNvPicPr>
            <a:picLocks noChangeAspect="1"/>
          </p:cNvPicPr>
          <p:nvPr/>
        </p:nvPicPr>
        <p:blipFill>
          <a:blip r:embed="rId2"/>
          <a:stretch>
            <a:fillRect/>
          </a:stretch>
        </p:blipFill>
        <p:spPr>
          <a:xfrm>
            <a:off x="1557337" y="0"/>
            <a:ext cx="3471864" cy="6858000"/>
          </a:xfrm>
          <a:prstGeom prst="rect">
            <a:avLst/>
          </a:prstGeom>
          <a:ln w="12700">
            <a:miter lim="400000"/>
          </a:ln>
        </p:spPr>
      </p:pic>
      <p:pic>
        <p:nvPicPr>
          <p:cNvPr id="7824" name="Picture 4" descr="Picture 4"/>
          <p:cNvPicPr>
            <a:picLocks noChangeAspect="1"/>
          </p:cNvPicPr>
          <p:nvPr/>
        </p:nvPicPr>
        <p:blipFill>
          <a:blip r:embed="rId3"/>
          <a:stretch>
            <a:fillRect/>
          </a:stretch>
        </p:blipFill>
        <p:spPr>
          <a:xfrm>
            <a:off x="7086600" y="-3899"/>
            <a:ext cx="3581400" cy="6858551"/>
          </a:xfrm>
          <a:prstGeom prst="rect">
            <a:avLst/>
          </a:prstGeom>
          <a:ln w="12700">
            <a:miter lim="400000"/>
          </a:ln>
        </p:spPr>
      </p:pic>
      <p:sp>
        <p:nvSpPr>
          <p:cNvPr id="7825"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253</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7" name="Rectangle 2"/>
          <p:cNvSpPr txBox="1">
            <a:spLocks noGrp="1"/>
          </p:cNvSpPr>
          <p:nvPr>
            <p:ph type="title"/>
          </p:nvPr>
        </p:nvSpPr>
        <p:spPr>
          <a:xfrm>
            <a:off x="81812" y="735965"/>
            <a:ext cx="4886827" cy="1152192"/>
          </a:xfrm>
          <a:prstGeom prst="rect">
            <a:avLst/>
          </a:prstGeom>
        </p:spPr>
        <p:txBody>
          <a:bodyPr>
            <a:normAutofit fontScale="90000"/>
          </a:bodyPr>
          <a:lstStyle>
            <a:lvl1pPr defTabSz="813816">
              <a:defRPr sz="3559" b="1">
                <a:solidFill>
                  <a:srgbClr val="EEC85E"/>
                </a:solidFill>
                <a:effectLst>
                  <a:outerShdw blurRad="33909" dist="33909" dir="2700000" rotWithShape="0">
                    <a:srgbClr val="000000"/>
                  </a:outerShdw>
                </a:effectLst>
                <a:latin typeface="Franklin Gothic Medium"/>
                <a:ea typeface="Franklin Gothic Medium"/>
                <a:cs typeface="Franklin Gothic Medium"/>
                <a:sym typeface="Franklin Gothic Medium"/>
              </a:defRPr>
            </a:lvl1pPr>
          </a:lstStyle>
          <a:p>
            <a:r>
              <a:t>The Stepped Stone Structure</a:t>
            </a:r>
          </a:p>
        </p:txBody>
      </p:sp>
      <p:pic>
        <p:nvPicPr>
          <p:cNvPr id="7828" name="Picture 3" descr="Picture 3"/>
          <p:cNvPicPr>
            <a:picLocks noChangeAspect="1"/>
          </p:cNvPicPr>
          <p:nvPr/>
        </p:nvPicPr>
        <p:blipFill>
          <a:blip r:embed="rId2"/>
          <a:stretch>
            <a:fillRect/>
          </a:stretch>
        </p:blipFill>
        <p:spPr>
          <a:xfrm>
            <a:off x="5141491" y="-6912"/>
            <a:ext cx="7034465" cy="6864913"/>
          </a:xfrm>
          <a:prstGeom prst="rect">
            <a:avLst/>
          </a:prstGeom>
          <a:ln w="12700">
            <a:miter lim="400000"/>
          </a:ln>
        </p:spPr>
      </p:pic>
      <p:sp>
        <p:nvSpPr>
          <p:cNvPr id="7829" name="Text Box 4"/>
          <p:cNvSpPr txBox="1"/>
          <p:nvPr/>
        </p:nvSpPr>
        <p:spPr>
          <a:xfrm>
            <a:off x="754780" y="2304097"/>
            <a:ext cx="3995287" cy="3740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defTabSz="914400">
              <a:spcBef>
                <a:spcPts val="1200"/>
              </a:spcBef>
              <a:defRPr sz="2000">
                <a:solidFill>
                  <a:srgbClr val="EAEAEA"/>
                </a:solidFill>
                <a:latin typeface="Arial"/>
                <a:ea typeface="Arial"/>
                <a:cs typeface="Arial"/>
                <a:sym typeface="Arial"/>
              </a:defRPr>
            </a:pPr>
            <a:r>
              <a:t>On the east side of the Hill of Ophel (City of David), archaeologists have excavated a stepped stone structure. It appears to date from pre-Davidic Jerusalem, but was reused by both David and Solomon as a high standing buttress upholding a platform for a state building.</a:t>
            </a:r>
            <a:endParaRPr sz="3200">
              <a:latin typeface="Verdana"/>
              <a:ea typeface="Verdana"/>
              <a:cs typeface="Verdana"/>
              <a:sym typeface="Verdana"/>
            </a:endParaRPr>
          </a:p>
          <a:p>
            <a:pPr algn="r" defTabSz="914400">
              <a:spcBef>
                <a:spcPts val="1200"/>
              </a:spcBef>
              <a:defRPr sz="2000">
                <a:solidFill>
                  <a:srgbClr val="EAEAEA"/>
                </a:solidFill>
                <a:latin typeface="Arial"/>
                <a:ea typeface="Arial"/>
                <a:cs typeface="Arial"/>
                <a:sym typeface="Arial"/>
              </a:defRPr>
            </a:pPr>
            <a:r>
              <a:t>Possibly, this structure is the famous “Millo” (= filling) described in 2 Sa. 5:9; 1 Chr. 11:8.</a:t>
            </a:r>
          </a:p>
        </p:txBody>
      </p:sp>
      <p:sp>
        <p:nvSpPr>
          <p:cNvPr id="7830"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254</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2" name="Rectangle 2"/>
          <p:cNvSpPr txBox="1">
            <a:spLocks noGrp="1"/>
          </p:cNvSpPr>
          <p:nvPr>
            <p:ph type="title"/>
          </p:nvPr>
        </p:nvSpPr>
        <p:spPr>
          <a:xfrm>
            <a:off x="81812" y="735965"/>
            <a:ext cx="4886827" cy="1152192"/>
          </a:xfrm>
          <a:prstGeom prst="rect">
            <a:avLst/>
          </a:prstGeom>
        </p:spPr>
        <p:txBody>
          <a:bodyPr>
            <a:normAutofit fontScale="90000"/>
          </a:bodyPr>
          <a:lstStyle>
            <a:lvl1pPr defTabSz="813816">
              <a:defRPr sz="3559" b="1">
                <a:solidFill>
                  <a:srgbClr val="EEC85E"/>
                </a:solidFill>
                <a:effectLst>
                  <a:outerShdw blurRad="33909" dist="33909" dir="2700000" rotWithShape="0">
                    <a:srgbClr val="000000"/>
                  </a:outerShdw>
                </a:effectLst>
                <a:latin typeface="Franklin Gothic Medium"/>
                <a:ea typeface="Franklin Gothic Medium"/>
                <a:cs typeface="Franklin Gothic Medium"/>
                <a:sym typeface="Franklin Gothic Medium"/>
              </a:defRPr>
            </a:lvl1pPr>
          </a:lstStyle>
          <a:p>
            <a:r>
              <a:t>La Estructura de Piedra Escalonada</a:t>
            </a:r>
          </a:p>
        </p:txBody>
      </p:sp>
      <p:pic>
        <p:nvPicPr>
          <p:cNvPr id="7833" name="Picture 3" descr="Picture 3"/>
          <p:cNvPicPr>
            <a:picLocks noChangeAspect="1"/>
          </p:cNvPicPr>
          <p:nvPr/>
        </p:nvPicPr>
        <p:blipFill>
          <a:blip r:embed="rId2"/>
          <a:stretch>
            <a:fillRect/>
          </a:stretch>
        </p:blipFill>
        <p:spPr>
          <a:xfrm>
            <a:off x="5141491" y="-6912"/>
            <a:ext cx="7034465" cy="6864913"/>
          </a:xfrm>
          <a:prstGeom prst="rect">
            <a:avLst/>
          </a:prstGeom>
          <a:ln w="12700">
            <a:miter lim="400000"/>
          </a:ln>
        </p:spPr>
      </p:pic>
      <p:sp>
        <p:nvSpPr>
          <p:cNvPr id="7834" name="Text Box 4"/>
          <p:cNvSpPr txBox="1"/>
          <p:nvPr/>
        </p:nvSpPr>
        <p:spPr>
          <a:xfrm>
            <a:off x="754780" y="2304097"/>
            <a:ext cx="3995287" cy="4032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defTabSz="914400">
              <a:spcBef>
                <a:spcPts val="1200"/>
              </a:spcBef>
              <a:defRPr sz="2000">
                <a:solidFill>
                  <a:srgbClr val="EAEAEA"/>
                </a:solidFill>
                <a:latin typeface="Arial"/>
                <a:ea typeface="Arial"/>
                <a:cs typeface="Arial"/>
                <a:sym typeface="Arial"/>
              </a:defRPr>
            </a:pPr>
            <a:r>
              <a:t>En el lado este de la Colina de Ofel (Ciudad de David), los arqueólogos han excavado una estructura de piedra escalonada. Parece que data de la Jerusalén anterior a David, pero fue reutilizado tanto por David como por Salomón como un contrafuerte alto que sostenía una plataforma para un edificio estatal.</a:t>
            </a:r>
          </a:p>
          <a:p>
            <a:pPr algn="r" defTabSz="914400">
              <a:spcBef>
                <a:spcPts val="1200"/>
              </a:spcBef>
              <a:defRPr sz="2000">
                <a:solidFill>
                  <a:srgbClr val="EAEAEA"/>
                </a:solidFill>
                <a:latin typeface="Arial"/>
                <a:ea typeface="Arial"/>
                <a:cs typeface="Arial"/>
                <a:sym typeface="Arial"/>
              </a:defRPr>
            </a:pPr>
            <a:r>
              <a:t>Posiblemente, esta estructura sea el famoso “Millo” (= relleno) descrito en 2 Sa. 5:9; 1 Cr. 11:8.</a:t>
            </a:r>
          </a:p>
        </p:txBody>
      </p:sp>
      <p:sp>
        <p:nvSpPr>
          <p:cNvPr id="7835"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255</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7"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256</a:t>
            </a:fld>
            <a:endParaRPr/>
          </a:p>
        </p:txBody>
      </p:sp>
      <p:sp>
        <p:nvSpPr>
          <p:cNvPr id="7838" name="Rectangle 2"/>
          <p:cNvSpPr txBox="1">
            <a:spLocks noGrp="1"/>
          </p:cNvSpPr>
          <p:nvPr>
            <p:ph type="title"/>
          </p:nvPr>
        </p:nvSpPr>
        <p:spPr>
          <a:xfrm>
            <a:off x="1752600" y="277814"/>
            <a:ext cx="8458200" cy="1093788"/>
          </a:xfrm>
          <a:prstGeom prst="rect">
            <a:avLst/>
          </a:prstGeom>
        </p:spPr>
        <p:txBody>
          <a:bodyPr lIns="45719" tIns="45720" rIns="45719" bIns="45720" anchor="ctr">
            <a:noAutofit/>
          </a:bodyPr>
          <a:lstStyle/>
          <a:p>
            <a:pPr defTabSz="804672">
              <a:defRPr sz="3520" b="1">
                <a:solidFill>
                  <a:srgbClr val="00FFFF"/>
                </a:solidFill>
                <a:effectLst>
                  <a:outerShdw blurRad="33528" dist="33528" dir="2700000" rotWithShape="0">
                    <a:srgbClr val="000000"/>
                  </a:outerShdw>
                </a:effectLst>
              </a:defRPr>
            </a:pPr>
            <a:r>
              <a:rPr sz="3500" dirty="0">
                <a:solidFill>
                  <a:srgbClr val="FF7300"/>
                </a:solidFill>
              </a:rPr>
              <a:t>End of the Philistine Threat</a:t>
            </a:r>
            <a:r>
              <a:rPr sz="3500" dirty="0"/>
              <a:t> / Fin de la </a:t>
            </a:r>
            <a:r>
              <a:rPr sz="3500" dirty="0" err="1"/>
              <a:t>Amenaza</a:t>
            </a:r>
            <a:r>
              <a:rPr sz="3500" dirty="0"/>
              <a:t> </a:t>
            </a:r>
            <a:r>
              <a:rPr sz="3500" dirty="0" err="1"/>
              <a:t>Filistea</a:t>
            </a:r>
            <a:r>
              <a:rPr sz="3500" dirty="0"/>
              <a:t> </a:t>
            </a:r>
            <a:r>
              <a:rPr sz="2450" dirty="0"/>
              <a:t>(2 Sa. 5:17-25)</a:t>
            </a:r>
          </a:p>
        </p:txBody>
      </p:sp>
      <p:sp>
        <p:nvSpPr>
          <p:cNvPr id="7839" name="Rectangle 3"/>
          <p:cNvSpPr txBox="1">
            <a:spLocks noGrp="1"/>
          </p:cNvSpPr>
          <p:nvPr>
            <p:ph type="body" idx="1"/>
          </p:nvPr>
        </p:nvSpPr>
        <p:spPr>
          <a:xfrm>
            <a:off x="737937" y="1428438"/>
            <a:ext cx="10844463" cy="5392209"/>
          </a:xfrm>
          <a:prstGeom prst="rect">
            <a:avLst/>
          </a:prstGeom>
        </p:spPr>
        <p:txBody>
          <a:bodyPr lIns="45719" tIns="45720" rIns="45719" bIns="45720" anchor="t">
            <a:normAutofit lnSpcReduction="10000"/>
          </a:bodyPr>
          <a:lstStyle/>
          <a:p>
            <a:pPr marL="274320" indent="-274320" defTabSz="731520">
              <a:spcBef>
                <a:spcPts val="500"/>
              </a:spcBef>
              <a:buSzTx/>
              <a:buFont typeface="Wingdings"/>
              <a:buNone/>
              <a:defRPr sz="2240" b="1">
                <a:solidFill>
                  <a:srgbClr val="EEC85E"/>
                </a:solidFill>
                <a:effectLst>
                  <a:outerShdw blurRad="30480" dist="30480" dir="2700000" rotWithShape="0">
                    <a:srgbClr val="000000"/>
                  </a:outerShdw>
                </a:effectLst>
              </a:defRPr>
            </a:pPr>
            <a:r>
              <a:rPr sz="2200" dirty="0">
                <a:solidFill>
                  <a:srgbClr val="FF7300"/>
                </a:solidFill>
              </a:rPr>
              <a:t>With all the tribes now firmly behind David and the conquest of Jebus complete, the Philistines clearly understood that he was no longer to be considered their vassal.</a:t>
            </a:r>
            <a:r>
              <a:rPr sz="2200" dirty="0"/>
              <a:t> / </a:t>
            </a:r>
            <a:r>
              <a:rPr lang="es-ES" sz="2200" dirty="0"/>
              <a:t>Con todas las tribus ahora firmemente detrás de David y la conquista de </a:t>
            </a:r>
            <a:r>
              <a:rPr lang="es-ES" sz="2200" dirty="0" err="1"/>
              <a:t>Jebú</a:t>
            </a:r>
            <a:r>
              <a:rPr lang="es-ES" sz="2200" dirty="0"/>
              <a:t> completa, los filisteos entendieron claramente que </a:t>
            </a:r>
            <a:r>
              <a:rPr lang="es-ES" sz="2200"/>
              <a:t>ya él no </a:t>
            </a:r>
            <a:r>
              <a:rPr lang="es-ES" sz="2200" dirty="0"/>
              <a:t>debía ser considerado su vasallo.</a:t>
            </a:r>
            <a:endParaRPr sz="2200" dirty="0"/>
          </a:p>
          <a:p>
            <a:pPr marL="274320" indent="-274320" defTabSz="731520">
              <a:spcBef>
                <a:spcPts val="400"/>
              </a:spcBef>
              <a:defRPr sz="1920" i="1">
                <a:effectLst>
                  <a:outerShdw blurRad="30480" dist="30480" dir="2700000" rotWithShape="0">
                    <a:srgbClr val="000000"/>
                  </a:outerShdw>
                </a:effectLst>
              </a:defRPr>
            </a:pPr>
            <a:r>
              <a:rPr sz="1900" b="1" dirty="0">
                <a:solidFill>
                  <a:srgbClr val="FFFF00"/>
                </a:solidFill>
              </a:rPr>
              <a:t>After Saul’s death, they had occupied many Israelite cites (1 Sa. 31:7).</a:t>
            </a:r>
            <a:r>
              <a:rPr sz="1900" dirty="0"/>
              <a:t> / </a:t>
            </a:r>
            <a:r>
              <a:rPr sz="1900" dirty="0" err="1"/>
              <a:t>Después</a:t>
            </a:r>
            <a:r>
              <a:rPr sz="1900" dirty="0"/>
              <a:t> de la </a:t>
            </a:r>
            <a:r>
              <a:rPr sz="1900" dirty="0" err="1"/>
              <a:t>muerte</a:t>
            </a:r>
            <a:r>
              <a:rPr sz="1900" dirty="0"/>
              <a:t> de Saúl, </a:t>
            </a:r>
            <a:r>
              <a:rPr sz="1900" dirty="0" err="1"/>
              <a:t>habían</a:t>
            </a:r>
            <a:r>
              <a:rPr sz="1900" dirty="0"/>
              <a:t> </a:t>
            </a:r>
            <a:r>
              <a:rPr sz="1900" dirty="0" err="1"/>
              <a:t>ocupado</a:t>
            </a:r>
            <a:r>
              <a:rPr sz="1900" dirty="0"/>
              <a:t> </a:t>
            </a:r>
            <a:r>
              <a:rPr sz="1900" dirty="0" err="1"/>
              <a:t>muchas</a:t>
            </a:r>
            <a:r>
              <a:rPr sz="1900" dirty="0"/>
              <a:t> </a:t>
            </a:r>
            <a:r>
              <a:rPr sz="1900" dirty="0" err="1"/>
              <a:t>ciudades</a:t>
            </a:r>
            <a:r>
              <a:rPr sz="1900" dirty="0"/>
              <a:t> </a:t>
            </a:r>
            <a:r>
              <a:rPr sz="1900" dirty="0" err="1"/>
              <a:t>israelitas</a:t>
            </a:r>
            <a:r>
              <a:rPr sz="1900" dirty="0"/>
              <a:t> (1 S. 31:7).</a:t>
            </a:r>
          </a:p>
          <a:p>
            <a:pPr marL="274320" indent="-274320" defTabSz="731520">
              <a:spcBef>
                <a:spcPts val="400"/>
              </a:spcBef>
              <a:defRPr sz="1920" i="1">
                <a:effectLst>
                  <a:outerShdw blurRad="30480" dist="30480" dir="2700000" rotWithShape="0">
                    <a:srgbClr val="000000"/>
                  </a:outerShdw>
                </a:effectLst>
              </a:defRPr>
            </a:pPr>
            <a:r>
              <a:rPr sz="1900" b="1" dirty="0">
                <a:solidFill>
                  <a:srgbClr val="FFFF00"/>
                </a:solidFill>
              </a:rPr>
              <a:t>Now, they mobilized to attack, but David, under direction from Yahweh, defeated them soundly and burned their gods (cf. 1 Chr. 14:12</a:t>
            </a:r>
            <a:r>
              <a:rPr lang="en-US" sz="1900" b="1" dirty="0">
                <a:solidFill>
                  <a:srgbClr val="FFFF00"/>
                </a:solidFill>
              </a:rPr>
              <a:t>).</a:t>
            </a:r>
            <a:r>
              <a:rPr lang="en-US" sz="1900" dirty="0"/>
              <a:t> / </a:t>
            </a:r>
            <a:r>
              <a:rPr sz="1900" dirty="0" err="1"/>
              <a:t>Ahora</a:t>
            </a:r>
            <a:r>
              <a:rPr sz="1900" dirty="0"/>
              <a:t> bien, se </a:t>
            </a:r>
            <a:r>
              <a:rPr sz="1900" dirty="0" err="1"/>
              <a:t>movilizaron</a:t>
            </a:r>
            <a:r>
              <a:rPr sz="1900" dirty="0"/>
              <a:t> para </a:t>
            </a:r>
            <a:r>
              <a:rPr sz="1900" dirty="0" err="1"/>
              <a:t>atacar</a:t>
            </a:r>
            <a:r>
              <a:rPr sz="1900" dirty="0"/>
              <a:t>, </a:t>
            </a:r>
            <a:r>
              <a:rPr sz="1900" dirty="0" err="1"/>
              <a:t>pero</a:t>
            </a:r>
            <a:r>
              <a:rPr sz="1900" dirty="0"/>
              <a:t> David, bajo la </a:t>
            </a:r>
            <a:r>
              <a:rPr sz="1900" dirty="0" err="1"/>
              <a:t>dirección</a:t>
            </a:r>
            <a:r>
              <a:rPr sz="1900" dirty="0"/>
              <a:t> de </a:t>
            </a:r>
            <a:r>
              <a:rPr sz="1900" dirty="0" err="1"/>
              <a:t>Yahvé</a:t>
            </a:r>
            <a:r>
              <a:rPr sz="1900" dirty="0"/>
              <a:t>, </a:t>
            </a:r>
            <a:r>
              <a:rPr sz="1900" dirty="0" err="1"/>
              <a:t>los</a:t>
            </a:r>
            <a:r>
              <a:rPr sz="1900" dirty="0"/>
              <a:t> </a:t>
            </a:r>
            <a:r>
              <a:rPr sz="1900" dirty="0" err="1"/>
              <a:t>derrotó</a:t>
            </a:r>
            <a:r>
              <a:rPr sz="1900" dirty="0"/>
              <a:t> </a:t>
            </a:r>
            <a:r>
              <a:rPr sz="1900" dirty="0" err="1"/>
              <a:t>rotundamente</a:t>
            </a:r>
            <a:r>
              <a:rPr sz="1900" dirty="0"/>
              <a:t> y </a:t>
            </a:r>
            <a:r>
              <a:rPr sz="1900" dirty="0" err="1"/>
              <a:t>quemó</a:t>
            </a:r>
            <a:r>
              <a:rPr sz="1900" dirty="0"/>
              <a:t> sus dioses (cf. 1 Cr 14, 12).</a:t>
            </a:r>
          </a:p>
          <a:p>
            <a:pPr marL="274320" indent="-274320" defTabSz="731520">
              <a:spcBef>
                <a:spcPts val="400"/>
              </a:spcBef>
              <a:defRPr sz="1920" i="1">
                <a:effectLst>
                  <a:outerShdw blurRad="30480" dist="30480" dir="2700000" rotWithShape="0">
                    <a:srgbClr val="000000"/>
                  </a:outerShdw>
                </a:effectLst>
              </a:defRPr>
            </a:pPr>
            <a:r>
              <a:rPr sz="1900" b="1" dirty="0">
                <a:solidFill>
                  <a:srgbClr val="FFFF00"/>
                </a:solidFill>
              </a:rPr>
              <a:t>Then, he defeated them again by Yahweh’s help.</a:t>
            </a:r>
            <a:r>
              <a:rPr sz="1900" dirty="0"/>
              <a:t> / Luego, </a:t>
            </a:r>
            <a:r>
              <a:rPr sz="1900" dirty="0" err="1"/>
              <a:t>los</a:t>
            </a:r>
            <a:r>
              <a:rPr sz="1900" dirty="0"/>
              <a:t> </a:t>
            </a:r>
            <a:r>
              <a:rPr sz="1900" dirty="0" err="1"/>
              <a:t>derrotó</a:t>
            </a:r>
            <a:r>
              <a:rPr sz="1900" dirty="0"/>
              <a:t> de nuevo con la </a:t>
            </a:r>
            <a:r>
              <a:rPr sz="1900" dirty="0" err="1"/>
              <a:t>ayuda</a:t>
            </a:r>
            <a:r>
              <a:rPr sz="1900" dirty="0"/>
              <a:t> de </a:t>
            </a:r>
            <a:r>
              <a:rPr sz="1900" dirty="0" err="1"/>
              <a:t>Yahvé</a:t>
            </a:r>
            <a:r>
              <a:rPr sz="1900" dirty="0"/>
              <a:t>.</a:t>
            </a:r>
          </a:p>
          <a:p>
            <a:pPr marL="274320" indent="-274320" defTabSz="731520">
              <a:spcBef>
                <a:spcPts val="400"/>
              </a:spcBef>
              <a:defRPr sz="1920" i="1">
                <a:effectLst>
                  <a:outerShdw blurRad="30480" dist="30480" dir="2700000" rotWithShape="0">
                    <a:srgbClr val="000000"/>
                  </a:outerShdw>
                </a:effectLst>
              </a:defRPr>
            </a:pPr>
            <a:r>
              <a:rPr sz="1900" b="1" dirty="0">
                <a:solidFill>
                  <a:srgbClr val="FFFF00"/>
                </a:solidFill>
              </a:rPr>
              <a:t>The Philistines never again would be a major threat to Israel.</a:t>
            </a:r>
            <a:r>
              <a:rPr sz="1900" dirty="0"/>
              <a:t> / Los </a:t>
            </a:r>
            <a:r>
              <a:rPr sz="1900" dirty="0" err="1"/>
              <a:t>filisteos</a:t>
            </a:r>
            <a:r>
              <a:rPr sz="1900" dirty="0"/>
              <a:t> </a:t>
            </a:r>
            <a:r>
              <a:rPr sz="1900" dirty="0" err="1"/>
              <a:t>nunca</a:t>
            </a:r>
            <a:r>
              <a:rPr sz="1900" dirty="0"/>
              <a:t> </a:t>
            </a:r>
            <a:r>
              <a:rPr sz="1900" dirty="0" err="1"/>
              <a:t>más</a:t>
            </a:r>
            <a:r>
              <a:rPr sz="1900" dirty="0"/>
              <a:t> </a:t>
            </a:r>
            <a:r>
              <a:rPr sz="1900" dirty="0" err="1"/>
              <a:t>serían</a:t>
            </a:r>
            <a:r>
              <a:rPr sz="1900" dirty="0"/>
              <a:t> </a:t>
            </a:r>
            <a:r>
              <a:rPr sz="1900" dirty="0" err="1"/>
              <a:t>una</a:t>
            </a:r>
            <a:r>
              <a:rPr sz="1900" dirty="0"/>
              <a:t> gran </a:t>
            </a:r>
            <a:r>
              <a:rPr sz="1900" dirty="0" err="1"/>
              <a:t>amenaza</a:t>
            </a:r>
            <a:r>
              <a:rPr sz="1900" dirty="0"/>
              <a:t> para Israel.</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839">
                                            <p:bg/>
                                          </p:spTgt>
                                        </p:tgtEl>
                                        <p:attrNameLst>
                                          <p:attrName>style.visibility</p:attrName>
                                        </p:attrNameLst>
                                      </p:cBhvr>
                                      <p:to>
                                        <p:strVal val="visible"/>
                                      </p:to>
                                    </p:set>
                                    <p:anim calcmode="lin" valueType="num">
                                      <p:cBhvr>
                                        <p:cTn id="7" dur="500" fill="hold"/>
                                        <p:tgtEl>
                                          <p:spTgt spid="7839">
                                            <p:bg/>
                                          </p:spTgt>
                                        </p:tgtEl>
                                        <p:attrNameLst>
                                          <p:attrName>ppt_w</p:attrName>
                                        </p:attrNameLst>
                                      </p:cBhvr>
                                      <p:tavLst>
                                        <p:tav tm="0">
                                          <p:val>
                                            <p:fltVal val="0"/>
                                          </p:val>
                                        </p:tav>
                                        <p:tav tm="100000">
                                          <p:val>
                                            <p:strVal val="#ppt_w"/>
                                          </p:val>
                                        </p:tav>
                                      </p:tavLst>
                                    </p:anim>
                                    <p:anim calcmode="lin" valueType="num">
                                      <p:cBhvr>
                                        <p:cTn id="8" dur="500" fill="hold"/>
                                        <p:tgtEl>
                                          <p:spTgt spid="783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839">
                                            <p:txEl>
                                              <p:pRg st="0" end="0"/>
                                            </p:txEl>
                                          </p:spTgt>
                                        </p:tgtEl>
                                        <p:attrNameLst>
                                          <p:attrName>style.visibility</p:attrName>
                                        </p:attrNameLst>
                                      </p:cBhvr>
                                      <p:to>
                                        <p:strVal val="visible"/>
                                      </p:to>
                                    </p:set>
                                    <p:anim calcmode="lin" valueType="num">
                                      <p:cBhvr>
                                        <p:cTn id="11" dur="500" fill="hold"/>
                                        <p:tgtEl>
                                          <p:spTgt spid="783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8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839">
                                            <p:txEl>
                                              <p:pRg st="1" end="1"/>
                                            </p:txEl>
                                          </p:spTgt>
                                        </p:tgtEl>
                                        <p:attrNameLst>
                                          <p:attrName>style.visibility</p:attrName>
                                        </p:attrNameLst>
                                      </p:cBhvr>
                                      <p:to>
                                        <p:strVal val="visible"/>
                                      </p:to>
                                    </p:set>
                                    <p:anim calcmode="lin" valueType="num">
                                      <p:cBhvr>
                                        <p:cTn id="17" dur="500" fill="hold"/>
                                        <p:tgtEl>
                                          <p:spTgt spid="783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839">
                                            <p:txEl>
                                              <p:pRg st="1" end="1"/>
                                            </p:txEl>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3" presetClass="entr" presetSubtype="16" fill="hold" grpId="1" nodeType="afterEffect">
                                  <p:stCondLst>
                                    <p:cond delay="0"/>
                                  </p:stCondLst>
                                  <p:iterate>
                                    <p:tmAbs val="0"/>
                                  </p:iterate>
                                  <p:childTnLst>
                                    <p:set>
                                      <p:cBhvr>
                                        <p:cTn id="21" fill="hold"/>
                                        <p:tgtEl>
                                          <p:spTgt spid="7839">
                                            <p:txEl>
                                              <p:pRg st="2" end="2"/>
                                            </p:txEl>
                                          </p:spTgt>
                                        </p:tgtEl>
                                        <p:attrNameLst>
                                          <p:attrName>style.visibility</p:attrName>
                                        </p:attrNameLst>
                                      </p:cBhvr>
                                      <p:to>
                                        <p:strVal val="visible"/>
                                      </p:to>
                                    </p:set>
                                    <p:anim calcmode="lin" valueType="num">
                                      <p:cBhvr>
                                        <p:cTn id="22" dur="500" fill="hold"/>
                                        <p:tgtEl>
                                          <p:spTgt spid="7839">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783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1" nodeType="clickEffect">
                                  <p:stCondLst>
                                    <p:cond delay="0"/>
                                  </p:stCondLst>
                                  <p:iterate>
                                    <p:tmAbs val="0"/>
                                  </p:iterate>
                                  <p:childTnLst>
                                    <p:set>
                                      <p:cBhvr>
                                        <p:cTn id="27" fill="hold"/>
                                        <p:tgtEl>
                                          <p:spTgt spid="7839">
                                            <p:txEl>
                                              <p:pRg st="3" end="3"/>
                                            </p:txEl>
                                          </p:spTgt>
                                        </p:tgtEl>
                                        <p:attrNameLst>
                                          <p:attrName>style.visibility</p:attrName>
                                        </p:attrNameLst>
                                      </p:cBhvr>
                                      <p:to>
                                        <p:strVal val="visible"/>
                                      </p:to>
                                    </p:set>
                                    <p:anim calcmode="lin" valueType="num">
                                      <p:cBhvr>
                                        <p:cTn id="28" dur="500" fill="hold"/>
                                        <p:tgtEl>
                                          <p:spTgt spid="783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83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1" nodeType="clickEffect">
                                  <p:stCondLst>
                                    <p:cond delay="0"/>
                                  </p:stCondLst>
                                  <p:iterate>
                                    <p:tmAbs val="0"/>
                                  </p:iterate>
                                  <p:childTnLst>
                                    <p:set>
                                      <p:cBhvr>
                                        <p:cTn id="33" fill="hold"/>
                                        <p:tgtEl>
                                          <p:spTgt spid="7839">
                                            <p:txEl>
                                              <p:pRg st="4" end="4"/>
                                            </p:txEl>
                                          </p:spTgt>
                                        </p:tgtEl>
                                        <p:attrNameLst>
                                          <p:attrName>style.visibility</p:attrName>
                                        </p:attrNameLst>
                                      </p:cBhvr>
                                      <p:to>
                                        <p:strVal val="visible"/>
                                      </p:to>
                                    </p:set>
                                    <p:anim calcmode="lin" valueType="num">
                                      <p:cBhvr>
                                        <p:cTn id="34" dur="500" fill="hold"/>
                                        <p:tgtEl>
                                          <p:spTgt spid="7839">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783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9" grpId="1" build="p" animBg="1" advAuto="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1"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257</a:t>
            </a:fld>
            <a:endParaRPr/>
          </a:p>
        </p:txBody>
      </p:sp>
      <p:sp>
        <p:nvSpPr>
          <p:cNvPr id="7842" name="Rectangle 2"/>
          <p:cNvSpPr txBox="1">
            <a:spLocks noGrp="1"/>
          </p:cNvSpPr>
          <p:nvPr>
            <p:ph type="title"/>
          </p:nvPr>
        </p:nvSpPr>
        <p:spPr>
          <a:prstGeom prst="rect">
            <a:avLst/>
          </a:prstGeom>
        </p:spPr>
        <p:txBody>
          <a:bodyPr lIns="45719" tIns="45720" rIns="45719" bIns="45720" anchor="ctr">
            <a:noAutofit/>
          </a:bodyPr>
          <a:lstStyle/>
          <a:p>
            <a:pPr defTabSz="841247">
              <a:defRPr sz="3680" b="1">
                <a:solidFill>
                  <a:srgbClr val="00FFFF"/>
                </a:solidFill>
                <a:effectLst>
                  <a:outerShdw blurRad="35052" dist="35052" dir="2700000" rotWithShape="0">
                    <a:srgbClr val="000000"/>
                  </a:outerShdw>
                </a:effectLst>
              </a:defRPr>
            </a:pPr>
            <a:r>
              <a:rPr sz="3650" dirty="0">
                <a:solidFill>
                  <a:srgbClr val="FF7300"/>
                </a:solidFill>
              </a:rPr>
              <a:t>The Ark Comes to Jerusalem</a:t>
            </a:r>
            <a:r>
              <a:rPr sz="3650" dirty="0"/>
              <a:t> / El Arca </a:t>
            </a:r>
            <a:r>
              <a:rPr sz="3650" dirty="0" err="1"/>
              <a:t>llega</a:t>
            </a:r>
            <a:r>
              <a:rPr sz="3650" dirty="0"/>
              <a:t> a Jerusalén </a:t>
            </a:r>
            <a:r>
              <a:rPr sz="2200" dirty="0"/>
              <a:t>(2 Sa. 6)</a:t>
            </a:r>
          </a:p>
        </p:txBody>
      </p:sp>
      <p:sp>
        <p:nvSpPr>
          <p:cNvPr id="7843" name="Rectangle 3"/>
          <p:cNvSpPr txBox="1">
            <a:spLocks noGrp="1"/>
          </p:cNvSpPr>
          <p:nvPr>
            <p:ph type="body" idx="1"/>
          </p:nvPr>
        </p:nvSpPr>
        <p:spPr>
          <a:xfrm>
            <a:off x="609598" y="1600200"/>
            <a:ext cx="10972801" cy="5322217"/>
          </a:xfrm>
          <a:prstGeom prst="rect">
            <a:avLst/>
          </a:prstGeom>
        </p:spPr>
        <p:txBody>
          <a:bodyPr lIns="45719" tIns="45720" rIns="45719" bIns="45720" anchor="t">
            <a:normAutofit lnSpcReduction="10000"/>
          </a:bodyPr>
          <a:lstStyle/>
          <a:p>
            <a:pPr marL="297815" indent="-297815" defTabSz="795527">
              <a:spcBef>
                <a:spcPts val="500"/>
              </a:spcBef>
              <a:buSzTx/>
              <a:buFont typeface="Wingdings"/>
              <a:buNone/>
              <a:defRPr sz="2436" b="1">
                <a:solidFill>
                  <a:srgbClr val="EEC85E"/>
                </a:solidFill>
                <a:effectLst>
                  <a:outerShdw blurRad="33147" dist="33147" dir="2700000" rotWithShape="0">
                    <a:srgbClr val="000000"/>
                  </a:outerShdw>
                </a:effectLst>
              </a:defRPr>
            </a:pPr>
            <a:r>
              <a:rPr sz="2400" dirty="0">
                <a:solidFill>
                  <a:srgbClr val="FF7300"/>
                </a:solidFill>
              </a:rPr>
              <a:t>The heart of Israel’s national consciousness was their ancient faith, and the symbol of this faith was the Ark of the Covenant.</a:t>
            </a:r>
            <a:r>
              <a:rPr sz="2400" dirty="0"/>
              <a:t> / El </a:t>
            </a:r>
            <a:r>
              <a:rPr sz="2400" dirty="0" err="1"/>
              <a:t>corazón</a:t>
            </a:r>
            <a:r>
              <a:rPr sz="2400" dirty="0"/>
              <a:t> de la </a:t>
            </a:r>
            <a:r>
              <a:rPr sz="2400" dirty="0" err="1"/>
              <a:t>conciencia</a:t>
            </a:r>
            <a:r>
              <a:rPr sz="2400" dirty="0"/>
              <a:t> </a:t>
            </a:r>
            <a:r>
              <a:rPr sz="2400" dirty="0" err="1"/>
              <a:t>nacional</a:t>
            </a:r>
            <a:r>
              <a:rPr sz="2400" dirty="0"/>
              <a:t> de Israel era </a:t>
            </a:r>
            <a:r>
              <a:rPr sz="2400" dirty="0" err="1"/>
              <a:t>su</a:t>
            </a:r>
            <a:r>
              <a:rPr sz="2400" dirty="0"/>
              <a:t> </a:t>
            </a:r>
            <a:r>
              <a:rPr sz="2400" dirty="0" err="1"/>
              <a:t>antigua</a:t>
            </a:r>
            <a:r>
              <a:rPr sz="2400" dirty="0"/>
              <a:t> </a:t>
            </a:r>
            <a:r>
              <a:rPr sz="2400" dirty="0" err="1"/>
              <a:t>fe</a:t>
            </a:r>
            <a:r>
              <a:rPr sz="2400" dirty="0"/>
              <a:t>, y </a:t>
            </a:r>
            <a:r>
              <a:rPr sz="2400" dirty="0" err="1"/>
              <a:t>el</a:t>
            </a:r>
            <a:r>
              <a:rPr sz="2400" dirty="0"/>
              <a:t> </a:t>
            </a:r>
            <a:r>
              <a:rPr sz="2400" dirty="0" err="1"/>
              <a:t>símbolo</a:t>
            </a:r>
            <a:r>
              <a:rPr sz="2400" dirty="0"/>
              <a:t> de </a:t>
            </a:r>
            <a:r>
              <a:rPr sz="2400" dirty="0" err="1"/>
              <a:t>esta</a:t>
            </a:r>
            <a:r>
              <a:rPr sz="2400" dirty="0"/>
              <a:t> </a:t>
            </a:r>
            <a:r>
              <a:rPr sz="2400" dirty="0" err="1"/>
              <a:t>fe</a:t>
            </a:r>
            <a:r>
              <a:rPr sz="2400" dirty="0"/>
              <a:t> era </a:t>
            </a:r>
            <a:r>
              <a:rPr sz="2400" dirty="0" err="1"/>
              <a:t>el</a:t>
            </a:r>
            <a:r>
              <a:rPr sz="2400" dirty="0"/>
              <a:t> Arca de la </a:t>
            </a:r>
            <a:r>
              <a:rPr sz="2400" dirty="0" err="1"/>
              <a:t>Alianza</a:t>
            </a:r>
            <a:r>
              <a:rPr sz="2400" dirty="0"/>
              <a:t>.</a:t>
            </a:r>
            <a:endParaRPr lang="en-US" sz="2400" dirty="0"/>
          </a:p>
          <a:p>
            <a:pPr marL="297815" indent="-297815" defTabSz="795527">
              <a:spcBef>
                <a:spcPts val="500"/>
              </a:spcBef>
              <a:defRPr sz="2088" i="1">
                <a:effectLst>
                  <a:outerShdw blurRad="33147" dist="33147" dir="2700000" rotWithShape="0">
                    <a:srgbClr val="000000"/>
                  </a:outerShdw>
                </a:effectLst>
              </a:defRPr>
            </a:pPr>
            <a:r>
              <a:rPr sz="2050" b="1" dirty="0">
                <a:solidFill>
                  <a:srgbClr val="FFFF00"/>
                </a:solidFill>
              </a:rPr>
              <a:t>David now arranged for the ark to be brought to his new capital, where he pitched a special tent for it, an action he had confirmed by a solemn oath before Yahweh (Ps. 132:2-5).</a:t>
            </a:r>
            <a:r>
              <a:rPr sz="2050" dirty="0"/>
              <a:t> / David </a:t>
            </a:r>
            <a:r>
              <a:rPr sz="2050" err="1"/>
              <a:t>ahora</a:t>
            </a:r>
            <a:r>
              <a:rPr sz="2050" dirty="0"/>
              <a:t> </a:t>
            </a:r>
            <a:r>
              <a:rPr sz="2050" err="1"/>
              <a:t>dispuso</a:t>
            </a:r>
            <a:r>
              <a:rPr sz="2050" dirty="0"/>
              <a:t> que </a:t>
            </a:r>
            <a:r>
              <a:rPr sz="2050" err="1"/>
              <a:t>el</a:t>
            </a:r>
            <a:r>
              <a:rPr sz="2050" dirty="0"/>
              <a:t> arca </a:t>
            </a:r>
            <a:r>
              <a:rPr sz="2050" err="1"/>
              <a:t>fuera</a:t>
            </a:r>
            <a:r>
              <a:rPr sz="2050" dirty="0"/>
              <a:t> </a:t>
            </a:r>
            <a:r>
              <a:rPr sz="2050" err="1"/>
              <a:t>llevada</a:t>
            </a:r>
            <a:r>
              <a:rPr sz="2050" dirty="0"/>
              <a:t> a </a:t>
            </a:r>
            <a:r>
              <a:rPr sz="2050" err="1"/>
              <a:t>su</a:t>
            </a:r>
            <a:r>
              <a:rPr sz="2050" dirty="0"/>
              <a:t> </a:t>
            </a:r>
            <a:r>
              <a:rPr sz="2050" err="1"/>
              <a:t>nueva</a:t>
            </a:r>
            <a:r>
              <a:rPr sz="2050" dirty="0"/>
              <a:t> capital, </a:t>
            </a:r>
            <a:r>
              <a:rPr sz="2050" err="1"/>
              <a:t>donde</a:t>
            </a:r>
            <a:r>
              <a:rPr sz="2050" dirty="0"/>
              <a:t> </a:t>
            </a:r>
            <a:r>
              <a:rPr sz="2050" err="1"/>
              <a:t>montó</a:t>
            </a:r>
            <a:r>
              <a:rPr sz="2050" dirty="0"/>
              <a:t> </a:t>
            </a:r>
            <a:r>
              <a:rPr sz="2050" err="1"/>
              <a:t>una</a:t>
            </a:r>
            <a:r>
              <a:rPr sz="2050" dirty="0"/>
              <a:t> tienda especial para </a:t>
            </a:r>
            <a:r>
              <a:rPr sz="2050" err="1"/>
              <a:t>ella</a:t>
            </a:r>
            <a:r>
              <a:rPr sz="2050" dirty="0"/>
              <a:t>, </a:t>
            </a:r>
            <a:r>
              <a:rPr sz="2050" err="1"/>
              <a:t>una</a:t>
            </a:r>
            <a:r>
              <a:rPr sz="2050" dirty="0"/>
              <a:t> </a:t>
            </a:r>
            <a:r>
              <a:rPr sz="2050" err="1"/>
              <a:t>acción</a:t>
            </a:r>
            <a:r>
              <a:rPr sz="2050" dirty="0"/>
              <a:t> que </a:t>
            </a:r>
            <a:r>
              <a:rPr sz="2050" err="1"/>
              <a:t>había</a:t>
            </a:r>
            <a:r>
              <a:rPr sz="2050" dirty="0"/>
              <a:t> </a:t>
            </a:r>
            <a:r>
              <a:rPr sz="2050" err="1"/>
              <a:t>confirmado</a:t>
            </a:r>
            <a:r>
              <a:rPr sz="2050" dirty="0"/>
              <a:t> </a:t>
            </a:r>
            <a:r>
              <a:rPr sz="2050" err="1"/>
              <a:t>mediante</a:t>
            </a:r>
            <a:r>
              <a:rPr sz="2050" dirty="0"/>
              <a:t> un </a:t>
            </a:r>
            <a:r>
              <a:rPr sz="2050" err="1"/>
              <a:t>juramento</a:t>
            </a:r>
            <a:r>
              <a:rPr sz="2050" dirty="0"/>
              <a:t> </a:t>
            </a:r>
            <a:r>
              <a:rPr sz="2050" err="1"/>
              <a:t>solemne</a:t>
            </a:r>
            <a:r>
              <a:rPr sz="2050" dirty="0"/>
              <a:t> ante </a:t>
            </a:r>
            <a:r>
              <a:rPr sz="2050" err="1"/>
              <a:t>Yahvé</a:t>
            </a:r>
            <a:r>
              <a:rPr sz="2050" dirty="0"/>
              <a:t> (Sal. 132:2-5).</a:t>
            </a:r>
          </a:p>
          <a:p>
            <a:pPr marL="297815" indent="-297815" defTabSz="795527">
              <a:spcBef>
                <a:spcPts val="500"/>
              </a:spcBef>
              <a:defRPr sz="2088" i="1">
                <a:effectLst>
                  <a:outerShdw blurRad="33147" dist="33147" dir="2700000" rotWithShape="0">
                    <a:srgbClr val="000000"/>
                  </a:outerShdw>
                </a:effectLst>
              </a:defRPr>
            </a:pPr>
            <a:r>
              <a:rPr sz="2050" b="1" dirty="0">
                <a:solidFill>
                  <a:srgbClr val="FFFF00"/>
                </a:solidFill>
              </a:rPr>
              <a:t>No explanation is given as to why he did not return it to the tabernacle, but presumably by this time he already was contemplating plans for a permanent temple.</a:t>
            </a:r>
            <a:r>
              <a:rPr sz="2050" dirty="0"/>
              <a:t> / No se da </a:t>
            </a:r>
            <a:r>
              <a:rPr sz="2050" dirty="0" err="1"/>
              <a:t>ninguna</a:t>
            </a:r>
            <a:r>
              <a:rPr sz="2050" dirty="0"/>
              <a:t> </a:t>
            </a:r>
            <a:r>
              <a:rPr sz="2050" dirty="0" err="1"/>
              <a:t>explicación</a:t>
            </a:r>
            <a:r>
              <a:rPr sz="2050" dirty="0"/>
              <a:t> de </a:t>
            </a:r>
            <a:r>
              <a:rPr sz="2050" dirty="0" err="1"/>
              <a:t>por</a:t>
            </a:r>
            <a:r>
              <a:rPr sz="2050" dirty="0"/>
              <a:t> </a:t>
            </a:r>
            <a:r>
              <a:rPr sz="2050" dirty="0" err="1"/>
              <a:t>qué</a:t>
            </a:r>
            <a:r>
              <a:rPr sz="2050" dirty="0"/>
              <a:t> no lo </a:t>
            </a:r>
            <a:r>
              <a:rPr sz="2050" dirty="0" err="1"/>
              <a:t>devolvió</a:t>
            </a:r>
            <a:r>
              <a:rPr sz="2050" dirty="0"/>
              <a:t> al </a:t>
            </a:r>
            <a:r>
              <a:rPr sz="2050" dirty="0" err="1"/>
              <a:t>tabernáculo</a:t>
            </a:r>
            <a:r>
              <a:rPr sz="2050" dirty="0"/>
              <a:t>, </a:t>
            </a:r>
            <a:r>
              <a:rPr sz="2050" dirty="0" err="1"/>
              <a:t>pero</a:t>
            </a:r>
            <a:r>
              <a:rPr sz="2050" dirty="0"/>
              <a:t> </a:t>
            </a:r>
            <a:r>
              <a:rPr sz="2050" dirty="0" err="1"/>
              <a:t>presumiblemente</a:t>
            </a:r>
            <a:r>
              <a:rPr sz="2050" dirty="0"/>
              <a:t> </a:t>
            </a:r>
            <a:r>
              <a:rPr sz="2050" dirty="0" err="1"/>
              <a:t>en</a:t>
            </a:r>
            <a:r>
              <a:rPr sz="2050" dirty="0"/>
              <a:t> ese </a:t>
            </a:r>
            <a:r>
              <a:rPr sz="2050" dirty="0" err="1"/>
              <a:t>momento</a:t>
            </a:r>
            <a:r>
              <a:rPr sz="2050" dirty="0"/>
              <a:t> </a:t>
            </a:r>
            <a:r>
              <a:rPr sz="2050" dirty="0" err="1"/>
              <a:t>ya</a:t>
            </a:r>
            <a:r>
              <a:rPr sz="2050" dirty="0"/>
              <a:t> </a:t>
            </a:r>
            <a:r>
              <a:rPr sz="2050" dirty="0" err="1"/>
              <a:t>estaba</a:t>
            </a:r>
            <a:r>
              <a:rPr sz="2050" dirty="0"/>
              <a:t> </a:t>
            </a:r>
            <a:r>
              <a:rPr sz="2050" dirty="0" err="1"/>
              <a:t>contemplando</a:t>
            </a:r>
            <a:r>
              <a:rPr sz="2050" dirty="0"/>
              <a:t> </a:t>
            </a:r>
            <a:r>
              <a:rPr sz="2050" dirty="0" err="1"/>
              <a:t>los</a:t>
            </a:r>
            <a:r>
              <a:rPr sz="2050" dirty="0"/>
              <a:t> planes para un </a:t>
            </a:r>
            <a:r>
              <a:rPr sz="2050" dirty="0" err="1"/>
              <a:t>templo</a:t>
            </a:r>
            <a:r>
              <a:rPr sz="2050" dirty="0"/>
              <a:t> </a:t>
            </a:r>
            <a:r>
              <a:rPr sz="2050" dirty="0" err="1"/>
              <a:t>permanente</a:t>
            </a:r>
            <a:r>
              <a:rPr sz="2050" dirty="0"/>
              <a: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843">
                                            <p:bg/>
                                          </p:spTgt>
                                        </p:tgtEl>
                                        <p:attrNameLst>
                                          <p:attrName>style.visibility</p:attrName>
                                        </p:attrNameLst>
                                      </p:cBhvr>
                                      <p:to>
                                        <p:strVal val="visible"/>
                                      </p:to>
                                    </p:set>
                                    <p:anim calcmode="lin" valueType="num">
                                      <p:cBhvr>
                                        <p:cTn id="7" dur="500" fill="hold"/>
                                        <p:tgtEl>
                                          <p:spTgt spid="7843">
                                            <p:bg/>
                                          </p:spTgt>
                                        </p:tgtEl>
                                        <p:attrNameLst>
                                          <p:attrName>ppt_w</p:attrName>
                                        </p:attrNameLst>
                                      </p:cBhvr>
                                      <p:tavLst>
                                        <p:tav tm="0">
                                          <p:val>
                                            <p:fltVal val="0"/>
                                          </p:val>
                                        </p:tav>
                                        <p:tav tm="100000">
                                          <p:val>
                                            <p:strVal val="#ppt_w"/>
                                          </p:val>
                                        </p:tav>
                                      </p:tavLst>
                                    </p:anim>
                                    <p:anim calcmode="lin" valueType="num">
                                      <p:cBhvr>
                                        <p:cTn id="8" dur="500" fill="hold"/>
                                        <p:tgtEl>
                                          <p:spTgt spid="784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843">
                                            <p:txEl>
                                              <p:pRg st="0" end="0"/>
                                            </p:txEl>
                                          </p:spTgt>
                                        </p:tgtEl>
                                        <p:attrNameLst>
                                          <p:attrName>style.visibility</p:attrName>
                                        </p:attrNameLst>
                                      </p:cBhvr>
                                      <p:to>
                                        <p:strVal val="visible"/>
                                      </p:to>
                                    </p:set>
                                    <p:anim calcmode="lin" valueType="num">
                                      <p:cBhvr>
                                        <p:cTn id="11" dur="500" fill="hold"/>
                                        <p:tgtEl>
                                          <p:spTgt spid="784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8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843">
                                            <p:txEl>
                                              <p:pRg st="1" end="1"/>
                                            </p:txEl>
                                          </p:spTgt>
                                        </p:tgtEl>
                                        <p:attrNameLst>
                                          <p:attrName>style.visibility</p:attrName>
                                        </p:attrNameLst>
                                      </p:cBhvr>
                                      <p:to>
                                        <p:strVal val="visible"/>
                                      </p:to>
                                    </p:set>
                                    <p:anim calcmode="lin" valueType="num">
                                      <p:cBhvr>
                                        <p:cTn id="17" dur="500" fill="hold"/>
                                        <p:tgtEl>
                                          <p:spTgt spid="784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84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843">
                                            <p:txEl>
                                              <p:pRg st="2" end="2"/>
                                            </p:txEl>
                                          </p:spTgt>
                                        </p:tgtEl>
                                        <p:attrNameLst>
                                          <p:attrName>style.visibility</p:attrName>
                                        </p:attrNameLst>
                                      </p:cBhvr>
                                      <p:to>
                                        <p:strVal val="visible"/>
                                      </p:to>
                                    </p:set>
                                    <p:anim calcmode="lin" valueType="num">
                                      <p:cBhvr>
                                        <p:cTn id="23" dur="500" fill="hold"/>
                                        <p:tgtEl>
                                          <p:spTgt spid="784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84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3" grpId="1" build="p" animBg="1" advAuto="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5" name="Rectangle 2"/>
          <p:cNvSpPr txBox="1">
            <a:spLocks noGrp="1"/>
          </p:cNvSpPr>
          <p:nvPr>
            <p:ph type="title"/>
          </p:nvPr>
        </p:nvSpPr>
        <p:spPr>
          <a:xfrm>
            <a:off x="1676400" y="76200"/>
            <a:ext cx="3657600" cy="1371600"/>
          </a:xfrm>
          <a:prstGeom prst="rect">
            <a:avLst/>
          </a:prstGeom>
        </p:spPr>
        <p:txBody>
          <a:bodyPr/>
          <a:lstStyle/>
          <a:p>
            <a:pPr>
              <a:lnSpc>
                <a:spcPct val="90000"/>
              </a:lnSpc>
              <a:defRPr sz="3200">
                <a:solidFill>
                  <a:srgbClr val="EEC85E"/>
                </a:solidFill>
                <a:latin typeface="Impact"/>
                <a:ea typeface="Impact"/>
                <a:cs typeface="Impact"/>
                <a:sym typeface="Impact"/>
              </a:defRPr>
            </a:pPr>
            <a:r>
              <a:t>The Ark as a Throne</a:t>
            </a:r>
          </a:p>
          <a:p>
            <a:pPr>
              <a:lnSpc>
                <a:spcPct val="90000"/>
              </a:lnSpc>
              <a:defRPr sz="3200">
                <a:solidFill>
                  <a:srgbClr val="EEC85E"/>
                </a:solidFill>
                <a:latin typeface="Impact"/>
                <a:ea typeface="Impact"/>
                <a:cs typeface="Impact"/>
                <a:sym typeface="Impact"/>
              </a:defRPr>
            </a:pPr>
            <a:r>
              <a:t>El Arca como Trono</a:t>
            </a:r>
          </a:p>
        </p:txBody>
      </p:sp>
      <p:sp>
        <p:nvSpPr>
          <p:cNvPr id="7846" name="Rectangle 3"/>
          <p:cNvSpPr txBox="1">
            <a:spLocks noGrp="1"/>
          </p:cNvSpPr>
          <p:nvPr>
            <p:ph type="body" sz="half" idx="1"/>
          </p:nvPr>
        </p:nvSpPr>
        <p:spPr>
          <a:xfrm>
            <a:off x="185119" y="1524000"/>
            <a:ext cx="5072681" cy="5105400"/>
          </a:xfrm>
          <a:prstGeom prst="rect">
            <a:avLst/>
          </a:prstGeom>
        </p:spPr>
        <p:txBody>
          <a:bodyPr lIns="45719" tIns="45720" rIns="45719" bIns="45720" anchor="t">
            <a:normAutofit lnSpcReduction="10000"/>
          </a:bodyPr>
          <a:lstStyle/>
          <a:p>
            <a:pPr marL="287655" indent="-287655" algn="r" defTabSz="768095">
              <a:lnSpc>
                <a:spcPct val="90000"/>
              </a:lnSpc>
              <a:spcBef>
                <a:spcPts val="400"/>
              </a:spcBef>
              <a:buSzTx/>
              <a:buFont typeface="Wingdings"/>
              <a:buNone/>
              <a:defRPr sz="2016" b="1">
                <a:effectLst>
                  <a:outerShdw blurRad="32004" dist="32004" dir="2700000" rotWithShape="0">
                    <a:srgbClr val="000000"/>
                  </a:outerShdw>
                </a:effectLst>
                <a:latin typeface="Arial Narrow"/>
                <a:ea typeface="Arial Narrow"/>
                <a:cs typeface="Arial Narrow"/>
                <a:sym typeface="Arial Narrow"/>
              </a:defRPr>
            </a:pPr>
            <a:r>
              <a:rPr sz="2000" dirty="0">
                <a:solidFill>
                  <a:srgbClr val="FFFF00"/>
                </a:solidFill>
              </a:rPr>
              <a:t>The ark of the covenant, symbolizing Israel’s binding agreement with God and containing the Ten Commandments, was the very center of the Israelite nation.</a:t>
            </a:r>
            <a:endParaRPr lang="en-US" sz="2000">
              <a:solidFill>
                <a:srgbClr val="FFFF00"/>
              </a:solidFill>
            </a:endParaRPr>
          </a:p>
          <a:p>
            <a:pPr marL="287655" indent="-287655" algn="r" defTabSz="768095">
              <a:lnSpc>
                <a:spcPct val="90000"/>
              </a:lnSpc>
              <a:spcBef>
                <a:spcPts val="600"/>
              </a:spcBef>
              <a:buSzTx/>
              <a:buFont typeface="Wingdings"/>
              <a:buNone/>
              <a:defRPr sz="1008" b="1">
                <a:effectLst>
                  <a:outerShdw blurRad="32004" dist="32004" dir="2700000" rotWithShape="0">
                    <a:srgbClr val="000000"/>
                  </a:outerShdw>
                </a:effectLst>
                <a:latin typeface="Arial Narrow"/>
                <a:ea typeface="Arial Narrow"/>
                <a:cs typeface="Arial Narrow"/>
                <a:sym typeface="Arial Narrow"/>
              </a:defRPr>
            </a:pPr>
            <a:endParaRPr sz="1000" dirty="0">
              <a:solidFill>
                <a:srgbClr val="FFFF00"/>
              </a:solidFill>
            </a:endParaRPr>
          </a:p>
          <a:p>
            <a:pPr marL="287655" indent="-287655" algn="r" defTabSz="768095">
              <a:lnSpc>
                <a:spcPct val="90000"/>
              </a:lnSpc>
              <a:spcBef>
                <a:spcPts val="400"/>
              </a:spcBef>
              <a:buSzTx/>
              <a:buFont typeface="Wingdings"/>
              <a:buNone/>
              <a:defRPr sz="2016" b="1">
                <a:effectLst>
                  <a:outerShdw blurRad="32004" dist="32004" dir="2700000" rotWithShape="0">
                    <a:srgbClr val="000000"/>
                  </a:outerShdw>
                </a:effectLst>
                <a:latin typeface="Arial Narrow"/>
                <a:ea typeface="Arial Narrow"/>
                <a:cs typeface="Arial Narrow"/>
                <a:sym typeface="Arial Narrow"/>
              </a:defRPr>
            </a:pPr>
            <a:r>
              <a:rPr sz="2000" dirty="0">
                <a:solidFill>
                  <a:srgbClr val="FFFF00"/>
                </a:solidFill>
              </a:rPr>
              <a:t>Here the glory of God rested between two cherubim constructed over the lid, a “seat” or throne for Yahweh, Israel’s true king.</a:t>
            </a:r>
          </a:p>
          <a:p>
            <a:pPr marL="288035" indent="-288035" algn="r" defTabSz="768095">
              <a:lnSpc>
                <a:spcPct val="90000"/>
              </a:lnSpc>
              <a:spcBef>
                <a:spcPts val="400"/>
              </a:spcBef>
              <a:buSzTx/>
              <a:buFont typeface="Wingdings"/>
              <a:buNone/>
              <a:defRPr sz="2016" b="1">
                <a:effectLst>
                  <a:outerShdw blurRad="32004" dist="32004" dir="2700000" rotWithShape="0">
                    <a:srgbClr val="000000"/>
                  </a:outerShdw>
                </a:effectLst>
                <a:latin typeface="Arial Narrow"/>
                <a:ea typeface="Arial Narrow"/>
                <a:cs typeface="Arial Narrow"/>
                <a:sym typeface="Arial Narrow"/>
              </a:defRPr>
            </a:pPr>
            <a:endParaRPr/>
          </a:p>
          <a:p>
            <a:pPr marL="287655" indent="-287655" algn="r" defTabSz="768095">
              <a:lnSpc>
                <a:spcPct val="90000"/>
              </a:lnSpc>
              <a:spcBef>
                <a:spcPts val="400"/>
              </a:spcBef>
              <a:buSzTx/>
              <a:buFont typeface="Wingdings"/>
              <a:buNone/>
              <a:defRPr sz="2016" b="1">
                <a:effectLst>
                  <a:outerShdw blurRad="32004" dist="32004" dir="2700000" rotWithShape="0">
                    <a:srgbClr val="000000"/>
                  </a:outerShdw>
                </a:effectLst>
                <a:latin typeface="Arial Narrow"/>
                <a:ea typeface="Arial Narrow"/>
                <a:cs typeface="Arial Narrow"/>
                <a:sym typeface="Arial Narrow"/>
              </a:defRPr>
            </a:pPr>
            <a:r>
              <a:rPr sz="2000" dirty="0"/>
              <a:t>El arca del </a:t>
            </a:r>
            <a:r>
              <a:rPr sz="2000" dirty="0" err="1"/>
              <a:t>pacto</a:t>
            </a:r>
            <a:r>
              <a:rPr sz="2000" dirty="0"/>
              <a:t>, que </a:t>
            </a:r>
            <a:r>
              <a:rPr sz="2000" dirty="0" err="1"/>
              <a:t>simbolizaba</a:t>
            </a:r>
            <a:r>
              <a:rPr sz="2000" dirty="0"/>
              <a:t> </a:t>
            </a:r>
            <a:r>
              <a:rPr sz="2000" dirty="0" err="1"/>
              <a:t>el</a:t>
            </a:r>
            <a:r>
              <a:rPr sz="2000" dirty="0"/>
              <a:t> </a:t>
            </a:r>
            <a:r>
              <a:rPr sz="2000" dirty="0" err="1"/>
              <a:t>acuerdo</a:t>
            </a:r>
            <a:r>
              <a:rPr sz="2000" dirty="0"/>
              <a:t> </a:t>
            </a:r>
            <a:r>
              <a:rPr sz="2000" dirty="0" err="1"/>
              <a:t>vinculante</a:t>
            </a:r>
            <a:r>
              <a:rPr sz="2000" dirty="0"/>
              <a:t> de Israel con Dios y </a:t>
            </a:r>
            <a:r>
              <a:rPr sz="2000" dirty="0" err="1"/>
              <a:t>contenía</a:t>
            </a:r>
            <a:r>
              <a:rPr sz="2000" dirty="0"/>
              <a:t> </a:t>
            </a:r>
            <a:r>
              <a:rPr sz="2000" dirty="0" err="1"/>
              <a:t>los</a:t>
            </a:r>
            <a:r>
              <a:rPr sz="2000" dirty="0"/>
              <a:t> Diez Mandamientos, era </a:t>
            </a:r>
            <a:r>
              <a:rPr sz="2000" dirty="0" err="1"/>
              <a:t>el</a:t>
            </a:r>
            <a:r>
              <a:rPr sz="2000" dirty="0"/>
              <a:t> </a:t>
            </a:r>
            <a:r>
              <a:rPr sz="2000" dirty="0" err="1"/>
              <a:t>centro</a:t>
            </a:r>
            <a:r>
              <a:rPr sz="2000" dirty="0"/>
              <a:t> </a:t>
            </a:r>
            <a:r>
              <a:rPr sz="2000" dirty="0" err="1"/>
              <a:t>mismo</a:t>
            </a:r>
            <a:r>
              <a:rPr sz="2000" dirty="0"/>
              <a:t> de la </a:t>
            </a:r>
            <a:r>
              <a:rPr sz="2000" dirty="0" err="1"/>
              <a:t>nación</a:t>
            </a:r>
            <a:r>
              <a:rPr sz="2000" dirty="0"/>
              <a:t> </a:t>
            </a:r>
            <a:r>
              <a:rPr sz="2000" dirty="0" err="1"/>
              <a:t>israelita</a:t>
            </a:r>
            <a:r>
              <a:rPr sz="2000" dirty="0"/>
              <a:t>.</a:t>
            </a:r>
          </a:p>
          <a:p>
            <a:pPr marL="288035" indent="-288035" algn="r" defTabSz="768095">
              <a:lnSpc>
                <a:spcPct val="90000"/>
              </a:lnSpc>
              <a:spcBef>
                <a:spcPts val="400"/>
              </a:spcBef>
              <a:buSzTx/>
              <a:buFont typeface="Wingdings"/>
              <a:buNone/>
              <a:defRPr sz="2016" b="1">
                <a:effectLst>
                  <a:outerShdw blurRad="32004" dist="32004" dir="2700000" rotWithShape="0">
                    <a:srgbClr val="000000"/>
                  </a:outerShdw>
                </a:effectLst>
                <a:latin typeface="Arial Narrow"/>
                <a:ea typeface="Arial Narrow"/>
                <a:cs typeface="Arial Narrow"/>
                <a:sym typeface="Arial Narrow"/>
              </a:defRPr>
            </a:pPr>
            <a:endParaRPr/>
          </a:p>
          <a:p>
            <a:pPr marL="287655" indent="-287655" algn="r" defTabSz="768095">
              <a:lnSpc>
                <a:spcPct val="90000"/>
              </a:lnSpc>
              <a:spcBef>
                <a:spcPts val="400"/>
              </a:spcBef>
              <a:buSzTx/>
              <a:buFont typeface="Wingdings"/>
              <a:buNone/>
              <a:defRPr sz="2016" b="1">
                <a:effectLst>
                  <a:outerShdw blurRad="32004" dist="32004" dir="2700000" rotWithShape="0">
                    <a:srgbClr val="000000"/>
                  </a:outerShdw>
                </a:effectLst>
                <a:latin typeface="Arial Narrow"/>
                <a:ea typeface="Arial Narrow"/>
                <a:cs typeface="Arial Narrow"/>
                <a:sym typeface="Arial Narrow"/>
              </a:defRPr>
            </a:pPr>
            <a:r>
              <a:rPr sz="2000" dirty="0" err="1"/>
              <a:t>Aquí</a:t>
            </a:r>
            <a:r>
              <a:rPr sz="2000" dirty="0"/>
              <a:t> la gloria de Dios </a:t>
            </a:r>
            <a:r>
              <a:rPr sz="2000" dirty="0" err="1"/>
              <a:t>descansaba</a:t>
            </a:r>
            <a:r>
              <a:rPr sz="2000" dirty="0"/>
              <a:t> entre dos </a:t>
            </a:r>
            <a:r>
              <a:rPr sz="2000" dirty="0" err="1"/>
              <a:t>querubines</a:t>
            </a:r>
            <a:r>
              <a:rPr sz="2000" dirty="0"/>
              <a:t> </a:t>
            </a:r>
            <a:r>
              <a:rPr sz="2000" dirty="0" err="1"/>
              <a:t>construidos</a:t>
            </a:r>
            <a:r>
              <a:rPr sz="2000" dirty="0"/>
              <a:t> </a:t>
            </a:r>
            <a:r>
              <a:rPr sz="2000" dirty="0" err="1"/>
              <a:t>sobre</a:t>
            </a:r>
            <a:r>
              <a:rPr sz="2000" dirty="0"/>
              <a:t> la tapa, un “asiento” o </a:t>
            </a:r>
            <a:r>
              <a:rPr sz="2000" dirty="0" err="1"/>
              <a:t>trono</a:t>
            </a:r>
            <a:r>
              <a:rPr sz="2000" dirty="0"/>
              <a:t> para Yahweh, </a:t>
            </a:r>
            <a:r>
              <a:rPr sz="2000" dirty="0" err="1"/>
              <a:t>el</a:t>
            </a:r>
            <a:r>
              <a:rPr sz="2000" dirty="0"/>
              <a:t> </a:t>
            </a:r>
            <a:r>
              <a:rPr sz="2000" dirty="0" err="1"/>
              <a:t>verdadero</a:t>
            </a:r>
            <a:r>
              <a:rPr sz="2000" dirty="0"/>
              <a:t> </a:t>
            </a:r>
            <a:r>
              <a:rPr sz="2000" dirty="0" err="1"/>
              <a:t>rey</a:t>
            </a:r>
            <a:r>
              <a:rPr sz="2000" dirty="0"/>
              <a:t> de Israel.</a:t>
            </a:r>
          </a:p>
        </p:txBody>
      </p:sp>
      <p:pic>
        <p:nvPicPr>
          <p:cNvPr id="7847" name="Picture 4" descr="Picture 4"/>
          <p:cNvPicPr>
            <a:picLocks noChangeAspect="1"/>
          </p:cNvPicPr>
          <p:nvPr/>
        </p:nvPicPr>
        <p:blipFill>
          <a:blip r:embed="rId2"/>
          <a:stretch>
            <a:fillRect/>
          </a:stretch>
        </p:blipFill>
        <p:spPr>
          <a:xfrm>
            <a:off x="5368926" y="0"/>
            <a:ext cx="5299076" cy="6858000"/>
          </a:xfrm>
          <a:prstGeom prst="rect">
            <a:avLst/>
          </a:prstGeom>
          <a:ln w="12700">
            <a:miter lim="400000"/>
          </a:ln>
        </p:spPr>
      </p:pic>
      <p:sp>
        <p:nvSpPr>
          <p:cNvPr id="7848"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258</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0"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259</a:t>
            </a:fld>
            <a:endParaRPr/>
          </a:p>
        </p:txBody>
      </p:sp>
      <p:sp>
        <p:nvSpPr>
          <p:cNvPr id="7851" name="Rectangle 2"/>
          <p:cNvSpPr txBox="1">
            <a:spLocks noGrp="1"/>
          </p:cNvSpPr>
          <p:nvPr>
            <p:ph type="title"/>
          </p:nvPr>
        </p:nvSpPr>
        <p:spPr>
          <a:xfrm>
            <a:off x="1211178" y="49213"/>
            <a:ext cx="9753601" cy="1169988"/>
          </a:xfrm>
          <a:prstGeom prst="rect">
            <a:avLst/>
          </a:prstGeom>
        </p:spPr>
        <p:txBody>
          <a:bodyPr/>
          <a:lstStyle/>
          <a:p>
            <a:pPr>
              <a:defRPr sz="4000" b="1">
                <a:solidFill>
                  <a:srgbClr val="00FFFF"/>
                </a:solidFill>
              </a:defRPr>
            </a:pPr>
            <a:r>
              <a:t>The Decision to Build a Temple</a:t>
            </a:r>
            <a:r>
              <a:rPr b="0"/>
              <a:t> </a:t>
            </a:r>
            <a:r>
              <a:rPr sz="2400" b="0"/>
              <a:t>(2 Sa. 7:1-3)</a:t>
            </a:r>
          </a:p>
        </p:txBody>
      </p:sp>
      <p:sp>
        <p:nvSpPr>
          <p:cNvPr id="7852" name="Rectangle 3"/>
          <p:cNvSpPr txBox="1">
            <a:spLocks noGrp="1"/>
          </p:cNvSpPr>
          <p:nvPr>
            <p:ph type="body" idx="1"/>
          </p:nvPr>
        </p:nvSpPr>
        <p:spPr>
          <a:xfrm>
            <a:off x="593557" y="1219200"/>
            <a:ext cx="10988844" cy="4530726"/>
          </a:xfrm>
          <a:prstGeom prst="rect">
            <a:avLst/>
          </a:prstGeom>
        </p:spPr>
        <p:txBody>
          <a:bodyPr/>
          <a:lstStyle/>
          <a:p>
            <a:pPr>
              <a:spcBef>
                <a:spcPts val="600"/>
              </a:spcBef>
              <a:buSzTx/>
              <a:buFont typeface="Wingdings"/>
              <a:buNone/>
              <a:defRPr sz="2800" b="1">
                <a:solidFill>
                  <a:srgbClr val="EEC85E"/>
                </a:solidFill>
              </a:defRPr>
            </a:pPr>
            <a:r>
              <a:t>A change as fundamental as the building of a Temple to replace the ancient Tent of Meeting comes almost as a surprise.</a:t>
            </a:r>
          </a:p>
          <a:p>
            <a:pPr>
              <a:spcBef>
                <a:spcPts val="500"/>
              </a:spcBef>
              <a:defRPr sz="2400" i="1"/>
            </a:pPr>
            <a:r>
              <a:t>It was anticipated in the Torah, a place Yahweh would choose after the nation had achieved rest from its Canaanite enemies (Dt. 12:10).</a:t>
            </a:r>
          </a:p>
          <a:p>
            <a:pPr>
              <a:spcBef>
                <a:spcPts val="500"/>
              </a:spcBef>
              <a:defRPr sz="2400" i="1"/>
            </a:pPr>
            <a:r>
              <a:t>From the time of Joshua, Israel had lived in continual war with the Canaanites (cf. Jos. 13:1-5; Jg. 2:1-3, 10-15, 20-23).</a:t>
            </a:r>
          </a:p>
          <a:p>
            <a:pPr>
              <a:spcBef>
                <a:spcPts val="500"/>
              </a:spcBef>
              <a:defRPr sz="2400" i="1"/>
            </a:pPr>
            <a:r>
              <a:t>Now, with David’s defeat of the Philistines, the heartland of Canaan was Israel’s.</a:t>
            </a:r>
          </a:p>
        </p:txBody>
      </p:sp>
      <p:sp>
        <p:nvSpPr>
          <p:cNvPr id="7853" name="Text Box 4"/>
          <p:cNvSpPr txBox="1"/>
          <p:nvPr/>
        </p:nvSpPr>
        <p:spPr>
          <a:xfrm>
            <a:off x="-1" y="5526087"/>
            <a:ext cx="12192001" cy="955041"/>
          </a:xfrm>
          <a:prstGeom prst="rect">
            <a:avLst/>
          </a:prstGeom>
          <a:solidFill>
            <a:srgbClr val="22684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spcBef>
                <a:spcPts val="1600"/>
              </a:spcBef>
              <a:defRPr sz="2800">
                <a:solidFill>
                  <a:srgbClr val="FF6600"/>
                </a:solidFill>
                <a:effectLst>
                  <a:outerShdw blurRad="38100" dist="38100" dir="2700000" rotWithShape="0">
                    <a:srgbClr val="000000"/>
                  </a:outerShdw>
                </a:effectLst>
                <a:latin typeface="Impact"/>
                <a:ea typeface="Impact"/>
                <a:cs typeface="Impact"/>
                <a:sym typeface="Impact"/>
              </a:defRPr>
            </a:lvl1pPr>
          </a:lstStyle>
          <a:p>
            <a:r>
              <a:t>  Tents are movable; buildings are permanent. The building of a temple heralded permanency in the land of Canaan. David had completed what Joshua had begun.</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852">
                                            <p:bg/>
                                          </p:spTgt>
                                        </p:tgtEl>
                                        <p:attrNameLst>
                                          <p:attrName>style.visibility</p:attrName>
                                        </p:attrNameLst>
                                      </p:cBhvr>
                                      <p:to>
                                        <p:strVal val="visible"/>
                                      </p:to>
                                    </p:set>
                                    <p:anim calcmode="lin" valueType="num">
                                      <p:cBhvr>
                                        <p:cTn id="7" dur="500" fill="hold"/>
                                        <p:tgtEl>
                                          <p:spTgt spid="7852">
                                            <p:bg/>
                                          </p:spTgt>
                                        </p:tgtEl>
                                        <p:attrNameLst>
                                          <p:attrName>ppt_w</p:attrName>
                                        </p:attrNameLst>
                                      </p:cBhvr>
                                      <p:tavLst>
                                        <p:tav tm="0">
                                          <p:val>
                                            <p:fltVal val="0"/>
                                          </p:val>
                                        </p:tav>
                                        <p:tav tm="100000">
                                          <p:val>
                                            <p:strVal val="#ppt_w"/>
                                          </p:val>
                                        </p:tav>
                                      </p:tavLst>
                                    </p:anim>
                                    <p:anim calcmode="lin" valueType="num">
                                      <p:cBhvr>
                                        <p:cTn id="8" dur="500" fill="hold"/>
                                        <p:tgtEl>
                                          <p:spTgt spid="785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852">
                                            <p:txEl>
                                              <p:pRg st="0" end="0"/>
                                            </p:txEl>
                                          </p:spTgt>
                                        </p:tgtEl>
                                        <p:attrNameLst>
                                          <p:attrName>style.visibility</p:attrName>
                                        </p:attrNameLst>
                                      </p:cBhvr>
                                      <p:to>
                                        <p:strVal val="visible"/>
                                      </p:to>
                                    </p:set>
                                    <p:anim calcmode="lin" valueType="num">
                                      <p:cBhvr>
                                        <p:cTn id="11" dur="500" fill="hold"/>
                                        <p:tgtEl>
                                          <p:spTgt spid="785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85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852">
                                            <p:txEl>
                                              <p:pRg st="1" end="1"/>
                                            </p:txEl>
                                          </p:spTgt>
                                        </p:tgtEl>
                                        <p:attrNameLst>
                                          <p:attrName>style.visibility</p:attrName>
                                        </p:attrNameLst>
                                      </p:cBhvr>
                                      <p:to>
                                        <p:strVal val="visible"/>
                                      </p:to>
                                    </p:set>
                                    <p:anim calcmode="lin" valueType="num">
                                      <p:cBhvr>
                                        <p:cTn id="17" dur="500" fill="hold"/>
                                        <p:tgtEl>
                                          <p:spTgt spid="785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85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852">
                                            <p:txEl>
                                              <p:pRg st="2" end="2"/>
                                            </p:txEl>
                                          </p:spTgt>
                                        </p:tgtEl>
                                        <p:attrNameLst>
                                          <p:attrName>style.visibility</p:attrName>
                                        </p:attrNameLst>
                                      </p:cBhvr>
                                      <p:to>
                                        <p:strVal val="visible"/>
                                      </p:to>
                                    </p:set>
                                    <p:anim calcmode="lin" valueType="num">
                                      <p:cBhvr>
                                        <p:cTn id="23" dur="500" fill="hold"/>
                                        <p:tgtEl>
                                          <p:spTgt spid="785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85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852">
                                            <p:txEl>
                                              <p:pRg st="3" end="3"/>
                                            </p:txEl>
                                          </p:spTgt>
                                        </p:tgtEl>
                                        <p:attrNameLst>
                                          <p:attrName>style.visibility</p:attrName>
                                        </p:attrNameLst>
                                      </p:cBhvr>
                                      <p:to>
                                        <p:strVal val="visible"/>
                                      </p:to>
                                    </p:set>
                                    <p:anim calcmode="lin" valueType="num">
                                      <p:cBhvr>
                                        <p:cTn id="29" dur="500" fill="hold"/>
                                        <p:tgtEl>
                                          <p:spTgt spid="7852">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85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fill="hold" grpId="2" nodeType="clickEffect">
                                  <p:stCondLst>
                                    <p:cond delay="0"/>
                                  </p:stCondLst>
                                  <p:iterate>
                                    <p:tmAbs val="0"/>
                                  </p:iterate>
                                  <p:childTnLst>
                                    <p:set>
                                      <p:cBhvr>
                                        <p:cTn id="34" fill="hold"/>
                                        <p:tgtEl>
                                          <p:spTgt spid="7853"/>
                                        </p:tgtEl>
                                        <p:attrNameLst>
                                          <p:attrName>style.visibility</p:attrName>
                                        </p:attrNameLst>
                                      </p:cBhvr>
                                      <p:to>
                                        <p:strVal val="visible"/>
                                      </p:to>
                                    </p:set>
                                    <p:animEffect transition="in" filter="fade">
                                      <p:cBhvr>
                                        <p:cTn id="35" dur="500"/>
                                        <p:tgtEl>
                                          <p:spTgt spid="7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2" grpId="1" build="p" animBg="1" advAuto="0"/>
      <p:bldP spid="7853"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2D0B2"/>
        </a:solidFill>
        <a:effectLst/>
      </p:bgPr>
    </p:bg>
    <p:spTree>
      <p:nvGrpSpPr>
        <p:cNvPr id="1" name=""/>
        <p:cNvGrpSpPr/>
        <p:nvPr/>
      </p:nvGrpSpPr>
      <p:grpSpPr>
        <a:xfrm>
          <a:off x="0" y="0"/>
          <a:ext cx="0" cy="0"/>
          <a:chOff x="0" y="0"/>
          <a:chExt cx="0" cy="0"/>
        </a:xfrm>
      </p:grpSpPr>
      <p:sp>
        <p:nvSpPr>
          <p:cNvPr id="6682" name="Rectangle 2"/>
          <p:cNvSpPr txBox="1">
            <a:spLocks noGrp="1"/>
          </p:cNvSpPr>
          <p:nvPr>
            <p:ph type="title"/>
          </p:nvPr>
        </p:nvSpPr>
        <p:spPr>
          <a:xfrm>
            <a:off x="1981199" y="114299"/>
            <a:ext cx="8229601" cy="863897"/>
          </a:xfrm>
          <a:prstGeom prst="rect">
            <a:avLst/>
          </a:prstGeom>
        </p:spPr>
        <p:txBody>
          <a:bodyPr/>
          <a:lstStyle>
            <a:lvl1pPr algn="ctr">
              <a:defRPr sz="4800">
                <a:solidFill>
                  <a:srgbClr val="827F4C"/>
                </a:solidFill>
                <a:effectLst>
                  <a:outerShdw blurRad="38100" dist="38100" dir="2700000" rotWithShape="0">
                    <a:srgbClr val="000000"/>
                  </a:outerShdw>
                </a:effectLst>
                <a:latin typeface="Cooper Black"/>
                <a:ea typeface="Cooper Black"/>
                <a:cs typeface="Cooper Black"/>
                <a:sym typeface="Cooper Black"/>
              </a:defRPr>
            </a:lvl1pPr>
          </a:lstStyle>
          <a:p>
            <a:r>
              <a:t>Estandarización</a:t>
            </a:r>
          </a:p>
        </p:txBody>
      </p:sp>
      <p:sp>
        <p:nvSpPr>
          <p:cNvPr id="6683" name="Rectangle 3"/>
          <p:cNvSpPr txBox="1">
            <a:spLocks noGrp="1"/>
          </p:cNvSpPr>
          <p:nvPr>
            <p:ph type="body" idx="1"/>
          </p:nvPr>
        </p:nvSpPr>
        <p:spPr>
          <a:xfrm>
            <a:off x="371475" y="978196"/>
            <a:ext cx="11401425" cy="3504593"/>
          </a:xfrm>
          <a:prstGeom prst="rect">
            <a:avLst/>
          </a:prstGeom>
        </p:spPr>
        <p:txBody>
          <a:bodyPr/>
          <a:lstStyle/>
          <a:p>
            <a:pPr>
              <a:lnSpc>
                <a:spcPct val="99000"/>
              </a:lnSpc>
              <a:buSzTx/>
              <a:buNone/>
              <a:defRPr sz="2900" b="1">
                <a:solidFill>
                  <a:srgbClr val="A50021"/>
                </a:solidFill>
                <a:effectLst>
                  <a:outerShdw blurRad="38100" dist="38100" dir="2700000" rotWithShape="0">
                    <a:srgbClr val="000000"/>
                  </a:outerShdw>
                </a:effectLst>
                <a:latin typeface="Tahoma"/>
                <a:ea typeface="Tahoma"/>
                <a:cs typeface="Tahoma"/>
                <a:sym typeface="Tahoma"/>
              </a:defRPr>
            </a:pPr>
            <a:r>
              <a:t>Cerca de mediados del siglo 11 AC (el tiempo de Samuel y Saúl), varios avances importantes ocurrieron que dieron como resultado la estandarización del Hebreo. </a:t>
            </a:r>
            <a:endParaRPr sz="1400"/>
          </a:p>
          <a:p>
            <a:pPr>
              <a:lnSpc>
                <a:spcPct val="99000"/>
              </a:lnSpc>
              <a:defRPr sz="2500">
                <a:latin typeface="Tahoma"/>
                <a:ea typeface="Tahoma"/>
                <a:cs typeface="Tahoma"/>
                <a:sym typeface="Tahoma"/>
              </a:defRPr>
            </a:pPr>
            <a:r>
              <a:t>La postura de las letras del alfabeto se volvió estable.</a:t>
            </a:r>
            <a:endParaRPr sz="1400"/>
          </a:p>
          <a:p>
            <a:pPr>
              <a:lnSpc>
                <a:spcPct val="99000"/>
              </a:lnSpc>
              <a:defRPr sz="2500">
                <a:latin typeface="Tahoma"/>
                <a:ea typeface="Tahoma"/>
                <a:cs typeface="Tahoma"/>
                <a:sym typeface="Tahoma"/>
              </a:defRPr>
            </a:pPr>
            <a:r>
              <a:t>La dirección de la escritura se volvió consistente (de-derecha-a-izquierda).</a:t>
            </a:r>
            <a:endParaRPr sz="1400"/>
          </a:p>
          <a:p>
            <a:pPr>
              <a:lnSpc>
                <a:spcPct val="99000"/>
              </a:lnSpc>
              <a:defRPr sz="2500">
                <a:latin typeface="Tahoma"/>
                <a:ea typeface="Tahoma"/>
                <a:cs typeface="Tahoma"/>
                <a:sym typeface="Tahoma"/>
              </a:defRPr>
            </a:pPr>
            <a:r>
              <a:t>El número de consonantes en el alfabeto Hebreo se estandarizó a 22 letras.</a:t>
            </a:r>
          </a:p>
        </p:txBody>
      </p:sp>
      <p:sp>
        <p:nvSpPr>
          <p:cNvPr id="6684" name="TextBox 1"/>
          <p:cNvSpPr txBox="1"/>
          <p:nvPr/>
        </p:nvSpPr>
        <p:spPr>
          <a:xfrm>
            <a:off x="-1" y="3911286"/>
            <a:ext cx="12192001" cy="2987041"/>
          </a:xfrm>
          <a:prstGeom prst="rect">
            <a:avLst/>
          </a:prstGeom>
          <a:solidFill>
            <a:srgbClr val="FFFF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solidFill>
                  <a:srgbClr val="002060"/>
                </a:solidFill>
                <a:latin typeface="Agency FB"/>
                <a:ea typeface="Agency FB"/>
                <a:cs typeface="Agency FB"/>
                <a:sym typeface="Agency FB"/>
              </a:defRPr>
            </a:lvl1pPr>
          </a:lstStyle>
          <a:p>
            <a:r>
              <a:t>Las formas más tempranas de la Torá, como, los 10 mandamientos (Ex. 31:18; 32:16) los escritos de Moisés (ej., Ex. 24:4; Dt. 31:24), necesariamente debieron ser “modernizados” a como el lenguaje Hebreo se desarrolló con respecto al vocabulary, gramática, y la misma forma de las letras.</a:t>
            </a:r>
          </a:p>
        </p:txBody>
      </p:sp>
      <p:sp>
        <p:nvSpPr>
          <p:cNvPr id="6685" name="Slide Number Placeholder 2"/>
          <p:cNvSpPr txBox="1">
            <a:spLocks noGrp="1"/>
          </p:cNvSpPr>
          <p:nvPr>
            <p:ph type="sldNum" sz="quarter" idx="2"/>
          </p:nvPr>
        </p:nvSpPr>
        <p:spPr>
          <a:xfrm>
            <a:off x="11533014" y="6356350"/>
            <a:ext cx="335867"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683">
                                            <p:bg/>
                                          </p:spTgt>
                                        </p:tgtEl>
                                        <p:attrNameLst>
                                          <p:attrName>style.visibility</p:attrName>
                                        </p:attrNameLst>
                                      </p:cBhvr>
                                      <p:to>
                                        <p:strVal val="visible"/>
                                      </p:to>
                                    </p:set>
                                    <p:anim calcmode="lin" valueType="num">
                                      <p:cBhvr>
                                        <p:cTn id="7" dur="500" fill="hold"/>
                                        <p:tgtEl>
                                          <p:spTgt spid="6683">
                                            <p:bg/>
                                          </p:spTgt>
                                        </p:tgtEl>
                                        <p:attrNameLst>
                                          <p:attrName>ppt_w</p:attrName>
                                        </p:attrNameLst>
                                      </p:cBhvr>
                                      <p:tavLst>
                                        <p:tav tm="0">
                                          <p:val>
                                            <p:fltVal val="0"/>
                                          </p:val>
                                        </p:tav>
                                        <p:tav tm="100000">
                                          <p:val>
                                            <p:strVal val="#ppt_w"/>
                                          </p:val>
                                        </p:tav>
                                      </p:tavLst>
                                    </p:anim>
                                    <p:anim calcmode="lin" valueType="num">
                                      <p:cBhvr>
                                        <p:cTn id="8" dur="500" fill="hold"/>
                                        <p:tgtEl>
                                          <p:spTgt spid="668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683">
                                            <p:txEl>
                                              <p:pRg st="0" end="0"/>
                                            </p:txEl>
                                          </p:spTgt>
                                        </p:tgtEl>
                                        <p:attrNameLst>
                                          <p:attrName>style.visibility</p:attrName>
                                        </p:attrNameLst>
                                      </p:cBhvr>
                                      <p:to>
                                        <p:strVal val="visible"/>
                                      </p:to>
                                    </p:set>
                                    <p:anim calcmode="lin" valueType="num">
                                      <p:cBhvr>
                                        <p:cTn id="11" dur="500" fill="hold"/>
                                        <p:tgtEl>
                                          <p:spTgt spid="668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6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683">
                                            <p:txEl>
                                              <p:pRg st="1" end="1"/>
                                            </p:txEl>
                                          </p:spTgt>
                                        </p:tgtEl>
                                        <p:attrNameLst>
                                          <p:attrName>style.visibility</p:attrName>
                                        </p:attrNameLst>
                                      </p:cBhvr>
                                      <p:to>
                                        <p:strVal val="visible"/>
                                      </p:to>
                                    </p:set>
                                    <p:anim calcmode="lin" valueType="num">
                                      <p:cBhvr>
                                        <p:cTn id="17" dur="500" fill="hold"/>
                                        <p:tgtEl>
                                          <p:spTgt spid="668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68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683">
                                            <p:txEl>
                                              <p:pRg st="2" end="2"/>
                                            </p:txEl>
                                          </p:spTgt>
                                        </p:tgtEl>
                                        <p:attrNameLst>
                                          <p:attrName>style.visibility</p:attrName>
                                        </p:attrNameLst>
                                      </p:cBhvr>
                                      <p:to>
                                        <p:strVal val="visible"/>
                                      </p:to>
                                    </p:set>
                                    <p:anim calcmode="lin" valueType="num">
                                      <p:cBhvr>
                                        <p:cTn id="23" dur="500" fill="hold"/>
                                        <p:tgtEl>
                                          <p:spTgt spid="668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68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683">
                                            <p:txEl>
                                              <p:pRg st="3" end="3"/>
                                            </p:txEl>
                                          </p:spTgt>
                                        </p:tgtEl>
                                        <p:attrNameLst>
                                          <p:attrName>style.visibility</p:attrName>
                                        </p:attrNameLst>
                                      </p:cBhvr>
                                      <p:to>
                                        <p:strVal val="visible"/>
                                      </p:to>
                                    </p:set>
                                    <p:anim calcmode="lin" valueType="num">
                                      <p:cBhvr>
                                        <p:cTn id="29" dur="500" fill="hold"/>
                                        <p:tgtEl>
                                          <p:spTgt spid="668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668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fill="hold" grpId="2" nodeType="clickEffect">
                                  <p:stCondLst>
                                    <p:cond delay="0"/>
                                  </p:stCondLst>
                                  <p:iterate>
                                    <p:tmAbs val="0"/>
                                  </p:iterate>
                                  <p:childTnLst>
                                    <p:set>
                                      <p:cBhvr>
                                        <p:cTn id="34" fill="hold"/>
                                        <p:tgtEl>
                                          <p:spTgt spid="6684"/>
                                        </p:tgtEl>
                                        <p:attrNameLst>
                                          <p:attrName>style.visibility</p:attrName>
                                        </p:attrNameLst>
                                      </p:cBhvr>
                                      <p:to>
                                        <p:strVal val="visible"/>
                                      </p:to>
                                    </p:set>
                                    <p:animEffect transition="in" filter="fade">
                                      <p:cBhvr>
                                        <p:cTn id="35" dur="500"/>
                                        <p:tgtEl>
                                          <p:spTgt spid="6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3" grpId="1" build="p" animBg="1" advAuto="0"/>
      <p:bldP spid="6684" grpId="2" animBg="1" advAuto="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5" name="Slide Number Placeholder 5"/>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260</a:t>
            </a:fld>
            <a:endParaRPr/>
          </a:p>
        </p:txBody>
      </p:sp>
      <p:sp>
        <p:nvSpPr>
          <p:cNvPr id="7856" name="Rectangle 2"/>
          <p:cNvSpPr txBox="1">
            <a:spLocks noGrp="1"/>
          </p:cNvSpPr>
          <p:nvPr>
            <p:ph type="title"/>
          </p:nvPr>
        </p:nvSpPr>
        <p:spPr>
          <a:xfrm>
            <a:off x="1211178" y="49213"/>
            <a:ext cx="9753601" cy="1169988"/>
          </a:xfrm>
          <a:prstGeom prst="rect">
            <a:avLst/>
          </a:prstGeom>
        </p:spPr>
        <p:txBody>
          <a:bodyPr/>
          <a:lstStyle/>
          <a:p>
            <a:pPr>
              <a:defRPr sz="4000" b="1">
                <a:solidFill>
                  <a:srgbClr val="00FFFF"/>
                </a:solidFill>
              </a:defRPr>
            </a:pPr>
            <a:r>
              <a:t>La Decisión de Construir un Templo</a:t>
            </a:r>
            <a:r>
              <a:rPr b="0"/>
              <a:t> </a:t>
            </a:r>
          </a:p>
          <a:p>
            <a:pPr>
              <a:defRPr sz="4000" b="1">
                <a:solidFill>
                  <a:srgbClr val="00FFFF"/>
                </a:solidFill>
              </a:defRPr>
            </a:pPr>
            <a:r>
              <a:rPr sz="2400" b="0"/>
              <a:t>(2 Sa. 7:1-3)</a:t>
            </a:r>
          </a:p>
        </p:txBody>
      </p:sp>
      <p:sp>
        <p:nvSpPr>
          <p:cNvPr id="7857" name="Rectangle 3"/>
          <p:cNvSpPr txBox="1">
            <a:spLocks noGrp="1"/>
          </p:cNvSpPr>
          <p:nvPr>
            <p:ph type="body" idx="1"/>
          </p:nvPr>
        </p:nvSpPr>
        <p:spPr>
          <a:xfrm>
            <a:off x="593557" y="1219200"/>
            <a:ext cx="10988844" cy="4530726"/>
          </a:xfrm>
          <a:prstGeom prst="rect">
            <a:avLst/>
          </a:prstGeom>
        </p:spPr>
        <p:txBody>
          <a:bodyPr/>
          <a:lstStyle/>
          <a:p>
            <a:pPr>
              <a:spcBef>
                <a:spcPts val="600"/>
              </a:spcBef>
              <a:buSzTx/>
              <a:buFont typeface="Wingdings"/>
              <a:buNone/>
              <a:defRPr sz="2800" b="1">
                <a:solidFill>
                  <a:srgbClr val="EEC85E"/>
                </a:solidFill>
              </a:defRPr>
            </a:pPr>
            <a:r>
              <a:t>Un cambio tan fundamental como la construcción de un Templo para reemplazar la antigua Tienda de Reunión llega casi como una sorpresa.</a:t>
            </a:r>
          </a:p>
          <a:p>
            <a:pPr>
              <a:spcBef>
                <a:spcPts val="500"/>
              </a:spcBef>
              <a:defRPr sz="2400" i="1"/>
            </a:pPr>
            <a:r>
              <a:t>Fue anticipado en la Torá, un lugar que Yahweh elegiría después de que la nación hubiera logrado descansar de sus enemigos cananeos (Dt. 12:10).</a:t>
            </a:r>
          </a:p>
          <a:p>
            <a:pPr>
              <a:spcBef>
                <a:spcPts val="500"/>
              </a:spcBef>
              <a:defRPr sz="2400" i="1"/>
            </a:pPr>
            <a:r>
              <a:t>Desde el tiempo de Josué, Israel había vivido en guerra continua con los cananeos (cf. Jos 13:1-5; Jue 2:1-3, 10-15, 20-23).</a:t>
            </a:r>
          </a:p>
          <a:p>
            <a:pPr>
              <a:spcBef>
                <a:spcPts val="500"/>
              </a:spcBef>
              <a:defRPr sz="2400" i="1"/>
            </a:pPr>
            <a:r>
              <a:t>Ahora, con la derrota de los filisteos por parte de David, el corazón de Canaán era de Israel.</a:t>
            </a:r>
          </a:p>
        </p:txBody>
      </p:sp>
      <p:sp>
        <p:nvSpPr>
          <p:cNvPr id="7858" name="Text Box 4"/>
          <p:cNvSpPr txBox="1"/>
          <p:nvPr/>
        </p:nvSpPr>
        <p:spPr>
          <a:xfrm>
            <a:off x="-1" y="5526087"/>
            <a:ext cx="12192001" cy="1386841"/>
          </a:xfrm>
          <a:prstGeom prst="rect">
            <a:avLst/>
          </a:prstGeom>
          <a:solidFill>
            <a:srgbClr val="22684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spcBef>
                <a:spcPts val="1600"/>
              </a:spcBef>
              <a:defRPr sz="2800">
                <a:solidFill>
                  <a:srgbClr val="FF6600"/>
                </a:solidFill>
                <a:effectLst>
                  <a:outerShdw blurRad="38100" dist="38100" dir="2700000" rotWithShape="0">
                    <a:srgbClr val="000000"/>
                  </a:outerShdw>
                </a:effectLst>
                <a:latin typeface="Impact"/>
                <a:ea typeface="Impact"/>
                <a:cs typeface="Impact"/>
                <a:sym typeface="Impact"/>
              </a:defRPr>
            </a:lvl1pPr>
          </a:lstStyle>
          <a:p>
            <a:r>
              <a:t>Las tiendas de campaña son móviles; los edificios son permanentes. La construcción de un templo anunciaba la permanencia en la tierra de Canaán. David había completado lo que Josué había comenzado.</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857">
                                            <p:bg/>
                                          </p:spTgt>
                                        </p:tgtEl>
                                        <p:attrNameLst>
                                          <p:attrName>style.visibility</p:attrName>
                                        </p:attrNameLst>
                                      </p:cBhvr>
                                      <p:to>
                                        <p:strVal val="visible"/>
                                      </p:to>
                                    </p:set>
                                    <p:anim calcmode="lin" valueType="num">
                                      <p:cBhvr>
                                        <p:cTn id="7" dur="500" fill="hold"/>
                                        <p:tgtEl>
                                          <p:spTgt spid="7857">
                                            <p:bg/>
                                          </p:spTgt>
                                        </p:tgtEl>
                                        <p:attrNameLst>
                                          <p:attrName>ppt_w</p:attrName>
                                        </p:attrNameLst>
                                      </p:cBhvr>
                                      <p:tavLst>
                                        <p:tav tm="0">
                                          <p:val>
                                            <p:fltVal val="0"/>
                                          </p:val>
                                        </p:tav>
                                        <p:tav tm="100000">
                                          <p:val>
                                            <p:strVal val="#ppt_w"/>
                                          </p:val>
                                        </p:tav>
                                      </p:tavLst>
                                    </p:anim>
                                    <p:anim calcmode="lin" valueType="num">
                                      <p:cBhvr>
                                        <p:cTn id="8" dur="500" fill="hold"/>
                                        <p:tgtEl>
                                          <p:spTgt spid="785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857">
                                            <p:txEl>
                                              <p:pRg st="0" end="0"/>
                                            </p:txEl>
                                          </p:spTgt>
                                        </p:tgtEl>
                                        <p:attrNameLst>
                                          <p:attrName>style.visibility</p:attrName>
                                        </p:attrNameLst>
                                      </p:cBhvr>
                                      <p:to>
                                        <p:strVal val="visible"/>
                                      </p:to>
                                    </p:set>
                                    <p:anim calcmode="lin" valueType="num">
                                      <p:cBhvr>
                                        <p:cTn id="11" dur="500" fill="hold"/>
                                        <p:tgtEl>
                                          <p:spTgt spid="785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85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857">
                                            <p:txEl>
                                              <p:pRg st="1" end="1"/>
                                            </p:txEl>
                                          </p:spTgt>
                                        </p:tgtEl>
                                        <p:attrNameLst>
                                          <p:attrName>style.visibility</p:attrName>
                                        </p:attrNameLst>
                                      </p:cBhvr>
                                      <p:to>
                                        <p:strVal val="visible"/>
                                      </p:to>
                                    </p:set>
                                    <p:anim calcmode="lin" valueType="num">
                                      <p:cBhvr>
                                        <p:cTn id="17" dur="500" fill="hold"/>
                                        <p:tgtEl>
                                          <p:spTgt spid="785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85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857">
                                            <p:txEl>
                                              <p:pRg st="2" end="2"/>
                                            </p:txEl>
                                          </p:spTgt>
                                        </p:tgtEl>
                                        <p:attrNameLst>
                                          <p:attrName>style.visibility</p:attrName>
                                        </p:attrNameLst>
                                      </p:cBhvr>
                                      <p:to>
                                        <p:strVal val="visible"/>
                                      </p:to>
                                    </p:set>
                                    <p:anim calcmode="lin" valueType="num">
                                      <p:cBhvr>
                                        <p:cTn id="23" dur="500" fill="hold"/>
                                        <p:tgtEl>
                                          <p:spTgt spid="785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85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857">
                                            <p:txEl>
                                              <p:pRg st="3" end="3"/>
                                            </p:txEl>
                                          </p:spTgt>
                                        </p:tgtEl>
                                        <p:attrNameLst>
                                          <p:attrName>style.visibility</p:attrName>
                                        </p:attrNameLst>
                                      </p:cBhvr>
                                      <p:to>
                                        <p:strVal val="visible"/>
                                      </p:to>
                                    </p:set>
                                    <p:anim calcmode="lin" valueType="num">
                                      <p:cBhvr>
                                        <p:cTn id="29" dur="500" fill="hold"/>
                                        <p:tgtEl>
                                          <p:spTgt spid="785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85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fill="hold" grpId="2" nodeType="clickEffect">
                                  <p:stCondLst>
                                    <p:cond delay="0"/>
                                  </p:stCondLst>
                                  <p:iterate>
                                    <p:tmAbs val="0"/>
                                  </p:iterate>
                                  <p:childTnLst>
                                    <p:set>
                                      <p:cBhvr>
                                        <p:cTn id="34" fill="hold"/>
                                        <p:tgtEl>
                                          <p:spTgt spid="7858"/>
                                        </p:tgtEl>
                                        <p:attrNameLst>
                                          <p:attrName>style.visibility</p:attrName>
                                        </p:attrNameLst>
                                      </p:cBhvr>
                                      <p:to>
                                        <p:strVal val="visible"/>
                                      </p:to>
                                    </p:set>
                                    <p:animEffect transition="in" filter="fade">
                                      <p:cBhvr>
                                        <p:cTn id="35" dur="500"/>
                                        <p:tgtEl>
                                          <p:spTgt spid="7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7" grpId="1" build="p" animBg="1" advAuto="0"/>
      <p:bldP spid="7858" grpId="2" animBg="1" advAuto="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0" name="Rectangle 2"/>
          <p:cNvSpPr txBox="1">
            <a:spLocks noGrp="1"/>
          </p:cNvSpPr>
          <p:nvPr>
            <p:ph type="title"/>
          </p:nvPr>
        </p:nvSpPr>
        <p:spPr>
          <a:xfrm>
            <a:off x="2209800" y="0"/>
            <a:ext cx="2895600" cy="6629400"/>
          </a:xfrm>
          <a:prstGeom prst="rect">
            <a:avLst/>
          </a:prstGeom>
        </p:spPr>
        <p:txBody>
          <a:bodyPr lIns="45719" tIns="45720" rIns="45719" bIns="45720" anchor="ctr">
            <a:normAutofit fontScale="90000"/>
          </a:bodyPr>
          <a:lstStyle/>
          <a:p>
            <a:pPr defTabSz="832104">
              <a:defRPr sz="4004">
                <a:solidFill>
                  <a:srgbClr val="FFFF99"/>
                </a:solidFill>
                <a:effectLst>
                  <a:outerShdw blurRad="34671" dist="34671" dir="2700000" rotWithShape="0">
                    <a:srgbClr val="000000"/>
                  </a:outerShdw>
                </a:effectLst>
              </a:defRPr>
            </a:pPr>
            <a:r>
              <a:rPr sz="4000" dirty="0">
                <a:solidFill>
                  <a:srgbClr val="FF7300"/>
                </a:solidFill>
              </a:rPr>
              <a:t>The Heartland of David’s Israel and his Tributaries</a:t>
            </a:r>
          </a:p>
          <a:p>
            <a:pPr defTabSz="832104">
              <a:defRPr sz="4004">
                <a:solidFill>
                  <a:srgbClr val="FFFF99"/>
                </a:solidFill>
                <a:effectLst>
                  <a:outerShdw blurRad="34671" dist="34671" dir="2700000" rotWithShape="0">
                    <a:srgbClr val="000000"/>
                  </a:outerShdw>
                </a:effectLst>
              </a:defRPr>
            </a:pPr>
            <a:endParaRPr/>
          </a:p>
          <a:p>
            <a:pPr defTabSz="832104">
              <a:defRPr sz="4004">
                <a:solidFill>
                  <a:srgbClr val="FFFF99"/>
                </a:solidFill>
                <a:effectLst>
                  <a:outerShdw blurRad="34671" dist="34671" dir="2700000" rotWithShape="0">
                    <a:srgbClr val="000000"/>
                  </a:outerShdw>
                </a:effectLst>
              </a:defRPr>
            </a:pPr>
            <a:r>
              <a:rPr sz="4000" dirty="0"/>
              <a:t>El </a:t>
            </a:r>
            <a:r>
              <a:rPr sz="4000" dirty="0" err="1"/>
              <a:t>corazón</a:t>
            </a:r>
            <a:r>
              <a:rPr sz="4000" dirty="0"/>
              <a:t> del Israel de David y sus </a:t>
            </a:r>
            <a:r>
              <a:rPr sz="4000" dirty="0" err="1"/>
              <a:t>Afluentes</a:t>
            </a:r>
          </a:p>
        </p:txBody>
      </p:sp>
      <p:pic>
        <p:nvPicPr>
          <p:cNvPr id="7861" name="Picture 3" descr="Picture 3"/>
          <p:cNvPicPr>
            <a:picLocks noChangeAspect="1"/>
          </p:cNvPicPr>
          <p:nvPr/>
        </p:nvPicPr>
        <p:blipFill>
          <a:blip r:embed="rId2"/>
          <a:stretch>
            <a:fillRect/>
          </a:stretch>
        </p:blipFill>
        <p:spPr>
          <a:xfrm>
            <a:off x="5392737" y="0"/>
            <a:ext cx="5275263" cy="6858000"/>
          </a:xfrm>
          <a:prstGeom prst="rect">
            <a:avLst/>
          </a:prstGeom>
          <a:ln w="12700">
            <a:miter lim="400000"/>
          </a:ln>
        </p:spPr>
      </p:pic>
      <p:sp>
        <p:nvSpPr>
          <p:cNvPr id="7862"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261</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 name="Rectangle 2"/>
          <p:cNvSpPr txBox="1">
            <a:spLocks noGrp="1"/>
          </p:cNvSpPr>
          <p:nvPr>
            <p:ph type="title"/>
          </p:nvPr>
        </p:nvSpPr>
        <p:spPr>
          <a:xfrm>
            <a:off x="1981200" y="76200"/>
            <a:ext cx="8229600" cy="1297032"/>
          </a:xfrm>
          <a:prstGeom prst="rect">
            <a:avLst/>
          </a:prstGeom>
        </p:spPr>
        <p:txBody>
          <a:bodyPr lIns="45719" tIns="45720" rIns="45719" bIns="45720" anchor="ctr">
            <a:normAutofit/>
          </a:bodyPr>
          <a:lstStyle/>
          <a:p>
            <a:pPr defTabSz="804672">
              <a:defRPr sz="3872">
                <a:effectLst>
                  <a:outerShdw blurRad="33528" dist="33528" dir="2700000" rotWithShape="0">
                    <a:srgbClr val="000000"/>
                  </a:outerShdw>
                </a:effectLst>
                <a:latin typeface="Impact"/>
                <a:ea typeface="Impact"/>
                <a:cs typeface="Impact"/>
                <a:sym typeface="Impact"/>
              </a:defRPr>
            </a:pPr>
            <a:r>
              <a:rPr sz="3850" dirty="0">
                <a:solidFill>
                  <a:srgbClr val="FF7300"/>
                </a:solidFill>
              </a:rPr>
              <a:t>The Historical “House of David”</a:t>
            </a:r>
            <a:r>
              <a:rPr lang="en-US" sz="3850" dirty="0">
                <a:solidFill>
                  <a:srgbClr val="FF7300"/>
                </a:solidFill>
              </a:rPr>
              <a:t> </a:t>
            </a:r>
          </a:p>
          <a:p>
            <a:pPr defTabSz="804672">
              <a:defRPr sz="3872">
                <a:effectLst>
                  <a:outerShdw blurRad="33528" dist="33528" dir="2700000" rotWithShape="0">
                    <a:srgbClr val="000000"/>
                  </a:outerShdw>
                </a:effectLst>
                <a:latin typeface="Impact"/>
                <a:ea typeface="Impact"/>
                <a:cs typeface="Impact"/>
                <a:sym typeface="Impact"/>
              </a:defRPr>
            </a:pPr>
            <a:r>
              <a:rPr sz="3850" dirty="0"/>
              <a:t>La </a:t>
            </a:r>
            <a:r>
              <a:rPr sz="3850" dirty="0" err="1"/>
              <a:t>Histórica</a:t>
            </a:r>
            <a:r>
              <a:rPr sz="3850" dirty="0"/>
              <a:t> “Casa de David”</a:t>
            </a:r>
          </a:p>
        </p:txBody>
      </p:sp>
      <p:sp>
        <p:nvSpPr>
          <p:cNvPr id="7865" name="Rectangle 5"/>
          <p:cNvSpPr txBox="1">
            <a:spLocks noGrp="1"/>
          </p:cNvSpPr>
          <p:nvPr>
            <p:ph type="body" sz="half" idx="1"/>
          </p:nvPr>
        </p:nvSpPr>
        <p:spPr>
          <a:xfrm>
            <a:off x="7002219" y="1454178"/>
            <a:ext cx="4766908" cy="5482798"/>
          </a:xfrm>
          <a:prstGeom prst="rect">
            <a:avLst/>
          </a:prstGeom>
        </p:spPr>
        <p:txBody>
          <a:bodyPr lIns="45719" tIns="45720" rIns="45719" bIns="45720" anchor="t">
            <a:normAutofit/>
          </a:bodyPr>
          <a:lstStyle/>
          <a:p>
            <a:pPr marL="291465" indent="-291465" defTabSz="777240">
              <a:spcBef>
                <a:spcPts val="400"/>
              </a:spcBef>
              <a:buSzTx/>
              <a:buFont typeface="Wingdings"/>
              <a:buNone/>
              <a:defRPr sz="2040">
                <a:effectLst>
                  <a:outerShdw blurRad="32385" dist="32385" dir="2700000" rotWithShape="0">
                    <a:srgbClr val="000000"/>
                  </a:outerShdw>
                </a:effectLst>
              </a:defRPr>
            </a:pPr>
            <a:r>
              <a:rPr sz="2000" dirty="0"/>
              <a:t>	</a:t>
            </a:r>
            <a:r>
              <a:rPr sz="2000" b="1" dirty="0">
                <a:solidFill>
                  <a:srgbClr val="FFFF00"/>
                </a:solidFill>
              </a:rPr>
              <a:t>While some scholars have been skeptical about the historical credibility of David’s dynasty and mini-empire, the discovery of an inscription at Tel Dan containing the phrase “house of David” has provided external verification.</a:t>
            </a:r>
          </a:p>
          <a:p>
            <a:pPr marL="291465" indent="-291465" defTabSz="777240">
              <a:spcBef>
                <a:spcPts val="400"/>
              </a:spcBef>
              <a:buSzTx/>
              <a:buFont typeface="Wingdings"/>
              <a:buNone/>
              <a:defRPr sz="2040">
                <a:effectLst>
                  <a:outerShdw blurRad="32385" dist="32385" dir="2700000" rotWithShape="0">
                    <a:srgbClr val="000000"/>
                  </a:outerShdw>
                </a:effectLst>
              </a:defRPr>
            </a:pPr>
            <a:r>
              <a:rPr sz="2000" dirty="0"/>
              <a:t>Si bien </a:t>
            </a:r>
            <a:r>
              <a:rPr sz="2000" dirty="0" err="1"/>
              <a:t>algunos</a:t>
            </a:r>
            <a:r>
              <a:rPr sz="2000" dirty="0"/>
              <a:t> </a:t>
            </a:r>
            <a:r>
              <a:rPr sz="2000" dirty="0" err="1"/>
              <a:t>académicos</a:t>
            </a:r>
            <a:r>
              <a:rPr sz="2000" dirty="0"/>
              <a:t> se </a:t>
            </a:r>
            <a:r>
              <a:rPr sz="2000" dirty="0" err="1"/>
              <a:t>han</a:t>
            </a:r>
            <a:r>
              <a:rPr sz="2000" dirty="0"/>
              <a:t> </a:t>
            </a:r>
            <a:r>
              <a:rPr sz="2000" dirty="0" err="1"/>
              <a:t>mostrado</a:t>
            </a:r>
            <a:r>
              <a:rPr sz="2000" dirty="0"/>
              <a:t> </a:t>
            </a:r>
            <a:r>
              <a:rPr sz="2000" dirty="0" err="1"/>
              <a:t>escépticos</a:t>
            </a:r>
            <a:r>
              <a:rPr sz="2000" dirty="0"/>
              <a:t> </a:t>
            </a:r>
            <a:r>
              <a:rPr sz="2000" dirty="0" err="1"/>
              <a:t>sobre</a:t>
            </a:r>
            <a:r>
              <a:rPr sz="2000" dirty="0"/>
              <a:t> la </a:t>
            </a:r>
            <a:r>
              <a:rPr sz="2000" dirty="0" err="1"/>
              <a:t>credibilidad</a:t>
            </a:r>
            <a:r>
              <a:rPr sz="2000" dirty="0"/>
              <a:t> </a:t>
            </a:r>
            <a:r>
              <a:rPr sz="2000" dirty="0" err="1"/>
              <a:t>histórica</a:t>
            </a:r>
            <a:r>
              <a:rPr sz="2000" dirty="0"/>
              <a:t> de la </a:t>
            </a:r>
            <a:r>
              <a:rPr sz="2000" dirty="0" err="1"/>
              <a:t>dinastía</a:t>
            </a:r>
            <a:r>
              <a:rPr sz="2000" dirty="0"/>
              <a:t> y </a:t>
            </a:r>
            <a:r>
              <a:rPr sz="2000" dirty="0" err="1"/>
              <a:t>el</a:t>
            </a:r>
            <a:r>
              <a:rPr sz="2000" dirty="0"/>
              <a:t> mini-</a:t>
            </a:r>
            <a:r>
              <a:rPr sz="2000" dirty="0" err="1"/>
              <a:t>imperio</a:t>
            </a:r>
            <a:r>
              <a:rPr sz="2000" dirty="0"/>
              <a:t> de David, </a:t>
            </a:r>
            <a:r>
              <a:rPr sz="2000" dirty="0" err="1"/>
              <a:t>el</a:t>
            </a:r>
            <a:r>
              <a:rPr sz="2000" dirty="0"/>
              <a:t> </a:t>
            </a:r>
            <a:r>
              <a:rPr sz="2000" dirty="0" err="1"/>
              <a:t>descubrimiento</a:t>
            </a:r>
            <a:r>
              <a:rPr sz="2000" dirty="0"/>
              <a:t> de </a:t>
            </a:r>
            <a:r>
              <a:rPr sz="2000" dirty="0" err="1"/>
              <a:t>una</a:t>
            </a:r>
            <a:r>
              <a:rPr sz="2000" dirty="0"/>
              <a:t> </a:t>
            </a:r>
            <a:r>
              <a:rPr sz="2000" dirty="0" err="1"/>
              <a:t>inscripción</a:t>
            </a:r>
            <a:r>
              <a:rPr sz="2000" dirty="0"/>
              <a:t> </a:t>
            </a:r>
            <a:r>
              <a:rPr sz="2000" dirty="0" err="1"/>
              <a:t>en</a:t>
            </a:r>
            <a:r>
              <a:rPr sz="2000" dirty="0"/>
              <a:t> Tel Dan que </a:t>
            </a:r>
            <a:r>
              <a:rPr sz="2000" dirty="0" err="1"/>
              <a:t>contiene</a:t>
            </a:r>
            <a:r>
              <a:rPr sz="2000" dirty="0"/>
              <a:t> la </a:t>
            </a:r>
            <a:r>
              <a:rPr sz="2000" dirty="0" err="1"/>
              <a:t>frase</a:t>
            </a:r>
            <a:r>
              <a:rPr sz="2000" dirty="0"/>
              <a:t> "casa de David" ha </a:t>
            </a:r>
            <a:r>
              <a:rPr sz="2000" dirty="0" err="1"/>
              <a:t>proporcionado</a:t>
            </a:r>
            <a:r>
              <a:rPr sz="2000" dirty="0"/>
              <a:t> </a:t>
            </a:r>
            <a:r>
              <a:rPr sz="2000" dirty="0" err="1"/>
              <a:t>una</a:t>
            </a:r>
            <a:r>
              <a:rPr sz="2000" dirty="0"/>
              <a:t> </a:t>
            </a:r>
            <a:r>
              <a:rPr sz="2000" dirty="0" err="1"/>
              <a:t>verificación</a:t>
            </a:r>
            <a:r>
              <a:rPr sz="2000" dirty="0"/>
              <a:t> externa.</a:t>
            </a:r>
          </a:p>
        </p:txBody>
      </p:sp>
      <p:pic>
        <p:nvPicPr>
          <p:cNvPr id="7866" name="Picture 6" descr="Picture 6"/>
          <p:cNvPicPr>
            <a:picLocks noChangeAspect="1"/>
          </p:cNvPicPr>
          <p:nvPr/>
        </p:nvPicPr>
        <p:blipFill>
          <a:blip r:embed="rId2"/>
          <a:stretch>
            <a:fillRect/>
          </a:stretch>
        </p:blipFill>
        <p:spPr>
          <a:xfrm>
            <a:off x="1722439" y="1447800"/>
            <a:ext cx="5114926" cy="5181600"/>
          </a:xfrm>
          <a:prstGeom prst="rect">
            <a:avLst/>
          </a:prstGeom>
          <a:ln w="12700">
            <a:miter lim="400000"/>
          </a:ln>
        </p:spPr>
      </p:pic>
      <p:sp>
        <p:nvSpPr>
          <p:cNvPr id="7867"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262</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9" name="Rectangle 2"/>
          <p:cNvSpPr txBox="1">
            <a:spLocks noGrp="1"/>
          </p:cNvSpPr>
          <p:nvPr>
            <p:ph type="body" sz="half" idx="1"/>
          </p:nvPr>
        </p:nvSpPr>
        <p:spPr>
          <a:prstGeom prst="rect">
            <a:avLst/>
          </a:prstGeom>
          <a:solidFill>
            <a:srgbClr val="660066"/>
          </a:solidFill>
          <a:ln w="76200">
            <a:solidFill>
              <a:srgbClr val="EAEAEA"/>
            </a:solidFill>
            <a:miter lim="800000"/>
          </a:ln>
        </p:spPr>
        <p:txBody>
          <a:bodyPr/>
          <a:lstStyle/>
          <a:p>
            <a:pPr>
              <a:lnSpc>
                <a:spcPct val="90000"/>
              </a:lnSpc>
              <a:defRPr sz="2800"/>
            </a:pPr>
            <a:endParaRPr/>
          </a:p>
          <a:p>
            <a:pPr>
              <a:lnSpc>
                <a:spcPct val="90000"/>
              </a:lnSpc>
              <a:defRPr sz="2800"/>
            </a:pPr>
            <a:endParaRPr/>
          </a:p>
          <a:p>
            <a:pPr>
              <a:lnSpc>
                <a:spcPct val="90000"/>
              </a:lnSpc>
              <a:defRPr sz="2800"/>
            </a:pPr>
            <a:endParaRPr/>
          </a:p>
          <a:p>
            <a:pPr algn="ctr">
              <a:lnSpc>
                <a:spcPct val="90000"/>
              </a:lnSpc>
              <a:spcBef>
                <a:spcPts val="600"/>
              </a:spcBef>
              <a:buSzTx/>
              <a:buFont typeface="Wingdings"/>
              <a:buNone/>
              <a:defRPr sz="2800">
                <a:solidFill>
                  <a:srgbClr val="EEC85E"/>
                </a:solidFill>
                <a:latin typeface="Wide Latin"/>
                <a:ea typeface="Wide Latin"/>
                <a:cs typeface="Wide Latin"/>
                <a:sym typeface="Wide Latin"/>
              </a:defRPr>
            </a:pPr>
            <a:r>
              <a:t>The king is a god</a:t>
            </a:r>
          </a:p>
          <a:p>
            <a:pPr algn="ctr">
              <a:lnSpc>
                <a:spcPct val="90000"/>
              </a:lnSpc>
              <a:spcBef>
                <a:spcPts val="600"/>
              </a:spcBef>
              <a:buSzTx/>
              <a:buFont typeface="Wingdings"/>
              <a:buNone/>
              <a:defRPr sz="2800" i="1">
                <a:latin typeface="Book Antiqua"/>
                <a:ea typeface="Book Antiqua"/>
                <a:cs typeface="Book Antiqua"/>
                <a:sym typeface="Book Antiqua"/>
              </a:defRPr>
            </a:pPr>
            <a:r>
              <a:t>Pagan kings are considered divine</a:t>
            </a:r>
            <a:endParaRPr>
              <a:solidFill>
                <a:srgbClr val="EEC85E"/>
              </a:solidFill>
              <a:latin typeface="Wide Latin"/>
              <a:ea typeface="Wide Latin"/>
              <a:cs typeface="Wide Latin"/>
              <a:sym typeface="Wide Latin"/>
            </a:endParaRPr>
          </a:p>
          <a:p>
            <a:pPr algn="ctr">
              <a:lnSpc>
                <a:spcPct val="90000"/>
              </a:lnSpc>
              <a:buSzTx/>
              <a:buFont typeface="Wingdings"/>
              <a:buNone/>
              <a:defRPr sz="2400">
                <a:solidFill>
                  <a:srgbClr val="EEC85E"/>
                </a:solidFill>
                <a:latin typeface="Wide Latin"/>
                <a:ea typeface="Wide Latin"/>
                <a:cs typeface="Wide Latin"/>
                <a:sym typeface="Wide Latin"/>
              </a:defRPr>
            </a:pPr>
            <a:endParaRPr>
              <a:solidFill>
                <a:srgbClr val="EEC85E"/>
              </a:solidFill>
              <a:latin typeface="Wide Latin"/>
              <a:ea typeface="Wide Latin"/>
              <a:cs typeface="Wide Latin"/>
              <a:sym typeface="Wide Latin"/>
            </a:endParaRPr>
          </a:p>
          <a:p>
            <a:pPr algn="ctr">
              <a:lnSpc>
                <a:spcPct val="90000"/>
              </a:lnSpc>
              <a:spcBef>
                <a:spcPts val="600"/>
              </a:spcBef>
              <a:buSzTx/>
              <a:buFont typeface="Wingdings"/>
              <a:buNone/>
              <a:defRPr sz="2800">
                <a:solidFill>
                  <a:srgbClr val="EEC85E"/>
                </a:solidFill>
                <a:latin typeface="Wide Latin"/>
                <a:ea typeface="Wide Latin"/>
                <a:cs typeface="Wide Latin"/>
                <a:sym typeface="Wide Latin"/>
              </a:defRPr>
            </a:pPr>
            <a:r>
              <a:t>ANCIENT NEAR EAST</a:t>
            </a:r>
          </a:p>
        </p:txBody>
      </p:sp>
      <p:grpSp>
        <p:nvGrpSpPr>
          <p:cNvPr id="7872" name="Rectangle 3"/>
          <p:cNvGrpSpPr/>
          <p:nvPr/>
        </p:nvGrpSpPr>
        <p:grpSpPr>
          <a:xfrm>
            <a:off x="6197600" y="1600200"/>
            <a:ext cx="5384800" cy="4530726"/>
            <a:chOff x="0" y="0"/>
            <a:chExt cx="5384800" cy="4530725"/>
          </a:xfrm>
        </p:grpSpPr>
        <p:sp>
          <p:nvSpPr>
            <p:cNvPr id="7870" name="Rectangle"/>
            <p:cNvSpPr/>
            <p:nvPr/>
          </p:nvSpPr>
          <p:spPr>
            <a:xfrm>
              <a:off x="0" y="0"/>
              <a:ext cx="5384800" cy="4530725"/>
            </a:xfrm>
            <a:prstGeom prst="rect">
              <a:avLst/>
            </a:prstGeom>
            <a:solidFill>
              <a:srgbClr val="800000"/>
            </a:solidFill>
            <a:ln w="76200" cap="flat">
              <a:solidFill>
                <a:srgbClr val="EAEAEA"/>
              </a:solidFill>
              <a:prstDash val="solid"/>
              <a:miter lim="800000"/>
            </a:ln>
            <a:effectLst/>
          </p:spPr>
          <p:txBody>
            <a:bodyPr wrap="square" lIns="45719" tIns="45719" rIns="45719" bIns="45719" numCol="1" anchor="t">
              <a:noAutofit/>
            </a:bodyPr>
            <a:lstStyle/>
            <a:p>
              <a:pPr marL="342900" indent="-342900" algn="ctr" defTabSz="914400">
                <a:lnSpc>
                  <a:spcPct val="90000"/>
                </a:lnSpc>
                <a:spcBef>
                  <a:spcPts val="700"/>
                </a:spcBef>
                <a:defRPr sz="3200">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7871" name="God is the King…"/>
            <p:cNvSpPr txBox="1"/>
            <p:nvPr/>
          </p:nvSpPr>
          <p:spPr>
            <a:xfrm>
              <a:off x="83819" y="38100"/>
              <a:ext cx="5217161" cy="44545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342900" indent="-342900" defTabSz="914400">
                <a:lnSpc>
                  <a:spcPct val="90000"/>
                </a:lnSpc>
                <a:spcBef>
                  <a:spcPts val="700"/>
                </a:spcBef>
                <a:buClr>
                  <a:srgbClr val="EEC85E"/>
                </a:buClr>
                <a:buSzPct val="70000"/>
                <a:buChar char="◆"/>
                <a:defRPr sz="2800">
                  <a:solidFill>
                    <a:srgbClr val="EAEAEA"/>
                  </a:solidFill>
                  <a:effectLst>
                    <a:outerShdw blurRad="38100" dist="38100" dir="2700000" rotWithShape="0">
                      <a:srgbClr val="000000"/>
                    </a:outerShdw>
                  </a:effectLst>
                  <a:latin typeface="Verdana"/>
                  <a:ea typeface="Verdana"/>
                  <a:cs typeface="Verdana"/>
                  <a:sym typeface="Verdana"/>
                </a:defRPr>
              </a:pPr>
              <a:endParaRPr/>
            </a:p>
            <a:p>
              <a:pPr marL="342900" indent="-342900" defTabSz="914400">
                <a:lnSpc>
                  <a:spcPct val="90000"/>
                </a:lnSpc>
                <a:spcBef>
                  <a:spcPts val="700"/>
                </a:spcBef>
                <a:buClr>
                  <a:srgbClr val="EEC85E"/>
                </a:buClr>
                <a:buSzPct val="70000"/>
                <a:buChar char="◆"/>
                <a:defRPr sz="2800">
                  <a:solidFill>
                    <a:srgbClr val="EAEAEA"/>
                  </a:solidFill>
                  <a:effectLst>
                    <a:outerShdw blurRad="38100" dist="38100" dir="2700000" rotWithShape="0">
                      <a:srgbClr val="000000"/>
                    </a:outerShdw>
                  </a:effectLst>
                  <a:latin typeface="Verdana"/>
                  <a:ea typeface="Verdana"/>
                  <a:cs typeface="Verdana"/>
                  <a:sym typeface="Verdana"/>
                </a:defRPr>
              </a:pPr>
              <a:endParaRPr/>
            </a:p>
            <a:p>
              <a:pPr marL="342900" indent="-342900" defTabSz="914400">
                <a:lnSpc>
                  <a:spcPct val="90000"/>
                </a:lnSpc>
                <a:spcBef>
                  <a:spcPts val="700"/>
                </a:spcBef>
                <a:buClr>
                  <a:srgbClr val="EEC85E"/>
                </a:buClr>
                <a:buSzPct val="70000"/>
                <a:buChar char="◆"/>
                <a:defRPr sz="2800">
                  <a:solidFill>
                    <a:srgbClr val="EAEAEA"/>
                  </a:solidFill>
                  <a:effectLst>
                    <a:outerShdw blurRad="38100" dist="38100" dir="2700000" rotWithShape="0">
                      <a:srgbClr val="000000"/>
                    </a:outerShdw>
                  </a:effectLst>
                  <a:latin typeface="Verdana"/>
                  <a:ea typeface="Verdana"/>
                  <a:cs typeface="Verdana"/>
                  <a:sym typeface="Verdana"/>
                </a:defRPr>
              </a:pPr>
              <a:endParaRPr/>
            </a:p>
            <a:p>
              <a:pPr marL="342900" indent="-342900" algn="ctr" defTabSz="914400">
                <a:lnSpc>
                  <a:spcPct val="90000"/>
                </a:lnSpc>
                <a:spcBef>
                  <a:spcPts val="600"/>
                </a:spcBef>
                <a:defRPr sz="2800">
                  <a:solidFill>
                    <a:srgbClr val="EEC85E"/>
                  </a:solidFill>
                  <a:effectLst>
                    <a:outerShdw blurRad="38100" dist="38100" dir="2700000" rotWithShape="0">
                      <a:srgbClr val="000000"/>
                    </a:outerShdw>
                  </a:effectLst>
                  <a:latin typeface="Wide Latin"/>
                  <a:ea typeface="Wide Latin"/>
                  <a:cs typeface="Wide Latin"/>
                  <a:sym typeface="Wide Latin"/>
                </a:defRPr>
              </a:pPr>
              <a:r>
                <a:t>God is the King</a:t>
              </a:r>
              <a:endParaRPr sz="3200">
                <a:solidFill>
                  <a:srgbClr val="EAEAEA"/>
                </a:solidFill>
                <a:latin typeface="Verdana"/>
                <a:ea typeface="Verdana"/>
                <a:cs typeface="Verdana"/>
                <a:sym typeface="Verdana"/>
              </a:endParaRPr>
            </a:p>
            <a:p>
              <a:pPr marL="342900" indent="-342900" algn="ctr" defTabSz="914400">
                <a:lnSpc>
                  <a:spcPct val="90000"/>
                </a:lnSpc>
                <a:spcBef>
                  <a:spcPts val="600"/>
                </a:spcBef>
                <a:defRPr sz="2800" i="1">
                  <a:solidFill>
                    <a:srgbClr val="EAEAEA"/>
                  </a:solidFill>
                  <a:effectLst>
                    <a:outerShdw blurRad="38100" dist="38100" dir="2700000" rotWithShape="0">
                      <a:srgbClr val="000000"/>
                    </a:outerShdw>
                  </a:effectLst>
                  <a:latin typeface="Book Antiqua"/>
                  <a:ea typeface="Book Antiqua"/>
                  <a:cs typeface="Book Antiqua"/>
                  <a:sym typeface="Book Antiqua"/>
                </a:defRPr>
              </a:pPr>
              <a:r>
                <a:t>The Davidic Son is Yahweh’s Son</a:t>
              </a:r>
              <a:endParaRPr sz="3200">
                <a:latin typeface="Verdana"/>
                <a:ea typeface="Verdana"/>
                <a:cs typeface="Verdana"/>
                <a:sym typeface="Verdana"/>
              </a:endParaRPr>
            </a:p>
            <a:p>
              <a:pPr marL="342900" indent="-342900" algn="ctr" defTabSz="914400">
                <a:lnSpc>
                  <a:spcPct val="90000"/>
                </a:lnSpc>
                <a:spcBef>
                  <a:spcPts val="700"/>
                </a:spcBef>
                <a:defRPr sz="2800" i="1">
                  <a:solidFill>
                    <a:srgbClr val="EAEAEA"/>
                  </a:solidFill>
                  <a:effectLst>
                    <a:outerShdw blurRad="38100" dist="38100" dir="2700000" rotWithShape="0">
                      <a:srgbClr val="000000"/>
                    </a:outerShdw>
                  </a:effectLst>
                  <a:latin typeface="Book Antiqua"/>
                  <a:ea typeface="Book Antiqua"/>
                  <a:cs typeface="Book Antiqua"/>
                  <a:sym typeface="Book Antiqua"/>
                </a:defRPr>
              </a:pPr>
              <a:endParaRPr sz="3200">
                <a:latin typeface="Verdana"/>
                <a:ea typeface="Verdana"/>
                <a:cs typeface="Verdana"/>
                <a:sym typeface="Verdana"/>
              </a:endParaRPr>
            </a:p>
            <a:p>
              <a:pPr marL="342900" indent="-342900" algn="ctr" defTabSz="914400">
                <a:lnSpc>
                  <a:spcPct val="90000"/>
                </a:lnSpc>
                <a:spcBef>
                  <a:spcPts val="600"/>
                </a:spcBef>
                <a:defRPr sz="2800">
                  <a:solidFill>
                    <a:srgbClr val="EEC85E"/>
                  </a:solidFill>
                  <a:effectLst>
                    <a:outerShdw blurRad="38100" dist="38100" dir="2700000" rotWithShape="0">
                      <a:srgbClr val="000000"/>
                    </a:outerShdw>
                  </a:effectLst>
                  <a:latin typeface="Wide Latin"/>
                  <a:ea typeface="Wide Latin"/>
                  <a:cs typeface="Wide Latin"/>
                  <a:sym typeface="Wide Latin"/>
                </a:defRPr>
              </a:pPr>
              <a:r>
                <a:t>ISRAEL</a:t>
              </a:r>
            </a:p>
          </p:txBody>
        </p:sp>
      </p:grpSp>
      <p:pic>
        <p:nvPicPr>
          <p:cNvPr id="7873" name="Picture 4" descr="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9938" y="304800"/>
            <a:ext cx="2590801" cy="2590801"/>
          </a:xfrm>
          <a:prstGeom prst="rect">
            <a:avLst/>
          </a:prstGeom>
          <a:ln w="12700">
            <a:miter lim="400000"/>
          </a:ln>
        </p:spPr>
      </p:pic>
      <p:pic>
        <p:nvPicPr>
          <p:cNvPr id="7874" name="Picture 5" descr="Picture 5"/>
          <p:cNvPicPr>
            <a:picLocks noChangeAspect="1"/>
          </p:cNvPicPr>
          <p:nvPr/>
        </p:nvPicPr>
        <p:blipFill>
          <a:blip r:embed="rId3"/>
          <a:stretch>
            <a:fillRect/>
          </a:stretch>
        </p:blipFill>
        <p:spPr>
          <a:xfrm>
            <a:off x="7343775" y="0"/>
            <a:ext cx="3133725" cy="3133725"/>
          </a:xfrm>
          <a:prstGeom prst="rect">
            <a:avLst/>
          </a:prstGeom>
          <a:ln w="12700">
            <a:miter lim="400000"/>
          </a:ln>
        </p:spPr>
      </p:pic>
      <p:sp>
        <p:nvSpPr>
          <p:cNvPr id="7875" name="Text Box 6"/>
          <p:cNvSpPr txBox="1"/>
          <p:nvPr/>
        </p:nvSpPr>
        <p:spPr>
          <a:xfrm>
            <a:off x="8072119" y="1075532"/>
            <a:ext cx="2042161" cy="828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2800"/>
              </a:spcBef>
              <a:defRPr sz="4800" b="1">
                <a:solidFill>
                  <a:srgbClr val="EAEAEA"/>
                </a:solidFill>
                <a:effectLst>
                  <a:outerShdw blurRad="38100" dist="38100" dir="2700000" rotWithShape="0">
                    <a:srgbClr val="000000"/>
                  </a:outerShdw>
                </a:effectLst>
                <a:latin typeface="Franklin Gothic Medium Cond"/>
                <a:ea typeface="Franklin Gothic Medium Cond"/>
                <a:cs typeface="Franklin Gothic Medium Cond"/>
                <a:sym typeface="Franklin Gothic Medium Cond"/>
              </a:defRPr>
            </a:lvl1pPr>
          </a:lstStyle>
          <a:p>
            <a:r>
              <a:t>YHWH</a:t>
            </a:r>
          </a:p>
        </p:txBody>
      </p:sp>
      <p:sp>
        <p:nvSpPr>
          <p:cNvPr id="7876"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263</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7873"/>
                                        </p:tgtEl>
                                        <p:attrNameLst>
                                          <p:attrName>style.visibility</p:attrName>
                                        </p:attrNameLst>
                                      </p:cBhvr>
                                      <p:to>
                                        <p:strVal val="visible"/>
                                      </p:to>
                                    </p:set>
                                    <p:animEffect transition="in" filter="fade">
                                      <p:cBhvr>
                                        <p:cTn id="7" dur="500"/>
                                        <p:tgtEl>
                                          <p:spTgt spid="7873"/>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7869">
                                            <p:bg/>
                                          </p:spTgt>
                                        </p:tgtEl>
                                        <p:attrNameLst>
                                          <p:attrName>style.visibility</p:attrName>
                                        </p:attrNameLst>
                                      </p:cBhvr>
                                      <p:to>
                                        <p:strVal val="visible"/>
                                      </p:to>
                                    </p:set>
                                    <p:animEffect transition="in" filter="fade">
                                      <p:cBhvr>
                                        <p:cTn id="11" dur="500"/>
                                        <p:tgtEl>
                                          <p:spTgt spid="7869">
                                            <p:bg/>
                                          </p:spTgt>
                                        </p:tgtEl>
                                      </p:cBhvr>
                                    </p:animEffect>
                                  </p:childTnLst>
                                </p:cTn>
                              </p:par>
                              <p:par>
                                <p:cTn id="12" presetID="10" presetClass="entr" presetSubtype="0" fill="hold" grpId="2" nodeType="withEffect">
                                  <p:stCondLst>
                                    <p:cond delay="0"/>
                                  </p:stCondLst>
                                  <p:iterate>
                                    <p:tmAbs val="0"/>
                                  </p:iterate>
                                  <p:childTnLst>
                                    <p:set>
                                      <p:cBhvr>
                                        <p:cTn id="13" fill="hold"/>
                                        <p:tgtEl>
                                          <p:spTgt spid="7869">
                                            <p:txEl>
                                              <p:pRg st="0" end="0"/>
                                            </p:txEl>
                                          </p:spTgt>
                                        </p:tgtEl>
                                        <p:attrNameLst>
                                          <p:attrName>style.visibility</p:attrName>
                                        </p:attrNameLst>
                                      </p:cBhvr>
                                      <p:to>
                                        <p:strVal val="visible"/>
                                      </p:to>
                                    </p:set>
                                    <p:animEffect transition="in" filter="fade">
                                      <p:cBhvr>
                                        <p:cTn id="14" dur="500"/>
                                        <p:tgtEl>
                                          <p:spTgt spid="7869">
                                            <p:txEl>
                                              <p:pRg st="0" end="0"/>
                                            </p:txEl>
                                          </p:spTgt>
                                        </p:tgtEl>
                                      </p:cBhvr>
                                    </p:animEffect>
                                  </p:childTnLst>
                                </p:cTn>
                              </p:par>
                            </p:childTnLst>
                          </p:cTn>
                        </p:par>
                        <p:par>
                          <p:cTn id="15" fill="hold">
                            <p:stCondLst>
                              <p:cond delay="1000"/>
                            </p:stCondLst>
                            <p:childTnLst>
                              <p:par>
                                <p:cTn id="16" presetID="10" presetClass="entr" fill="hold" grpId="2" nodeType="afterEffect">
                                  <p:stCondLst>
                                    <p:cond delay="0"/>
                                  </p:stCondLst>
                                  <p:iterate>
                                    <p:tmAbs val="0"/>
                                  </p:iterate>
                                  <p:childTnLst>
                                    <p:set>
                                      <p:cBhvr>
                                        <p:cTn id="17" fill="hold"/>
                                        <p:tgtEl>
                                          <p:spTgt spid="7869">
                                            <p:txEl>
                                              <p:pRg st="1" end="1"/>
                                            </p:txEl>
                                          </p:spTgt>
                                        </p:tgtEl>
                                        <p:attrNameLst>
                                          <p:attrName>style.visibility</p:attrName>
                                        </p:attrNameLst>
                                      </p:cBhvr>
                                      <p:to>
                                        <p:strVal val="visible"/>
                                      </p:to>
                                    </p:set>
                                    <p:animEffect transition="in" filter="fade">
                                      <p:cBhvr>
                                        <p:cTn id="18" dur="500"/>
                                        <p:tgtEl>
                                          <p:spTgt spid="786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grpId="2" nodeType="clickEffect">
                                  <p:stCondLst>
                                    <p:cond delay="0"/>
                                  </p:stCondLst>
                                  <p:iterate>
                                    <p:tmAbs val="0"/>
                                  </p:iterate>
                                  <p:childTnLst>
                                    <p:set>
                                      <p:cBhvr>
                                        <p:cTn id="22" fill="hold"/>
                                        <p:tgtEl>
                                          <p:spTgt spid="7869">
                                            <p:txEl>
                                              <p:pRg st="2" end="2"/>
                                            </p:txEl>
                                          </p:spTgt>
                                        </p:tgtEl>
                                        <p:attrNameLst>
                                          <p:attrName>style.visibility</p:attrName>
                                        </p:attrNameLst>
                                      </p:cBhvr>
                                      <p:to>
                                        <p:strVal val="visible"/>
                                      </p:to>
                                    </p:set>
                                    <p:animEffect transition="in" filter="fade">
                                      <p:cBhvr>
                                        <p:cTn id="23" dur="500"/>
                                        <p:tgtEl>
                                          <p:spTgt spid="7869">
                                            <p:txEl>
                                              <p:pRg st="2" end="2"/>
                                            </p:txEl>
                                          </p:spTgt>
                                        </p:tgtEl>
                                      </p:cBhvr>
                                    </p:animEffect>
                                  </p:childTnLst>
                                </p:cTn>
                              </p:par>
                            </p:childTnLst>
                          </p:cTn>
                        </p:par>
                        <p:par>
                          <p:cTn id="24" fill="hold">
                            <p:stCondLst>
                              <p:cond delay="500"/>
                            </p:stCondLst>
                            <p:childTnLst>
                              <p:par>
                                <p:cTn id="25" presetID="10" presetClass="entr" fill="hold" grpId="2" nodeType="afterEffect">
                                  <p:stCondLst>
                                    <p:cond delay="0"/>
                                  </p:stCondLst>
                                  <p:iterate>
                                    <p:tmAbs val="0"/>
                                  </p:iterate>
                                  <p:childTnLst>
                                    <p:set>
                                      <p:cBhvr>
                                        <p:cTn id="26" fill="hold"/>
                                        <p:tgtEl>
                                          <p:spTgt spid="7869">
                                            <p:txEl>
                                              <p:pRg st="3" end="3"/>
                                            </p:txEl>
                                          </p:spTgt>
                                        </p:tgtEl>
                                        <p:attrNameLst>
                                          <p:attrName>style.visibility</p:attrName>
                                        </p:attrNameLst>
                                      </p:cBhvr>
                                      <p:to>
                                        <p:strVal val="visible"/>
                                      </p:to>
                                    </p:set>
                                    <p:animEffect transition="in" filter="fade">
                                      <p:cBhvr>
                                        <p:cTn id="27" dur="500"/>
                                        <p:tgtEl>
                                          <p:spTgt spid="786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3" nodeType="clickEffect">
                                  <p:stCondLst>
                                    <p:cond delay="0"/>
                                  </p:stCondLst>
                                  <p:iterate>
                                    <p:tmAbs val="0"/>
                                  </p:iterate>
                                  <p:childTnLst>
                                    <p:set>
                                      <p:cBhvr>
                                        <p:cTn id="31" fill="hold"/>
                                        <p:tgtEl>
                                          <p:spTgt spid="7874"/>
                                        </p:tgtEl>
                                        <p:attrNameLst>
                                          <p:attrName>style.visibility</p:attrName>
                                        </p:attrNameLst>
                                      </p:cBhvr>
                                      <p:to>
                                        <p:strVal val="visible"/>
                                      </p:to>
                                    </p:set>
                                    <p:animEffect transition="in" filter="fade">
                                      <p:cBhvr>
                                        <p:cTn id="32" dur="500"/>
                                        <p:tgtEl>
                                          <p:spTgt spid="7874"/>
                                        </p:tgtEl>
                                      </p:cBhvr>
                                    </p:animEffect>
                                  </p:childTnLst>
                                </p:cTn>
                              </p:par>
                            </p:childTnLst>
                          </p:cTn>
                        </p:par>
                        <p:par>
                          <p:cTn id="33" fill="hold">
                            <p:stCondLst>
                              <p:cond delay="500"/>
                            </p:stCondLst>
                            <p:childTnLst>
                              <p:par>
                                <p:cTn id="34" presetID="10" presetClass="entr" fill="hold" grpId="4" nodeType="afterEffect">
                                  <p:stCondLst>
                                    <p:cond delay="0"/>
                                  </p:stCondLst>
                                  <p:iterate>
                                    <p:tmAbs val="0"/>
                                  </p:iterate>
                                  <p:childTnLst>
                                    <p:set>
                                      <p:cBhvr>
                                        <p:cTn id="35" fill="hold"/>
                                        <p:tgtEl>
                                          <p:spTgt spid="7872"/>
                                        </p:tgtEl>
                                        <p:attrNameLst>
                                          <p:attrName>style.visibility</p:attrName>
                                        </p:attrNameLst>
                                      </p:cBhvr>
                                      <p:to>
                                        <p:strVal val="visible"/>
                                      </p:to>
                                    </p:set>
                                    <p:animEffect transition="in" filter="fade">
                                      <p:cBhvr>
                                        <p:cTn id="36" dur="500"/>
                                        <p:tgtEl>
                                          <p:spTgt spid="7872"/>
                                        </p:tgtEl>
                                      </p:cBhvr>
                                    </p:animEffect>
                                  </p:childTnLst>
                                </p:cTn>
                              </p:par>
                            </p:childTnLst>
                          </p:cTn>
                        </p:par>
                        <p:par>
                          <p:cTn id="37" fill="hold">
                            <p:stCondLst>
                              <p:cond delay="1000"/>
                            </p:stCondLst>
                            <p:childTnLst>
                              <p:par>
                                <p:cTn id="38" presetID="10" presetClass="entr" fill="hold" grpId="5" nodeType="afterEffect">
                                  <p:stCondLst>
                                    <p:cond delay="0"/>
                                  </p:stCondLst>
                                  <p:iterate>
                                    <p:tmAbs val="0"/>
                                  </p:iterate>
                                  <p:childTnLst>
                                    <p:set>
                                      <p:cBhvr>
                                        <p:cTn id="39" fill="hold"/>
                                        <p:tgtEl>
                                          <p:spTgt spid="7875"/>
                                        </p:tgtEl>
                                        <p:attrNameLst>
                                          <p:attrName>style.visibility</p:attrName>
                                        </p:attrNameLst>
                                      </p:cBhvr>
                                      <p:to>
                                        <p:strVal val="visible"/>
                                      </p:to>
                                    </p:set>
                                    <p:animEffect transition="in" filter="fade">
                                      <p:cBhvr>
                                        <p:cTn id="40" dur="500"/>
                                        <p:tgtEl>
                                          <p:spTgt spid="7875"/>
                                        </p:tgtEl>
                                      </p:cBhvr>
                                    </p:animEffect>
                                  </p:childTnLst>
                                </p:cTn>
                              </p:par>
                            </p:childTnLst>
                          </p:cTn>
                        </p:par>
                        <p:par>
                          <p:cTn id="41" fill="hold">
                            <p:stCondLst>
                              <p:cond delay="1500"/>
                            </p:stCondLst>
                            <p:childTnLst>
                              <p:par>
                                <p:cTn id="42" presetID="10" presetClass="entr" fill="hold" grpId="2" nodeType="afterEffect">
                                  <p:stCondLst>
                                    <p:cond delay="0"/>
                                  </p:stCondLst>
                                  <p:iterate>
                                    <p:tmAbs val="0"/>
                                  </p:iterate>
                                  <p:childTnLst>
                                    <p:set>
                                      <p:cBhvr>
                                        <p:cTn id="43" fill="hold"/>
                                        <p:tgtEl>
                                          <p:spTgt spid="7869">
                                            <p:txEl>
                                              <p:pRg st="4" end="4"/>
                                            </p:txEl>
                                          </p:spTgt>
                                        </p:tgtEl>
                                        <p:attrNameLst>
                                          <p:attrName>style.visibility</p:attrName>
                                        </p:attrNameLst>
                                      </p:cBhvr>
                                      <p:to>
                                        <p:strVal val="visible"/>
                                      </p:to>
                                    </p:set>
                                    <p:animEffect transition="in" filter="fade">
                                      <p:cBhvr>
                                        <p:cTn id="44" dur="500"/>
                                        <p:tgtEl>
                                          <p:spTgt spid="7869">
                                            <p:txEl>
                                              <p:pRg st="4" end="4"/>
                                            </p:txEl>
                                          </p:spTgt>
                                        </p:tgtEl>
                                      </p:cBhvr>
                                    </p:animEffect>
                                  </p:childTnLst>
                                </p:cTn>
                              </p:par>
                            </p:childTnLst>
                          </p:cTn>
                        </p:par>
                        <p:par>
                          <p:cTn id="45" fill="hold">
                            <p:stCondLst>
                              <p:cond delay="2000"/>
                            </p:stCondLst>
                            <p:childTnLst>
                              <p:par>
                                <p:cTn id="46" presetID="10" presetClass="entr" fill="hold" grpId="2" nodeType="afterEffect">
                                  <p:stCondLst>
                                    <p:cond delay="0"/>
                                  </p:stCondLst>
                                  <p:iterate>
                                    <p:tmAbs val="0"/>
                                  </p:iterate>
                                  <p:childTnLst>
                                    <p:set>
                                      <p:cBhvr>
                                        <p:cTn id="47" fill="hold"/>
                                        <p:tgtEl>
                                          <p:spTgt spid="7869">
                                            <p:txEl>
                                              <p:pRg st="5" end="5"/>
                                            </p:txEl>
                                          </p:spTgt>
                                        </p:tgtEl>
                                        <p:attrNameLst>
                                          <p:attrName>style.visibility</p:attrName>
                                        </p:attrNameLst>
                                      </p:cBhvr>
                                      <p:to>
                                        <p:strVal val="visible"/>
                                      </p:to>
                                    </p:set>
                                    <p:animEffect transition="in" filter="fade">
                                      <p:cBhvr>
                                        <p:cTn id="48" dur="500"/>
                                        <p:tgtEl>
                                          <p:spTgt spid="7869">
                                            <p:txEl>
                                              <p:pRg st="5" end="5"/>
                                            </p:txEl>
                                          </p:spTgt>
                                        </p:tgtEl>
                                      </p:cBhvr>
                                    </p:animEffect>
                                  </p:childTnLst>
                                </p:cTn>
                              </p:par>
                            </p:childTnLst>
                          </p:cTn>
                        </p:par>
                        <p:par>
                          <p:cTn id="49" fill="hold">
                            <p:stCondLst>
                              <p:cond delay="2500"/>
                            </p:stCondLst>
                            <p:childTnLst>
                              <p:par>
                                <p:cTn id="50" presetID="10" presetClass="entr" fill="hold" grpId="2" nodeType="afterEffect">
                                  <p:stCondLst>
                                    <p:cond delay="0"/>
                                  </p:stCondLst>
                                  <p:iterate>
                                    <p:tmAbs val="0"/>
                                  </p:iterate>
                                  <p:childTnLst>
                                    <p:set>
                                      <p:cBhvr>
                                        <p:cTn id="51" fill="hold"/>
                                        <p:tgtEl>
                                          <p:spTgt spid="7869">
                                            <p:txEl>
                                              <p:pRg st="6" end="6"/>
                                            </p:txEl>
                                          </p:spTgt>
                                        </p:tgtEl>
                                        <p:attrNameLst>
                                          <p:attrName>style.visibility</p:attrName>
                                        </p:attrNameLst>
                                      </p:cBhvr>
                                      <p:to>
                                        <p:strVal val="visible"/>
                                      </p:to>
                                    </p:set>
                                    <p:animEffect transition="in" filter="fade">
                                      <p:cBhvr>
                                        <p:cTn id="52" dur="500"/>
                                        <p:tgtEl>
                                          <p:spTgt spid="786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9" grpId="2" build="p" bldLvl="5" animBg="1" advAuto="0"/>
      <p:bldP spid="7872" grpId="4" animBg="1" advAuto="0"/>
      <p:bldP spid="7873" grpId="1" animBg="1" advAuto="0"/>
      <p:bldP spid="7874" grpId="3" animBg="1" advAuto="0"/>
      <p:bldP spid="7875" grpId="5" animBg="1" advAuto="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8" name="Rectangle 2"/>
          <p:cNvSpPr txBox="1">
            <a:spLocks noGrp="1"/>
          </p:cNvSpPr>
          <p:nvPr>
            <p:ph type="body" sz="half" idx="1"/>
          </p:nvPr>
        </p:nvSpPr>
        <p:spPr>
          <a:prstGeom prst="rect">
            <a:avLst/>
          </a:prstGeom>
          <a:solidFill>
            <a:srgbClr val="660066"/>
          </a:solidFill>
          <a:ln w="76200">
            <a:solidFill>
              <a:srgbClr val="EAEAEA"/>
            </a:solidFill>
            <a:miter lim="800000"/>
          </a:ln>
        </p:spPr>
        <p:txBody>
          <a:bodyPr/>
          <a:lstStyle/>
          <a:p>
            <a:pPr>
              <a:lnSpc>
                <a:spcPct val="90000"/>
              </a:lnSpc>
              <a:defRPr sz="2800"/>
            </a:pPr>
            <a:endParaRPr/>
          </a:p>
          <a:p>
            <a:pPr>
              <a:lnSpc>
                <a:spcPct val="90000"/>
              </a:lnSpc>
              <a:defRPr sz="2800"/>
            </a:pPr>
            <a:endParaRPr/>
          </a:p>
          <a:p>
            <a:pPr>
              <a:lnSpc>
                <a:spcPct val="90000"/>
              </a:lnSpc>
              <a:defRPr sz="2800"/>
            </a:pPr>
            <a:endParaRPr/>
          </a:p>
          <a:p>
            <a:pPr algn="ctr">
              <a:lnSpc>
                <a:spcPct val="90000"/>
              </a:lnSpc>
              <a:spcBef>
                <a:spcPts val="600"/>
              </a:spcBef>
              <a:buSzTx/>
              <a:buFont typeface="Wingdings"/>
              <a:buNone/>
              <a:defRPr sz="2800">
                <a:solidFill>
                  <a:srgbClr val="EEC85E"/>
                </a:solidFill>
                <a:latin typeface="Wide Latin"/>
                <a:ea typeface="Wide Latin"/>
                <a:cs typeface="Wide Latin"/>
                <a:sym typeface="Wide Latin"/>
              </a:defRPr>
            </a:pPr>
            <a:r>
              <a:t>El rey es dios </a:t>
            </a:r>
          </a:p>
          <a:p>
            <a:pPr algn="ctr">
              <a:lnSpc>
                <a:spcPct val="90000"/>
              </a:lnSpc>
              <a:spcBef>
                <a:spcPts val="600"/>
              </a:spcBef>
              <a:buSzTx/>
              <a:buFont typeface="Wingdings"/>
              <a:buNone/>
              <a:defRPr sz="2800" i="1">
                <a:latin typeface="Book Antiqua"/>
                <a:ea typeface="Book Antiqua"/>
                <a:cs typeface="Book Antiqua"/>
                <a:sym typeface="Book Antiqua"/>
              </a:defRPr>
            </a:pPr>
            <a:r>
              <a:t>Los reyes Paganos son considerados divinos</a:t>
            </a:r>
            <a:endParaRPr>
              <a:solidFill>
                <a:srgbClr val="EEC85E"/>
              </a:solidFill>
              <a:latin typeface="Wide Latin"/>
              <a:ea typeface="Wide Latin"/>
              <a:cs typeface="Wide Latin"/>
              <a:sym typeface="Wide Latin"/>
            </a:endParaRPr>
          </a:p>
          <a:p>
            <a:pPr algn="ctr">
              <a:lnSpc>
                <a:spcPct val="90000"/>
              </a:lnSpc>
              <a:buSzTx/>
              <a:buFont typeface="Wingdings"/>
              <a:buNone/>
              <a:defRPr sz="2400">
                <a:solidFill>
                  <a:srgbClr val="EEC85E"/>
                </a:solidFill>
                <a:latin typeface="Wide Latin"/>
                <a:ea typeface="Wide Latin"/>
                <a:cs typeface="Wide Latin"/>
                <a:sym typeface="Wide Latin"/>
              </a:defRPr>
            </a:pPr>
            <a:endParaRPr>
              <a:solidFill>
                <a:srgbClr val="EEC85E"/>
              </a:solidFill>
              <a:latin typeface="Wide Latin"/>
              <a:ea typeface="Wide Latin"/>
              <a:cs typeface="Wide Latin"/>
              <a:sym typeface="Wide Latin"/>
            </a:endParaRPr>
          </a:p>
          <a:p>
            <a:pPr algn="ctr">
              <a:lnSpc>
                <a:spcPct val="90000"/>
              </a:lnSpc>
              <a:spcBef>
                <a:spcPts val="600"/>
              </a:spcBef>
              <a:buSzTx/>
              <a:buFont typeface="Wingdings"/>
              <a:buNone/>
              <a:defRPr sz="2800">
                <a:solidFill>
                  <a:srgbClr val="EEC85E"/>
                </a:solidFill>
                <a:latin typeface="Wide Latin"/>
                <a:ea typeface="Wide Latin"/>
                <a:cs typeface="Wide Latin"/>
                <a:sym typeface="Wide Latin"/>
              </a:defRPr>
            </a:pPr>
            <a:r>
              <a:t>ANTIGUO ORIENTE PRÓXIMO</a:t>
            </a:r>
          </a:p>
        </p:txBody>
      </p:sp>
      <p:grpSp>
        <p:nvGrpSpPr>
          <p:cNvPr id="7881" name="Rectangle 3"/>
          <p:cNvGrpSpPr/>
          <p:nvPr/>
        </p:nvGrpSpPr>
        <p:grpSpPr>
          <a:xfrm>
            <a:off x="6197600" y="1600200"/>
            <a:ext cx="5384800" cy="4530726"/>
            <a:chOff x="0" y="0"/>
            <a:chExt cx="5384800" cy="4530725"/>
          </a:xfrm>
        </p:grpSpPr>
        <p:sp>
          <p:nvSpPr>
            <p:cNvPr id="7879" name="Rectangle"/>
            <p:cNvSpPr/>
            <p:nvPr/>
          </p:nvSpPr>
          <p:spPr>
            <a:xfrm>
              <a:off x="0" y="0"/>
              <a:ext cx="5384800" cy="4530725"/>
            </a:xfrm>
            <a:prstGeom prst="rect">
              <a:avLst/>
            </a:prstGeom>
            <a:solidFill>
              <a:srgbClr val="800000"/>
            </a:solidFill>
            <a:ln w="76200" cap="flat">
              <a:solidFill>
                <a:srgbClr val="EAEAEA"/>
              </a:solidFill>
              <a:prstDash val="solid"/>
              <a:miter lim="800000"/>
            </a:ln>
            <a:effectLst/>
          </p:spPr>
          <p:txBody>
            <a:bodyPr wrap="square" lIns="45719" tIns="45719" rIns="45719" bIns="45719" numCol="1" anchor="t">
              <a:noAutofit/>
            </a:bodyPr>
            <a:lstStyle/>
            <a:p>
              <a:pPr marL="342900" indent="-342900" algn="ctr" defTabSz="914400">
                <a:lnSpc>
                  <a:spcPct val="90000"/>
                </a:lnSpc>
                <a:spcBef>
                  <a:spcPts val="700"/>
                </a:spcBef>
                <a:defRPr sz="3200">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7880" name="Dios es el Rey…"/>
            <p:cNvSpPr txBox="1"/>
            <p:nvPr/>
          </p:nvSpPr>
          <p:spPr>
            <a:xfrm>
              <a:off x="83819" y="38100"/>
              <a:ext cx="5217161" cy="44545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342900" indent="-342900" defTabSz="914400">
                <a:lnSpc>
                  <a:spcPct val="90000"/>
                </a:lnSpc>
                <a:spcBef>
                  <a:spcPts val="700"/>
                </a:spcBef>
                <a:buClr>
                  <a:srgbClr val="EEC85E"/>
                </a:buClr>
                <a:buSzPct val="70000"/>
                <a:buChar char="◆"/>
                <a:defRPr sz="2800">
                  <a:solidFill>
                    <a:srgbClr val="EAEAEA"/>
                  </a:solidFill>
                  <a:effectLst>
                    <a:outerShdw blurRad="38100" dist="38100" dir="2700000" rotWithShape="0">
                      <a:srgbClr val="000000"/>
                    </a:outerShdw>
                  </a:effectLst>
                  <a:latin typeface="Verdana"/>
                  <a:ea typeface="Verdana"/>
                  <a:cs typeface="Verdana"/>
                  <a:sym typeface="Verdana"/>
                </a:defRPr>
              </a:pPr>
              <a:endParaRPr/>
            </a:p>
            <a:p>
              <a:pPr marL="342900" indent="-342900" defTabSz="914400">
                <a:lnSpc>
                  <a:spcPct val="90000"/>
                </a:lnSpc>
                <a:spcBef>
                  <a:spcPts val="700"/>
                </a:spcBef>
                <a:buClr>
                  <a:srgbClr val="EEC85E"/>
                </a:buClr>
                <a:buSzPct val="70000"/>
                <a:buChar char="◆"/>
                <a:defRPr sz="2800">
                  <a:solidFill>
                    <a:srgbClr val="EAEAEA"/>
                  </a:solidFill>
                  <a:effectLst>
                    <a:outerShdw blurRad="38100" dist="38100" dir="2700000" rotWithShape="0">
                      <a:srgbClr val="000000"/>
                    </a:outerShdw>
                  </a:effectLst>
                  <a:latin typeface="Verdana"/>
                  <a:ea typeface="Verdana"/>
                  <a:cs typeface="Verdana"/>
                  <a:sym typeface="Verdana"/>
                </a:defRPr>
              </a:pPr>
              <a:endParaRPr/>
            </a:p>
            <a:p>
              <a:pPr marL="342900" indent="-342900" defTabSz="914400">
                <a:lnSpc>
                  <a:spcPct val="90000"/>
                </a:lnSpc>
                <a:spcBef>
                  <a:spcPts val="700"/>
                </a:spcBef>
                <a:buClr>
                  <a:srgbClr val="EEC85E"/>
                </a:buClr>
                <a:buSzPct val="70000"/>
                <a:buChar char="◆"/>
                <a:defRPr sz="2800">
                  <a:solidFill>
                    <a:srgbClr val="EAEAEA"/>
                  </a:solidFill>
                  <a:effectLst>
                    <a:outerShdw blurRad="38100" dist="38100" dir="2700000" rotWithShape="0">
                      <a:srgbClr val="000000"/>
                    </a:outerShdw>
                  </a:effectLst>
                  <a:latin typeface="Verdana"/>
                  <a:ea typeface="Verdana"/>
                  <a:cs typeface="Verdana"/>
                  <a:sym typeface="Verdana"/>
                </a:defRPr>
              </a:pPr>
              <a:endParaRPr/>
            </a:p>
            <a:p>
              <a:pPr marL="342900" indent="-342900" algn="ctr" defTabSz="914400">
                <a:lnSpc>
                  <a:spcPct val="90000"/>
                </a:lnSpc>
                <a:spcBef>
                  <a:spcPts val="600"/>
                </a:spcBef>
                <a:defRPr sz="2800">
                  <a:solidFill>
                    <a:srgbClr val="EEC85E"/>
                  </a:solidFill>
                  <a:effectLst>
                    <a:outerShdw blurRad="38100" dist="38100" dir="2700000" rotWithShape="0">
                      <a:srgbClr val="000000"/>
                    </a:outerShdw>
                  </a:effectLst>
                  <a:latin typeface="Wide Latin"/>
                  <a:ea typeface="Wide Latin"/>
                  <a:cs typeface="Wide Latin"/>
                  <a:sym typeface="Wide Latin"/>
                </a:defRPr>
              </a:pPr>
              <a:r>
                <a:t>Dios es el Rey</a:t>
              </a:r>
              <a:endParaRPr sz="3200">
                <a:solidFill>
                  <a:srgbClr val="EAEAEA"/>
                </a:solidFill>
                <a:latin typeface="Verdana"/>
                <a:ea typeface="Verdana"/>
                <a:cs typeface="Verdana"/>
                <a:sym typeface="Verdana"/>
              </a:endParaRPr>
            </a:p>
            <a:p>
              <a:pPr marL="342900" indent="-342900" algn="ctr" defTabSz="914400">
                <a:lnSpc>
                  <a:spcPct val="90000"/>
                </a:lnSpc>
                <a:spcBef>
                  <a:spcPts val="600"/>
                </a:spcBef>
                <a:defRPr sz="2800" i="1">
                  <a:solidFill>
                    <a:srgbClr val="EAEAEA"/>
                  </a:solidFill>
                  <a:effectLst>
                    <a:outerShdw blurRad="38100" dist="38100" dir="2700000" rotWithShape="0">
                      <a:srgbClr val="000000"/>
                    </a:outerShdw>
                  </a:effectLst>
                  <a:latin typeface="Book Antiqua"/>
                  <a:ea typeface="Book Antiqua"/>
                  <a:cs typeface="Book Antiqua"/>
                  <a:sym typeface="Book Antiqua"/>
                </a:defRPr>
              </a:pPr>
              <a:r>
                <a:t>El hijo Davídico es el hijo de Yahvé</a:t>
              </a:r>
            </a:p>
            <a:p>
              <a:pPr marL="342900" indent="-342900" algn="ctr" defTabSz="914400">
                <a:lnSpc>
                  <a:spcPct val="90000"/>
                </a:lnSpc>
                <a:spcBef>
                  <a:spcPts val="600"/>
                </a:spcBef>
                <a:defRPr sz="2800">
                  <a:solidFill>
                    <a:srgbClr val="EEC85E"/>
                  </a:solidFill>
                  <a:effectLst>
                    <a:outerShdw blurRad="38100" dist="38100" dir="2700000" rotWithShape="0">
                      <a:srgbClr val="000000"/>
                    </a:outerShdw>
                  </a:effectLst>
                  <a:latin typeface="Wide Latin"/>
                  <a:ea typeface="Wide Latin"/>
                  <a:cs typeface="Wide Latin"/>
                  <a:sym typeface="Wide Latin"/>
                </a:defRPr>
              </a:pPr>
              <a:endParaRPr i="1">
                <a:solidFill>
                  <a:srgbClr val="EAEAEA"/>
                </a:solidFill>
                <a:latin typeface="Book Antiqua"/>
                <a:ea typeface="Book Antiqua"/>
                <a:cs typeface="Book Antiqua"/>
                <a:sym typeface="Book Antiqua"/>
              </a:endParaRPr>
            </a:p>
            <a:p>
              <a:pPr marL="342900" indent="-342900" algn="ctr" defTabSz="914400">
                <a:lnSpc>
                  <a:spcPct val="90000"/>
                </a:lnSpc>
                <a:spcBef>
                  <a:spcPts val="600"/>
                </a:spcBef>
                <a:defRPr sz="2800">
                  <a:solidFill>
                    <a:srgbClr val="EEC85E"/>
                  </a:solidFill>
                  <a:effectLst>
                    <a:outerShdw blurRad="38100" dist="38100" dir="2700000" rotWithShape="0">
                      <a:srgbClr val="000000"/>
                    </a:outerShdw>
                  </a:effectLst>
                  <a:latin typeface="Wide Latin"/>
                  <a:ea typeface="Wide Latin"/>
                  <a:cs typeface="Wide Latin"/>
                  <a:sym typeface="Wide Latin"/>
                </a:defRPr>
              </a:pPr>
              <a:r>
                <a:t>ISRAEL</a:t>
              </a:r>
            </a:p>
          </p:txBody>
        </p:sp>
      </p:grpSp>
      <p:pic>
        <p:nvPicPr>
          <p:cNvPr id="7882" name="Picture 4" descr="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9938" y="304800"/>
            <a:ext cx="2590801" cy="2590801"/>
          </a:xfrm>
          <a:prstGeom prst="rect">
            <a:avLst/>
          </a:prstGeom>
          <a:ln w="12700">
            <a:miter lim="400000"/>
          </a:ln>
        </p:spPr>
      </p:pic>
      <p:pic>
        <p:nvPicPr>
          <p:cNvPr id="7883" name="Picture 5" descr="Picture 5"/>
          <p:cNvPicPr>
            <a:picLocks noChangeAspect="1"/>
          </p:cNvPicPr>
          <p:nvPr/>
        </p:nvPicPr>
        <p:blipFill>
          <a:blip r:embed="rId3"/>
          <a:stretch>
            <a:fillRect/>
          </a:stretch>
        </p:blipFill>
        <p:spPr>
          <a:xfrm>
            <a:off x="7343775" y="0"/>
            <a:ext cx="3133725" cy="3133725"/>
          </a:xfrm>
          <a:prstGeom prst="rect">
            <a:avLst/>
          </a:prstGeom>
          <a:ln w="12700">
            <a:miter lim="400000"/>
          </a:ln>
        </p:spPr>
      </p:pic>
      <p:sp>
        <p:nvSpPr>
          <p:cNvPr id="7884" name="Text Box 6"/>
          <p:cNvSpPr txBox="1"/>
          <p:nvPr/>
        </p:nvSpPr>
        <p:spPr>
          <a:xfrm>
            <a:off x="7813041" y="1075532"/>
            <a:ext cx="2301239" cy="828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2800"/>
              </a:spcBef>
              <a:defRPr sz="4800" b="1">
                <a:solidFill>
                  <a:srgbClr val="EAEAEA"/>
                </a:solidFill>
                <a:effectLst>
                  <a:outerShdw blurRad="38100" dist="38100" dir="2700000" rotWithShape="0">
                    <a:srgbClr val="000000"/>
                  </a:outerShdw>
                </a:effectLst>
                <a:latin typeface="Franklin Gothic Medium Cond"/>
                <a:ea typeface="Franklin Gothic Medium Cond"/>
                <a:cs typeface="Franklin Gothic Medium Cond"/>
                <a:sym typeface="Franklin Gothic Medium Cond"/>
              </a:defRPr>
            </a:lvl1pPr>
          </a:lstStyle>
          <a:p>
            <a:r>
              <a:t>YAHVÉ</a:t>
            </a:r>
          </a:p>
        </p:txBody>
      </p:sp>
      <p:sp>
        <p:nvSpPr>
          <p:cNvPr id="7885" name="Slide Number Placeholder 1"/>
          <p:cNvSpPr txBox="1">
            <a:spLocks noGrp="1"/>
          </p:cNvSpPr>
          <p:nvPr>
            <p:ph type="sldNum" sz="quarter" idx="2"/>
          </p:nvPr>
        </p:nvSpPr>
        <p:spPr>
          <a:xfrm>
            <a:off x="11187598" y="6418897"/>
            <a:ext cx="394802"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7882"/>
                                        </p:tgtEl>
                                        <p:attrNameLst>
                                          <p:attrName>style.visibility</p:attrName>
                                        </p:attrNameLst>
                                      </p:cBhvr>
                                      <p:to>
                                        <p:strVal val="visible"/>
                                      </p:to>
                                    </p:set>
                                    <p:animEffect transition="in" filter="fade">
                                      <p:cBhvr>
                                        <p:cTn id="7" dur="500"/>
                                        <p:tgtEl>
                                          <p:spTgt spid="7882"/>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7878">
                                            <p:bg/>
                                          </p:spTgt>
                                        </p:tgtEl>
                                        <p:attrNameLst>
                                          <p:attrName>style.visibility</p:attrName>
                                        </p:attrNameLst>
                                      </p:cBhvr>
                                      <p:to>
                                        <p:strVal val="visible"/>
                                      </p:to>
                                    </p:set>
                                    <p:animEffect transition="in" filter="fade">
                                      <p:cBhvr>
                                        <p:cTn id="11" dur="500"/>
                                        <p:tgtEl>
                                          <p:spTgt spid="7878">
                                            <p:bg/>
                                          </p:spTgt>
                                        </p:tgtEl>
                                      </p:cBhvr>
                                    </p:animEffect>
                                  </p:childTnLst>
                                </p:cTn>
                              </p:par>
                              <p:par>
                                <p:cTn id="12" presetID="10" presetClass="entr" presetSubtype="0" fill="hold" grpId="2" nodeType="withEffect">
                                  <p:stCondLst>
                                    <p:cond delay="0"/>
                                  </p:stCondLst>
                                  <p:iterate>
                                    <p:tmAbs val="0"/>
                                  </p:iterate>
                                  <p:childTnLst>
                                    <p:set>
                                      <p:cBhvr>
                                        <p:cTn id="13" fill="hold"/>
                                        <p:tgtEl>
                                          <p:spTgt spid="7878">
                                            <p:txEl>
                                              <p:pRg st="0" end="0"/>
                                            </p:txEl>
                                          </p:spTgt>
                                        </p:tgtEl>
                                        <p:attrNameLst>
                                          <p:attrName>style.visibility</p:attrName>
                                        </p:attrNameLst>
                                      </p:cBhvr>
                                      <p:to>
                                        <p:strVal val="visible"/>
                                      </p:to>
                                    </p:set>
                                    <p:animEffect transition="in" filter="fade">
                                      <p:cBhvr>
                                        <p:cTn id="14" dur="500"/>
                                        <p:tgtEl>
                                          <p:spTgt spid="7878">
                                            <p:txEl>
                                              <p:pRg st="0" end="0"/>
                                            </p:txEl>
                                          </p:spTgt>
                                        </p:tgtEl>
                                      </p:cBhvr>
                                    </p:animEffect>
                                  </p:childTnLst>
                                </p:cTn>
                              </p:par>
                            </p:childTnLst>
                          </p:cTn>
                        </p:par>
                        <p:par>
                          <p:cTn id="15" fill="hold">
                            <p:stCondLst>
                              <p:cond delay="1000"/>
                            </p:stCondLst>
                            <p:childTnLst>
                              <p:par>
                                <p:cTn id="16" presetID="10" presetClass="entr" fill="hold" grpId="2" nodeType="afterEffect">
                                  <p:stCondLst>
                                    <p:cond delay="0"/>
                                  </p:stCondLst>
                                  <p:iterate>
                                    <p:tmAbs val="0"/>
                                  </p:iterate>
                                  <p:childTnLst>
                                    <p:set>
                                      <p:cBhvr>
                                        <p:cTn id="17" fill="hold"/>
                                        <p:tgtEl>
                                          <p:spTgt spid="7878">
                                            <p:txEl>
                                              <p:pRg st="1" end="1"/>
                                            </p:txEl>
                                          </p:spTgt>
                                        </p:tgtEl>
                                        <p:attrNameLst>
                                          <p:attrName>style.visibility</p:attrName>
                                        </p:attrNameLst>
                                      </p:cBhvr>
                                      <p:to>
                                        <p:strVal val="visible"/>
                                      </p:to>
                                    </p:set>
                                    <p:animEffect transition="in" filter="fade">
                                      <p:cBhvr>
                                        <p:cTn id="18" dur="500"/>
                                        <p:tgtEl>
                                          <p:spTgt spid="787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grpId="2" nodeType="clickEffect">
                                  <p:stCondLst>
                                    <p:cond delay="0"/>
                                  </p:stCondLst>
                                  <p:iterate>
                                    <p:tmAbs val="0"/>
                                  </p:iterate>
                                  <p:childTnLst>
                                    <p:set>
                                      <p:cBhvr>
                                        <p:cTn id="22" fill="hold"/>
                                        <p:tgtEl>
                                          <p:spTgt spid="7878">
                                            <p:txEl>
                                              <p:pRg st="2" end="2"/>
                                            </p:txEl>
                                          </p:spTgt>
                                        </p:tgtEl>
                                        <p:attrNameLst>
                                          <p:attrName>style.visibility</p:attrName>
                                        </p:attrNameLst>
                                      </p:cBhvr>
                                      <p:to>
                                        <p:strVal val="visible"/>
                                      </p:to>
                                    </p:set>
                                    <p:animEffect transition="in" filter="fade">
                                      <p:cBhvr>
                                        <p:cTn id="23" dur="500"/>
                                        <p:tgtEl>
                                          <p:spTgt spid="7878">
                                            <p:txEl>
                                              <p:pRg st="2" end="2"/>
                                            </p:txEl>
                                          </p:spTgt>
                                        </p:tgtEl>
                                      </p:cBhvr>
                                    </p:animEffect>
                                  </p:childTnLst>
                                </p:cTn>
                              </p:par>
                            </p:childTnLst>
                          </p:cTn>
                        </p:par>
                        <p:par>
                          <p:cTn id="24" fill="hold">
                            <p:stCondLst>
                              <p:cond delay="500"/>
                            </p:stCondLst>
                            <p:childTnLst>
                              <p:par>
                                <p:cTn id="25" presetID="10" presetClass="entr" fill="hold" grpId="2" nodeType="afterEffect">
                                  <p:stCondLst>
                                    <p:cond delay="0"/>
                                  </p:stCondLst>
                                  <p:iterate>
                                    <p:tmAbs val="0"/>
                                  </p:iterate>
                                  <p:childTnLst>
                                    <p:set>
                                      <p:cBhvr>
                                        <p:cTn id="26" fill="hold"/>
                                        <p:tgtEl>
                                          <p:spTgt spid="7878">
                                            <p:txEl>
                                              <p:pRg st="3" end="3"/>
                                            </p:txEl>
                                          </p:spTgt>
                                        </p:tgtEl>
                                        <p:attrNameLst>
                                          <p:attrName>style.visibility</p:attrName>
                                        </p:attrNameLst>
                                      </p:cBhvr>
                                      <p:to>
                                        <p:strVal val="visible"/>
                                      </p:to>
                                    </p:set>
                                    <p:animEffect transition="in" filter="fade">
                                      <p:cBhvr>
                                        <p:cTn id="27" dur="500"/>
                                        <p:tgtEl>
                                          <p:spTgt spid="787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3" nodeType="clickEffect">
                                  <p:stCondLst>
                                    <p:cond delay="0"/>
                                  </p:stCondLst>
                                  <p:iterate>
                                    <p:tmAbs val="0"/>
                                  </p:iterate>
                                  <p:childTnLst>
                                    <p:set>
                                      <p:cBhvr>
                                        <p:cTn id="31" fill="hold"/>
                                        <p:tgtEl>
                                          <p:spTgt spid="7883"/>
                                        </p:tgtEl>
                                        <p:attrNameLst>
                                          <p:attrName>style.visibility</p:attrName>
                                        </p:attrNameLst>
                                      </p:cBhvr>
                                      <p:to>
                                        <p:strVal val="visible"/>
                                      </p:to>
                                    </p:set>
                                    <p:animEffect transition="in" filter="fade">
                                      <p:cBhvr>
                                        <p:cTn id="32" dur="500"/>
                                        <p:tgtEl>
                                          <p:spTgt spid="7883"/>
                                        </p:tgtEl>
                                      </p:cBhvr>
                                    </p:animEffect>
                                  </p:childTnLst>
                                </p:cTn>
                              </p:par>
                            </p:childTnLst>
                          </p:cTn>
                        </p:par>
                        <p:par>
                          <p:cTn id="33" fill="hold">
                            <p:stCondLst>
                              <p:cond delay="500"/>
                            </p:stCondLst>
                            <p:childTnLst>
                              <p:par>
                                <p:cTn id="34" presetID="10" presetClass="entr" fill="hold" grpId="4" nodeType="afterEffect">
                                  <p:stCondLst>
                                    <p:cond delay="0"/>
                                  </p:stCondLst>
                                  <p:iterate>
                                    <p:tmAbs val="0"/>
                                  </p:iterate>
                                  <p:childTnLst>
                                    <p:set>
                                      <p:cBhvr>
                                        <p:cTn id="35" fill="hold"/>
                                        <p:tgtEl>
                                          <p:spTgt spid="7881"/>
                                        </p:tgtEl>
                                        <p:attrNameLst>
                                          <p:attrName>style.visibility</p:attrName>
                                        </p:attrNameLst>
                                      </p:cBhvr>
                                      <p:to>
                                        <p:strVal val="visible"/>
                                      </p:to>
                                    </p:set>
                                    <p:animEffect transition="in" filter="fade">
                                      <p:cBhvr>
                                        <p:cTn id="36" dur="500"/>
                                        <p:tgtEl>
                                          <p:spTgt spid="7881"/>
                                        </p:tgtEl>
                                      </p:cBhvr>
                                    </p:animEffect>
                                  </p:childTnLst>
                                </p:cTn>
                              </p:par>
                            </p:childTnLst>
                          </p:cTn>
                        </p:par>
                        <p:par>
                          <p:cTn id="37" fill="hold">
                            <p:stCondLst>
                              <p:cond delay="1000"/>
                            </p:stCondLst>
                            <p:childTnLst>
                              <p:par>
                                <p:cTn id="38" presetID="10" presetClass="entr" fill="hold" grpId="5" nodeType="afterEffect">
                                  <p:stCondLst>
                                    <p:cond delay="0"/>
                                  </p:stCondLst>
                                  <p:iterate>
                                    <p:tmAbs val="0"/>
                                  </p:iterate>
                                  <p:childTnLst>
                                    <p:set>
                                      <p:cBhvr>
                                        <p:cTn id="39" fill="hold"/>
                                        <p:tgtEl>
                                          <p:spTgt spid="7884"/>
                                        </p:tgtEl>
                                        <p:attrNameLst>
                                          <p:attrName>style.visibility</p:attrName>
                                        </p:attrNameLst>
                                      </p:cBhvr>
                                      <p:to>
                                        <p:strVal val="visible"/>
                                      </p:to>
                                    </p:set>
                                    <p:animEffect transition="in" filter="fade">
                                      <p:cBhvr>
                                        <p:cTn id="40" dur="500"/>
                                        <p:tgtEl>
                                          <p:spTgt spid="7884"/>
                                        </p:tgtEl>
                                      </p:cBhvr>
                                    </p:animEffect>
                                  </p:childTnLst>
                                </p:cTn>
                              </p:par>
                            </p:childTnLst>
                          </p:cTn>
                        </p:par>
                        <p:par>
                          <p:cTn id="41" fill="hold">
                            <p:stCondLst>
                              <p:cond delay="1500"/>
                            </p:stCondLst>
                            <p:childTnLst>
                              <p:par>
                                <p:cTn id="42" presetID="10" presetClass="entr" fill="hold" grpId="2" nodeType="afterEffect">
                                  <p:stCondLst>
                                    <p:cond delay="0"/>
                                  </p:stCondLst>
                                  <p:iterate>
                                    <p:tmAbs val="0"/>
                                  </p:iterate>
                                  <p:childTnLst>
                                    <p:set>
                                      <p:cBhvr>
                                        <p:cTn id="43" fill="hold"/>
                                        <p:tgtEl>
                                          <p:spTgt spid="7878">
                                            <p:txEl>
                                              <p:pRg st="4" end="4"/>
                                            </p:txEl>
                                          </p:spTgt>
                                        </p:tgtEl>
                                        <p:attrNameLst>
                                          <p:attrName>style.visibility</p:attrName>
                                        </p:attrNameLst>
                                      </p:cBhvr>
                                      <p:to>
                                        <p:strVal val="visible"/>
                                      </p:to>
                                    </p:set>
                                    <p:animEffect transition="in" filter="fade">
                                      <p:cBhvr>
                                        <p:cTn id="44" dur="500"/>
                                        <p:tgtEl>
                                          <p:spTgt spid="7878">
                                            <p:txEl>
                                              <p:pRg st="4" end="4"/>
                                            </p:txEl>
                                          </p:spTgt>
                                        </p:tgtEl>
                                      </p:cBhvr>
                                    </p:animEffect>
                                  </p:childTnLst>
                                </p:cTn>
                              </p:par>
                            </p:childTnLst>
                          </p:cTn>
                        </p:par>
                        <p:par>
                          <p:cTn id="45" fill="hold">
                            <p:stCondLst>
                              <p:cond delay="2000"/>
                            </p:stCondLst>
                            <p:childTnLst>
                              <p:par>
                                <p:cTn id="46" presetID="10" presetClass="entr" fill="hold" grpId="2" nodeType="afterEffect">
                                  <p:stCondLst>
                                    <p:cond delay="0"/>
                                  </p:stCondLst>
                                  <p:iterate>
                                    <p:tmAbs val="0"/>
                                  </p:iterate>
                                  <p:childTnLst>
                                    <p:set>
                                      <p:cBhvr>
                                        <p:cTn id="47" fill="hold"/>
                                        <p:tgtEl>
                                          <p:spTgt spid="7878">
                                            <p:txEl>
                                              <p:pRg st="5" end="5"/>
                                            </p:txEl>
                                          </p:spTgt>
                                        </p:tgtEl>
                                        <p:attrNameLst>
                                          <p:attrName>style.visibility</p:attrName>
                                        </p:attrNameLst>
                                      </p:cBhvr>
                                      <p:to>
                                        <p:strVal val="visible"/>
                                      </p:to>
                                    </p:set>
                                    <p:animEffect transition="in" filter="fade">
                                      <p:cBhvr>
                                        <p:cTn id="48" dur="500"/>
                                        <p:tgtEl>
                                          <p:spTgt spid="7878">
                                            <p:txEl>
                                              <p:pRg st="5" end="5"/>
                                            </p:txEl>
                                          </p:spTgt>
                                        </p:tgtEl>
                                      </p:cBhvr>
                                    </p:animEffect>
                                  </p:childTnLst>
                                </p:cTn>
                              </p:par>
                            </p:childTnLst>
                          </p:cTn>
                        </p:par>
                        <p:par>
                          <p:cTn id="49" fill="hold">
                            <p:stCondLst>
                              <p:cond delay="2500"/>
                            </p:stCondLst>
                            <p:childTnLst>
                              <p:par>
                                <p:cTn id="50" presetID="10" presetClass="entr" fill="hold" grpId="2" nodeType="afterEffect">
                                  <p:stCondLst>
                                    <p:cond delay="0"/>
                                  </p:stCondLst>
                                  <p:iterate>
                                    <p:tmAbs val="0"/>
                                  </p:iterate>
                                  <p:childTnLst>
                                    <p:set>
                                      <p:cBhvr>
                                        <p:cTn id="51" fill="hold"/>
                                        <p:tgtEl>
                                          <p:spTgt spid="7878">
                                            <p:txEl>
                                              <p:pRg st="6" end="6"/>
                                            </p:txEl>
                                          </p:spTgt>
                                        </p:tgtEl>
                                        <p:attrNameLst>
                                          <p:attrName>style.visibility</p:attrName>
                                        </p:attrNameLst>
                                      </p:cBhvr>
                                      <p:to>
                                        <p:strVal val="visible"/>
                                      </p:to>
                                    </p:set>
                                    <p:animEffect transition="in" filter="fade">
                                      <p:cBhvr>
                                        <p:cTn id="52" dur="500"/>
                                        <p:tgtEl>
                                          <p:spTgt spid="787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8" grpId="2" build="p" bldLvl="5" animBg="1" advAuto="0"/>
      <p:bldP spid="7881" grpId="4" animBg="1" advAuto="0"/>
      <p:bldP spid="7882" grpId="1" animBg="1" advAuto="0"/>
      <p:bldP spid="7883" grpId="3" animBg="1" advAuto="0"/>
      <p:bldP spid="7884" grpId="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2D0B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3EC2-5B04-4411-F174-8E2E1F8C6D3E}"/>
              </a:ext>
            </a:extLst>
          </p:cNvPr>
          <p:cNvSpPr>
            <a:spLocks noGrp="1"/>
          </p:cNvSpPr>
          <p:nvPr>
            <p:ph type="title"/>
          </p:nvPr>
        </p:nvSpPr>
        <p:spPr>
          <a:xfrm>
            <a:off x="609600" y="152400"/>
            <a:ext cx="10972800" cy="1371600"/>
          </a:xfrm>
        </p:spPr>
        <p:txBody>
          <a:bodyPr/>
          <a:lstStyle/>
          <a:p>
            <a:r>
              <a:rPr lang="en-US" sz="4800" dirty="0">
                <a:latin typeface="Cooper Black" panose="0208090404030B020404" pitchFamily="18" charset="0"/>
              </a:rPr>
              <a:t>The Form of Hebrew Writing</a:t>
            </a:r>
          </a:p>
        </p:txBody>
      </p:sp>
      <p:sp>
        <p:nvSpPr>
          <p:cNvPr id="3" name="Content Placeholder 2">
            <a:extLst>
              <a:ext uri="{FF2B5EF4-FFF2-40B4-BE49-F238E27FC236}">
                <a16:creationId xmlns:a16="http://schemas.microsoft.com/office/drawing/2014/main" id="{8FA13FC3-F176-0F15-B92C-6E847172FBBE}"/>
              </a:ext>
            </a:extLst>
          </p:cNvPr>
          <p:cNvSpPr>
            <a:spLocks noGrp="1"/>
          </p:cNvSpPr>
          <p:nvPr>
            <p:ph idx="1"/>
          </p:nvPr>
        </p:nvSpPr>
        <p:spPr>
          <a:xfrm>
            <a:off x="609600" y="1549399"/>
            <a:ext cx="10972800" cy="4740275"/>
          </a:xfrm>
        </p:spPr>
        <p:txBody>
          <a:bodyPr/>
          <a:lstStyle/>
          <a:p>
            <a:pPr marL="0" indent="0">
              <a:buNone/>
            </a:pPr>
            <a:r>
              <a:rPr lang="en-US" altLang="en-US" b="1" dirty="0">
                <a:solidFill>
                  <a:srgbClr val="A50021"/>
                </a:solidFill>
                <a:effectLst>
                  <a:outerShdw blurRad="38100" dist="38100" dir="2700000" algn="tl">
                    <a:srgbClr val="000000"/>
                  </a:outerShdw>
                </a:effectLst>
              </a:rPr>
              <a:t>The typical form of Hebrew writing became the scroll, long sheets of parchment (leather) stitched together and attached to a spindle for rolling up.</a:t>
            </a:r>
          </a:p>
          <a:p>
            <a:r>
              <a:rPr lang="en-US" sz="2800" i="1" dirty="0">
                <a:effectLst/>
              </a:rPr>
              <a:t>Usually, writing would be on only one side of the parchment surface.</a:t>
            </a:r>
          </a:p>
          <a:p>
            <a:r>
              <a:rPr lang="en-US" sz="2800" i="1" dirty="0">
                <a:effectLst/>
              </a:rPr>
              <a:t>The codex form (book form bound on one edge) would not be developed until the Christian era.</a:t>
            </a:r>
          </a:p>
          <a:p>
            <a:r>
              <a:rPr lang="en-US" sz="2800" i="1" dirty="0">
                <a:effectLst/>
              </a:rPr>
              <a:t>The reader was obliged to provide things like the division of words, vowels, punctuation, and paragraphing. There were no chapter or verse divisions.</a:t>
            </a:r>
          </a:p>
        </p:txBody>
      </p:sp>
      <p:sp>
        <p:nvSpPr>
          <p:cNvPr id="4" name="Slide Number Placeholder 3">
            <a:extLst>
              <a:ext uri="{FF2B5EF4-FFF2-40B4-BE49-F238E27FC236}">
                <a16:creationId xmlns:a16="http://schemas.microsoft.com/office/drawing/2014/main" id="{34AE1F3A-6C5D-EF98-3AC9-CC1A2BE9DE5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A93FE-E06E-48E0-B38F-7105DC4AA467}"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5332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2D0B2"/>
        </a:solidFill>
        <a:effectLst/>
      </p:bgPr>
    </p:bg>
    <p:spTree>
      <p:nvGrpSpPr>
        <p:cNvPr id="1" name=""/>
        <p:cNvGrpSpPr/>
        <p:nvPr/>
      </p:nvGrpSpPr>
      <p:grpSpPr>
        <a:xfrm>
          <a:off x="0" y="0"/>
          <a:ext cx="0" cy="0"/>
          <a:chOff x="0" y="0"/>
          <a:chExt cx="0" cy="0"/>
        </a:xfrm>
      </p:grpSpPr>
      <p:sp>
        <p:nvSpPr>
          <p:cNvPr id="6687" name="Title 1"/>
          <p:cNvSpPr txBox="1">
            <a:spLocks noGrp="1"/>
          </p:cNvSpPr>
          <p:nvPr>
            <p:ph type="title"/>
          </p:nvPr>
        </p:nvSpPr>
        <p:spPr>
          <a:xfrm>
            <a:off x="609600" y="152400"/>
            <a:ext cx="10972800" cy="1371600"/>
          </a:xfrm>
          <a:prstGeom prst="rect">
            <a:avLst/>
          </a:prstGeom>
        </p:spPr>
        <p:txBody>
          <a:bodyPr/>
          <a:lstStyle>
            <a:lvl1pPr>
              <a:defRPr sz="4800" b="1">
                <a:latin typeface="Cooper Black"/>
                <a:ea typeface="Cooper Black"/>
                <a:cs typeface="Cooper Black"/>
                <a:sym typeface="Cooper Black"/>
              </a:defRPr>
            </a:lvl1pPr>
          </a:lstStyle>
          <a:p>
            <a:r>
              <a:t>La Forma del Hebreo Escrito</a:t>
            </a:r>
          </a:p>
        </p:txBody>
      </p:sp>
      <p:sp>
        <p:nvSpPr>
          <p:cNvPr id="6688" name="Content Placeholder 2"/>
          <p:cNvSpPr txBox="1">
            <a:spLocks noGrp="1"/>
          </p:cNvSpPr>
          <p:nvPr>
            <p:ph type="body" idx="1"/>
          </p:nvPr>
        </p:nvSpPr>
        <p:spPr>
          <a:xfrm>
            <a:off x="609600" y="1549399"/>
            <a:ext cx="10972800" cy="4740276"/>
          </a:xfrm>
          <a:prstGeom prst="rect">
            <a:avLst/>
          </a:prstGeom>
        </p:spPr>
        <p:txBody>
          <a:bodyPr/>
          <a:lstStyle/>
          <a:p>
            <a:pPr marL="0" indent="0" defTabSz="896111">
              <a:buSzTx/>
              <a:buFont typeface="Wingdings"/>
              <a:buNone/>
              <a:defRPr sz="3136" b="1">
                <a:solidFill>
                  <a:srgbClr val="A50021"/>
                </a:solidFill>
                <a:effectLst>
                  <a:outerShdw blurRad="37338" dist="37338" dir="2700000" rotWithShape="0">
                    <a:srgbClr val="000000"/>
                  </a:outerShdw>
                </a:effectLst>
              </a:defRPr>
            </a:pPr>
            <a:r>
              <a:t>La forma típica del Hebreo escrito se volvió el rollo, largos pliegos de pergamino (cuero) cocido junto y pegado a un vástago de madera para enrollarlo.</a:t>
            </a:r>
          </a:p>
          <a:p>
            <a:pPr marL="336042" indent="-336042" defTabSz="896111">
              <a:spcBef>
                <a:spcPts val="600"/>
              </a:spcBef>
              <a:defRPr sz="2744">
                <a:effectLst/>
              </a:defRPr>
            </a:pPr>
            <a:r>
              <a:t>Usualmente, la escritura estaría solamente en un lado de la superficie del pergamino.</a:t>
            </a:r>
          </a:p>
          <a:p>
            <a:pPr marL="336042" indent="-336042" defTabSz="896111">
              <a:spcBef>
                <a:spcPts val="600"/>
              </a:spcBef>
              <a:defRPr sz="2744">
                <a:effectLst/>
              </a:defRPr>
            </a:pPr>
            <a:r>
              <a:t>La forma de códice (libro pegado en un lado) no sera desarrollado hasta la era Cristiana.</a:t>
            </a:r>
          </a:p>
          <a:p>
            <a:pPr marL="336042" indent="-336042" defTabSz="896111">
              <a:spcBef>
                <a:spcPts val="600"/>
              </a:spcBef>
              <a:defRPr sz="2744">
                <a:effectLst/>
              </a:defRPr>
            </a:pPr>
            <a:r>
              <a:t>El lector estaba obligado a proveer elementos como  la división de las palabras, vocales, puntuación, y párrafos. No había división de capítulos o de versículos.</a:t>
            </a:r>
          </a:p>
        </p:txBody>
      </p:sp>
      <p:sp>
        <p:nvSpPr>
          <p:cNvPr id="6689" name="Slide Number Placeholder 3"/>
          <p:cNvSpPr txBox="1">
            <a:spLocks noGrp="1"/>
          </p:cNvSpPr>
          <p:nvPr>
            <p:ph type="sldNum" sz="quarter" idx="2"/>
          </p:nvPr>
        </p:nvSpPr>
        <p:spPr>
          <a:xfrm>
            <a:off x="11280492" y="6432651"/>
            <a:ext cx="301909" cy="28882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688">
                                            <p:bg/>
                                          </p:spTgt>
                                        </p:tgtEl>
                                        <p:attrNameLst>
                                          <p:attrName>style.visibility</p:attrName>
                                        </p:attrNameLst>
                                      </p:cBhvr>
                                      <p:to>
                                        <p:strVal val="visible"/>
                                      </p:to>
                                    </p:set>
                                    <p:anim calcmode="lin" valueType="num">
                                      <p:cBhvr>
                                        <p:cTn id="7" dur="500" fill="hold"/>
                                        <p:tgtEl>
                                          <p:spTgt spid="6688">
                                            <p:bg/>
                                          </p:spTgt>
                                        </p:tgtEl>
                                        <p:attrNameLst>
                                          <p:attrName>ppt_w</p:attrName>
                                        </p:attrNameLst>
                                      </p:cBhvr>
                                      <p:tavLst>
                                        <p:tav tm="0">
                                          <p:val>
                                            <p:fltVal val="0"/>
                                          </p:val>
                                        </p:tav>
                                        <p:tav tm="100000">
                                          <p:val>
                                            <p:strVal val="#ppt_w"/>
                                          </p:val>
                                        </p:tav>
                                      </p:tavLst>
                                    </p:anim>
                                    <p:anim calcmode="lin" valueType="num">
                                      <p:cBhvr>
                                        <p:cTn id="8" dur="500" fill="hold"/>
                                        <p:tgtEl>
                                          <p:spTgt spid="668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688">
                                            <p:txEl>
                                              <p:pRg st="0" end="0"/>
                                            </p:txEl>
                                          </p:spTgt>
                                        </p:tgtEl>
                                        <p:attrNameLst>
                                          <p:attrName>style.visibility</p:attrName>
                                        </p:attrNameLst>
                                      </p:cBhvr>
                                      <p:to>
                                        <p:strVal val="visible"/>
                                      </p:to>
                                    </p:set>
                                    <p:anim calcmode="lin" valueType="num">
                                      <p:cBhvr>
                                        <p:cTn id="11" dur="500" fill="hold"/>
                                        <p:tgtEl>
                                          <p:spTgt spid="668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68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688">
                                            <p:txEl>
                                              <p:pRg st="1" end="1"/>
                                            </p:txEl>
                                          </p:spTgt>
                                        </p:tgtEl>
                                        <p:attrNameLst>
                                          <p:attrName>style.visibility</p:attrName>
                                        </p:attrNameLst>
                                      </p:cBhvr>
                                      <p:to>
                                        <p:strVal val="visible"/>
                                      </p:to>
                                    </p:set>
                                    <p:anim calcmode="lin" valueType="num">
                                      <p:cBhvr>
                                        <p:cTn id="17" dur="500" fill="hold"/>
                                        <p:tgtEl>
                                          <p:spTgt spid="668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68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688">
                                            <p:txEl>
                                              <p:pRg st="2" end="2"/>
                                            </p:txEl>
                                          </p:spTgt>
                                        </p:tgtEl>
                                        <p:attrNameLst>
                                          <p:attrName>style.visibility</p:attrName>
                                        </p:attrNameLst>
                                      </p:cBhvr>
                                      <p:to>
                                        <p:strVal val="visible"/>
                                      </p:to>
                                    </p:set>
                                    <p:anim calcmode="lin" valueType="num">
                                      <p:cBhvr>
                                        <p:cTn id="23" dur="500" fill="hold"/>
                                        <p:tgtEl>
                                          <p:spTgt spid="668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68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688">
                                            <p:txEl>
                                              <p:pRg st="3" end="3"/>
                                            </p:txEl>
                                          </p:spTgt>
                                        </p:tgtEl>
                                        <p:attrNameLst>
                                          <p:attrName>style.visibility</p:attrName>
                                        </p:attrNameLst>
                                      </p:cBhvr>
                                      <p:to>
                                        <p:strVal val="visible"/>
                                      </p:to>
                                    </p:set>
                                    <p:anim calcmode="lin" valueType="num">
                                      <p:cBhvr>
                                        <p:cTn id="29" dur="500" fill="hold"/>
                                        <p:tgtEl>
                                          <p:spTgt spid="668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668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8" grpId="1" build="p"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1" name="Rectangle 2"/>
          <p:cNvSpPr txBox="1">
            <a:spLocks noGrp="1"/>
          </p:cNvSpPr>
          <p:nvPr>
            <p:ph type="title"/>
          </p:nvPr>
        </p:nvSpPr>
        <p:spPr>
          <a:xfrm rot="16200000">
            <a:off x="-2413000" y="3124200"/>
            <a:ext cx="6731000" cy="609600"/>
          </a:xfrm>
          <a:prstGeom prst="rect">
            <a:avLst/>
          </a:prstGeom>
        </p:spPr>
        <p:txBody>
          <a:bodyPr>
            <a:normAutofit fontScale="90000"/>
          </a:bodyPr>
          <a:lstStyle/>
          <a:p>
            <a:pPr marR="0" algn="ctr" defTabSz="859536">
              <a:defRPr sz="2632" b="0" cap="none" spc="-94">
                <a:latin typeface="Book Antiqua"/>
                <a:ea typeface="Book Antiqua"/>
                <a:cs typeface="Book Antiqua"/>
                <a:sym typeface="Book Antiqua"/>
              </a:defRPr>
            </a:pPr>
            <a:r>
              <a:rPr lang="en-US" altLang="en-US" sz="2400" dirty="0">
                <a:latin typeface="+mn-lt"/>
              </a:rPr>
              <a:t>The Isaiah Scroll (Dead Sea Scrolls, 1QIsa</a:t>
            </a:r>
            <a:r>
              <a:rPr lang="en-US" altLang="en-US" sz="2400" baseline="30000" dirty="0">
                <a:latin typeface="+mn-lt"/>
              </a:rPr>
              <a:t>a</a:t>
            </a:r>
            <a:r>
              <a:rPr lang="en-US" altLang="en-US" sz="2400" dirty="0">
                <a:latin typeface="+mn-lt"/>
              </a:rPr>
              <a:t>)</a:t>
            </a:r>
            <a:br>
              <a:rPr lang="en-US" altLang="en-US" sz="2400" dirty="0">
                <a:latin typeface="+mn-lt"/>
              </a:rPr>
            </a:br>
            <a:r>
              <a:rPr dirty="0"/>
              <a:t>El </a:t>
            </a:r>
            <a:r>
              <a:rPr dirty="0" err="1"/>
              <a:t>rollo</a:t>
            </a:r>
            <a:r>
              <a:rPr dirty="0"/>
              <a:t> de </a:t>
            </a:r>
            <a:r>
              <a:rPr dirty="0" err="1"/>
              <a:t>Isaías</a:t>
            </a:r>
            <a:r>
              <a:rPr dirty="0"/>
              <a:t> (</a:t>
            </a:r>
            <a:r>
              <a:rPr dirty="0" err="1"/>
              <a:t>Rollos</a:t>
            </a:r>
            <a:r>
              <a:rPr dirty="0"/>
              <a:t> del Mar </a:t>
            </a:r>
            <a:r>
              <a:rPr dirty="0" err="1"/>
              <a:t>Muerto</a:t>
            </a:r>
            <a:r>
              <a:rPr dirty="0"/>
              <a:t>, 1QIsa</a:t>
            </a:r>
            <a:r>
              <a:rPr baseline="29872" dirty="0"/>
              <a:t>a</a:t>
            </a:r>
            <a:r>
              <a:rPr dirty="0"/>
              <a:t>)</a:t>
            </a:r>
          </a:p>
        </p:txBody>
      </p:sp>
      <p:pic>
        <p:nvPicPr>
          <p:cNvPr id="6692" name="Picture 3" descr="Picture 3"/>
          <p:cNvPicPr>
            <a:picLocks noChangeAspect="1"/>
          </p:cNvPicPr>
          <p:nvPr/>
        </p:nvPicPr>
        <p:blipFill>
          <a:blip r:embed="rId2"/>
          <a:stretch>
            <a:fillRect/>
          </a:stretch>
        </p:blipFill>
        <p:spPr>
          <a:xfrm>
            <a:off x="2008052" y="0"/>
            <a:ext cx="10188827" cy="6858000"/>
          </a:xfrm>
          <a:prstGeom prst="rect">
            <a:avLst/>
          </a:prstGeom>
          <a:ln w="12700">
            <a:miter lim="400000"/>
          </a:ln>
        </p:spPr>
      </p:pic>
      <p:sp>
        <p:nvSpPr>
          <p:cNvPr id="6693" name="Slide Number Placeholder 1"/>
          <p:cNvSpPr txBox="1">
            <a:spLocks noGrp="1"/>
          </p:cNvSpPr>
          <p:nvPr>
            <p:ph type="sldNum" sz="quarter" idx="2"/>
          </p:nvPr>
        </p:nvSpPr>
        <p:spPr>
          <a:xfrm>
            <a:off x="11480800" y="6512561"/>
            <a:ext cx="256540"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6692"/>
                                        </p:tgtEl>
                                        <p:attrNameLst>
                                          <p:attrName>style.visibility</p:attrName>
                                        </p:attrNameLst>
                                      </p:cBhvr>
                                      <p:to>
                                        <p:strVal val="visible"/>
                                      </p:to>
                                    </p:set>
                                    <p:animEffect transition="in" filter="fade">
                                      <p:cBhvr>
                                        <p:cTn id="7" dur="500"/>
                                        <p:tgtEl>
                                          <p:spTgt spid="6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2"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3B2F2C"/>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7A47706C-80EE-2B8E-4F6B-AB6AE319A8C1}"/>
              </a:ext>
            </a:extLst>
          </p:cNvPr>
          <p:cNvSpPr>
            <a:spLocks noGrp="1" noChangeArrowheads="1"/>
          </p:cNvSpPr>
          <p:nvPr>
            <p:ph type="title"/>
          </p:nvPr>
        </p:nvSpPr>
        <p:spPr>
          <a:xfrm>
            <a:off x="609600" y="692574"/>
            <a:ext cx="10972800" cy="1139825"/>
          </a:xfrm>
        </p:spPr>
        <p:txBody>
          <a:bodyPr/>
          <a:lstStyle/>
          <a:p>
            <a:pPr eaLnBrk="1" hangingPunct="1">
              <a:defRPr/>
            </a:pPr>
            <a:r>
              <a:rPr lang="en-US" altLang="en-US" sz="4000">
                <a:solidFill>
                  <a:srgbClr val="FFFF99"/>
                </a:solidFill>
                <a:latin typeface="Impact" panose="020B0806030902050204" pitchFamily="34" charset="0"/>
              </a:rPr>
              <a:t>THE HEBREW BIBLE </a:t>
            </a:r>
            <a:r>
              <a:rPr lang="en-US" altLang="en-US" sz="4000">
                <a:solidFill>
                  <a:srgbClr val="FFFF99"/>
                </a:solidFill>
                <a:latin typeface="Arial Narrow" panose="020B0606020202030204" pitchFamily="34" charset="0"/>
              </a:rPr>
              <a:t>(Old Testament)</a:t>
            </a:r>
            <a:br>
              <a:rPr lang="en-US" altLang="en-US" sz="4000">
                <a:solidFill>
                  <a:srgbClr val="FFFF99"/>
                </a:solidFill>
                <a:latin typeface="Impact" panose="020B0806030902050204" pitchFamily="34" charset="0"/>
              </a:rPr>
            </a:br>
            <a:r>
              <a:rPr lang="en-US" altLang="en-US" sz="2400">
                <a:solidFill>
                  <a:srgbClr val="FFFF99"/>
                </a:solidFill>
              </a:rPr>
              <a:t>Three Collections</a:t>
            </a:r>
            <a:endParaRPr lang="en-US" altLang="en-US" sz="4000">
              <a:solidFill>
                <a:srgbClr val="FFFF99"/>
              </a:solidFill>
            </a:endParaRPr>
          </a:p>
        </p:txBody>
      </p:sp>
      <p:sp>
        <p:nvSpPr>
          <p:cNvPr id="81923" name="Rectangle 3">
            <a:extLst>
              <a:ext uri="{FF2B5EF4-FFF2-40B4-BE49-F238E27FC236}">
                <a16:creationId xmlns:a16="http://schemas.microsoft.com/office/drawing/2014/main" id="{3896B131-9D86-1176-CA6B-8412678AA7C4}"/>
              </a:ext>
            </a:extLst>
          </p:cNvPr>
          <p:cNvSpPr>
            <a:spLocks noGrp="1" noChangeArrowheads="1"/>
          </p:cNvSpPr>
          <p:nvPr>
            <p:ph type="body" idx="1"/>
          </p:nvPr>
        </p:nvSpPr>
        <p:spPr>
          <a:xfrm>
            <a:off x="2209800" y="1828800"/>
            <a:ext cx="8800617" cy="4267200"/>
          </a:xfrm>
        </p:spPr>
        <p:txBody>
          <a:bodyPr/>
          <a:lstStyle/>
          <a:p>
            <a:pPr eaLnBrk="1" hangingPunct="1">
              <a:lnSpc>
                <a:spcPct val="80000"/>
              </a:lnSpc>
              <a:buNone/>
              <a:defRPr/>
            </a:pPr>
            <a:r>
              <a:rPr lang="en-US" altLang="en-US" sz="3400" dirty="0">
                <a:solidFill>
                  <a:schemeClr val="hlink"/>
                </a:solidFill>
                <a:latin typeface="HebrewTh"/>
              </a:rPr>
              <a:t>         </a:t>
            </a:r>
          </a:p>
          <a:p>
            <a:pPr eaLnBrk="1" hangingPunct="1">
              <a:lnSpc>
                <a:spcPct val="80000"/>
              </a:lnSpc>
              <a:buNone/>
              <a:defRPr/>
            </a:pPr>
            <a:r>
              <a:rPr lang="en-US" altLang="en-US" sz="1600" dirty="0">
                <a:solidFill>
                  <a:schemeClr val="hlink"/>
                </a:solidFill>
              </a:rPr>
              <a:t>   </a:t>
            </a:r>
            <a:r>
              <a:rPr lang="en-US" altLang="en-US" sz="2700" dirty="0">
                <a:solidFill>
                  <a:schemeClr val="hlink"/>
                </a:solidFill>
              </a:rPr>
              <a:t>Torah              </a:t>
            </a:r>
            <a:r>
              <a:rPr lang="en-US" altLang="en-US" sz="2700" dirty="0" err="1">
                <a:solidFill>
                  <a:schemeClr val="hlink"/>
                </a:solidFill>
              </a:rPr>
              <a:t>Nebiim</a:t>
            </a:r>
            <a:r>
              <a:rPr lang="en-US" altLang="en-US" sz="2700" dirty="0">
                <a:solidFill>
                  <a:schemeClr val="hlink"/>
                </a:solidFill>
              </a:rPr>
              <a:t>                  </a:t>
            </a:r>
            <a:r>
              <a:rPr lang="en-US" altLang="en-US" sz="2700" dirty="0" err="1">
                <a:solidFill>
                  <a:schemeClr val="hlink"/>
                </a:solidFill>
              </a:rPr>
              <a:t>Kethubim</a:t>
            </a:r>
          </a:p>
          <a:p>
            <a:pPr eaLnBrk="1" hangingPunct="1">
              <a:lnSpc>
                <a:spcPct val="80000"/>
              </a:lnSpc>
              <a:buNone/>
              <a:defRPr/>
            </a:pPr>
            <a:r>
              <a:rPr lang="en-US" altLang="en-US" sz="1800" b="1" i="1" dirty="0">
                <a:solidFill>
                  <a:srgbClr val="FFFF99"/>
                </a:solidFill>
                <a:latin typeface="Times New Roman"/>
              </a:rPr>
              <a:t>  </a:t>
            </a:r>
            <a:r>
              <a:rPr lang="en-US" altLang="en-US" sz="1800" b="1" i="1" dirty="0">
                <a:solidFill>
                  <a:schemeClr val="accent2">
                    <a:lumMod val="60000"/>
                    <a:lumOff val="40000"/>
                  </a:schemeClr>
                </a:solidFill>
                <a:latin typeface="Times New Roman"/>
              </a:rPr>
              <a:t> Genesis</a:t>
            </a:r>
            <a:r>
              <a:rPr lang="en-US" altLang="en-US" sz="1800" b="1" i="1" dirty="0">
                <a:latin typeface="Times New Roman"/>
              </a:rPr>
              <a:t>       </a:t>
            </a:r>
            <a:r>
              <a:rPr lang="en-US" altLang="en-US" sz="1800" b="1" i="1" dirty="0">
                <a:solidFill>
                  <a:srgbClr val="FFFFFF"/>
                </a:solidFill>
                <a:latin typeface="Times New Roman"/>
              </a:rPr>
              <a:t>                   </a:t>
            </a:r>
            <a:r>
              <a:rPr lang="en-US" altLang="en-US" sz="1800" b="1" i="1" dirty="0">
                <a:solidFill>
                  <a:srgbClr val="FFCC66"/>
                </a:solidFill>
                <a:latin typeface="Times New Roman"/>
              </a:rPr>
              <a:t>Former Prophets</a:t>
            </a:r>
            <a:r>
              <a:rPr lang="en-US" altLang="en-US" sz="1800" b="1" i="1" dirty="0">
                <a:latin typeface="Times New Roman"/>
              </a:rPr>
              <a:t>     </a:t>
            </a:r>
            <a:r>
              <a:rPr lang="en-US" altLang="en-US" sz="1800" b="1" i="1" dirty="0">
                <a:solidFill>
                  <a:srgbClr val="FFFFFF"/>
                </a:solidFill>
                <a:latin typeface="Times New Roman"/>
              </a:rPr>
              <a:t>                </a:t>
            </a:r>
            <a:r>
              <a:rPr lang="en-US" altLang="en-US" sz="1800" b="1" i="1" dirty="0">
                <a:solidFill>
                  <a:schemeClr val="accent2">
                    <a:lumMod val="60000"/>
                    <a:lumOff val="40000"/>
                  </a:schemeClr>
                </a:solidFill>
                <a:latin typeface="Times New Roman"/>
              </a:rPr>
              <a:t>Psalms</a:t>
            </a:r>
          </a:p>
          <a:p>
            <a:pPr eaLnBrk="1" hangingPunct="1">
              <a:lnSpc>
                <a:spcPct val="80000"/>
              </a:lnSpc>
              <a:buNone/>
              <a:defRPr/>
            </a:pPr>
            <a:r>
              <a:rPr lang="en-US" altLang="en-US" sz="1800" b="1" i="1" dirty="0">
                <a:solidFill>
                  <a:srgbClr val="FFFF99"/>
                </a:solidFill>
                <a:latin typeface="Times New Roman"/>
              </a:rPr>
              <a:t>   </a:t>
            </a:r>
            <a:r>
              <a:rPr lang="en-US" altLang="en-US" sz="1800" b="1" i="1" dirty="0">
                <a:solidFill>
                  <a:schemeClr val="accent2">
                    <a:lumMod val="60000"/>
                    <a:lumOff val="40000"/>
                  </a:schemeClr>
                </a:solidFill>
                <a:latin typeface="Times New Roman"/>
              </a:rPr>
              <a:t>Exodus	</a:t>
            </a:r>
            <a:r>
              <a:rPr lang="en-US" altLang="en-US" sz="1800" b="1" i="1" dirty="0">
                <a:latin typeface="Times New Roman"/>
              </a:rPr>
              <a:t>   </a:t>
            </a:r>
            <a:r>
              <a:rPr lang="en-US" altLang="en-US" sz="1800" b="1" i="1" dirty="0">
                <a:solidFill>
                  <a:srgbClr val="FFFFFF"/>
                </a:solidFill>
                <a:latin typeface="Times New Roman"/>
              </a:rPr>
              <a:t>                            </a:t>
            </a:r>
            <a:r>
              <a:rPr lang="en-US" altLang="en-US" sz="1800" b="1" i="1" dirty="0">
                <a:solidFill>
                  <a:schemeClr val="accent2">
                    <a:lumMod val="60000"/>
                    <a:lumOff val="40000"/>
                  </a:schemeClr>
                </a:solidFill>
                <a:latin typeface="Times New Roman"/>
              </a:rPr>
              <a:t>Joshua</a:t>
            </a:r>
            <a:r>
              <a:rPr lang="en-US" altLang="en-US" sz="1800" b="1" i="1" dirty="0">
                <a:latin typeface="Times New Roman"/>
              </a:rPr>
              <a:t>                                Proverbs</a:t>
            </a:r>
          </a:p>
          <a:p>
            <a:pPr eaLnBrk="1" hangingPunct="1">
              <a:lnSpc>
                <a:spcPct val="80000"/>
              </a:lnSpc>
              <a:buNone/>
              <a:defRPr/>
            </a:pPr>
            <a:r>
              <a:rPr lang="en-US" altLang="en-US" sz="1800" b="1" i="1" dirty="0">
                <a:latin typeface="Times New Roman"/>
              </a:rPr>
              <a:t>   </a:t>
            </a:r>
            <a:r>
              <a:rPr lang="en-US" altLang="en-US" sz="1800" b="1" i="1" dirty="0">
                <a:solidFill>
                  <a:schemeClr val="accent2">
                    <a:lumMod val="60000"/>
                    <a:lumOff val="40000"/>
                  </a:schemeClr>
                </a:solidFill>
                <a:latin typeface="Times New Roman"/>
              </a:rPr>
              <a:t>Leviticus</a:t>
            </a:r>
            <a:r>
              <a:rPr lang="en-US" altLang="en-US" sz="1800" b="1" i="1" dirty="0">
                <a:latin typeface="Times New Roman"/>
              </a:rPr>
              <a:t>         </a:t>
            </a:r>
            <a:r>
              <a:rPr lang="en-US" altLang="en-US" sz="1800" b="1" i="1" dirty="0">
                <a:solidFill>
                  <a:srgbClr val="FFFFFF"/>
                </a:solidFill>
                <a:latin typeface="Times New Roman"/>
              </a:rPr>
              <a:t>                     </a:t>
            </a:r>
            <a:r>
              <a:rPr lang="en-US" altLang="en-US" sz="1800" b="1" i="1" dirty="0">
                <a:solidFill>
                  <a:schemeClr val="accent2">
                    <a:lumMod val="60000"/>
                    <a:lumOff val="40000"/>
                  </a:schemeClr>
                </a:solidFill>
                <a:latin typeface="Times New Roman"/>
              </a:rPr>
              <a:t>Judges                                    </a:t>
            </a:r>
            <a:r>
              <a:rPr lang="en-US" altLang="en-US" sz="1800" b="1" i="1" dirty="0">
                <a:solidFill>
                  <a:srgbClr val="FFCC66"/>
                </a:solidFill>
                <a:latin typeface="Times New Roman"/>
              </a:rPr>
              <a:t>Job</a:t>
            </a:r>
          </a:p>
          <a:p>
            <a:pPr eaLnBrk="1" hangingPunct="1">
              <a:lnSpc>
                <a:spcPct val="80000"/>
              </a:lnSpc>
              <a:buNone/>
              <a:defRPr/>
            </a:pPr>
            <a:r>
              <a:rPr lang="en-US" altLang="en-US" sz="1800" b="1" i="1" dirty="0">
                <a:solidFill>
                  <a:schemeClr val="accent2">
                    <a:lumMod val="60000"/>
                    <a:lumOff val="40000"/>
                  </a:schemeClr>
                </a:solidFill>
                <a:latin typeface="Times New Roman"/>
              </a:rPr>
              <a:t>   Numbers</a:t>
            </a:r>
            <a:r>
              <a:rPr lang="en-US" altLang="en-US" sz="1800" b="1" i="1" dirty="0">
                <a:latin typeface="Times New Roman"/>
              </a:rPr>
              <a:t>   </a:t>
            </a:r>
            <a:r>
              <a:rPr lang="en-US" altLang="en-US" sz="1800" b="1" i="1" dirty="0">
                <a:solidFill>
                  <a:srgbClr val="FFFFFF"/>
                </a:solidFill>
                <a:latin typeface="Times New Roman"/>
              </a:rPr>
              <a:t>                          </a:t>
            </a:r>
            <a:r>
              <a:rPr lang="en-US" altLang="en-US" sz="1800" b="1" i="1" dirty="0">
                <a:solidFill>
                  <a:schemeClr val="accent2">
                    <a:lumMod val="60000"/>
                    <a:lumOff val="40000"/>
                  </a:schemeClr>
                </a:solidFill>
                <a:latin typeface="Times New Roman"/>
              </a:rPr>
              <a:t>Samuel</a:t>
            </a:r>
            <a:r>
              <a:rPr lang="en-US" altLang="en-US" sz="1800" b="1" i="1" dirty="0">
                <a:latin typeface="Times New Roman"/>
              </a:rPr>
              <a:t>                                    </a:t>
            </a:r>
            <a:r>
              <a:rPr lang="en-US" altLang="en-US" sz="1800" b="1" i="1" dirty="0" err="1">
                <a:latin typeface="Times New Roman"/>
              </a:rPr>
              <a:t>Megilloth</a:t>
            </a:r>
            <a:r>
              <a:rPr lang="en-US" altLang="en-US" sz="1800" b="1" i="1" dirty="0">
                <a:latin typeface="Times New Roman"/>
              </a:rPr>
              <a:t> (five rolls)</a:t>
            </a:r>
          </a:p>
          <a:p>
            <a:pPr eaLnBrk="1" hangingPunct="1">
              <a:lnSpc>
                <a:spcPct val="80000"/>
              </a:lnSpc>
              <a:buNone/>
              <a:defRPr/>
            </a:pPr>
            <a:r>
              <a:rPr lang="en-US" altLang="en-US" sz="1800" b="1" i="1" dirty="0">
                <a:solidFill>
                  <a:srgbClr val="FFFF99"/>
                </a:solidFill>
                <a:latin typeface="Times New Roman"/>
              </a:rPr>
              <a:t>   </a:t>
            </a:r>
            <a:r>
              <a:rPr lang="en-US" altLang="en-US" sz="1800" b="1" i="1" dirty="0">
                <a:solidFill>
                  <a:schemeClr val="accent2">
                    <a:lumMod val="60000"/>
                    <a:lumOff val="40000"/>
                  </a:schemeClr>
                </a:solidFill>
                <a:latin typeface="Times New Roman"/>
              </a:rPr>
              <a:t>Deuteronomy</a:t>
            </a:r>
            <a:r>
              <a:rPr lang="en-US" altLang="en-US" sz="1800" b="1" i="1" dirty="0">
                <a:latin typeface="Times New Roman"/>
              </a:rPr>
              <a:t>                      Kings                                             Song of Songs</a:t>
            </a:r>
            <a:endParaRPr lang="en-US" altLang="en-US" sz="1800" b="1" i="1" dirty="0">
              <a:solidFill>
                <a:srgbClr val="FFFFFF"/>
              </a:solidFill>
              <a:latin typeface="Times New Roman"/>
            </a:endParaRPr>
          </a:p>
          <a:p>
            <a:pPr>
              <a:lnSpc>
                <a:spcPct val="80000"/>
              </a:lnSpc>
              <a:buNone/>
              <a:defRPr/>
            </a:pPr>
            <a:r>
              <a:rPr lang="en-US" altLang="en-US" sz="1800" b="1" i="1" dirty="0">
                <a:latin typeface="Times New Roman"/>
              </a:rPr>
              <a:t>                                          Latter Prophets   </a:t>
            </a:r>
            <a:r>
              <a:rPr lang="en-US" altLang="en-US" sz="1800" b="1" i="1" dirty="0">
                <a:solidFill>
                  <a:srgbClr val="FFFFFF"/>
                </a:solidFill>
                <a:latin typeface="Times New Roman"/>
              </a:rPr>
              <a:t>                               </a:t>
            </a:r>
            <a:r>
              <a:rPr lang="en-US" altLang="en-US" sz="1800" b="1" i="1" dirty="0">
                <a:solidFill>
                  <a:schemeClr val="accent2">
                    <a:lumMod val="60000"/>
                    <a:lumOff val="40000"/>
                  </a:schemeClr>
                </a:solidFill>
                <a:latin typeface="Times New Roman"/>
              </a:rPr>
              <a:t>Ruth</a:t>
            </a:r>
            <a:endParaRPr lang="en-US" dirty="0">
              <a:solidFill>
                <a:schemeClr val="accent2">
                  <a:lumMod val="60000"/>
                  <a:lumOff val="40000"/>
                </a:schemeClr>
              </a:solidFill>
            </a:endParaRPr>
          </a:p>
          <a:p>
            <a:pPr eaLnBrk="1" hangingPunct="1">
              <a:lnSpc>
                <a:spcPct val="80000"/>
              </a:lnSpc>
              <a:buNone/>
              <a:defRPr/>
            </a:pPr>
            <a:r>
              <a:rPr lang="en-US" altLang="en-US" sz="1800" b="1" i="1" dirty="0">
                <a:latin typeface="Times New Roman"/>
              </a:rPr>
              <a:t>                                               Isaiah                                            Lamentations</a:t>
            </a:r>
          </a:p>
          <a:p>
            <a:pPr eaLnBrk="1" hangingPunct="1">
              <a:lnSpc>
                <a:spcPct val="80000"/>
              </a:lnSpc>
              <a:buNone/>
              <a:defRPr/>
            </a:pPr>
            <a:r>
              <a:rPr lang="en-US" altLang="en-US" sz="1800" b="1" i="1" dirty="0">
                <a:latin typeface="Times New Roman"/>
              </a:rPr>
              <a:t>                                               Jeremiah                                       Esther</a:t>
            </a:r>
          </a:p>
          <a:p>
            <a:pPr eaLnBrk="1" hangingPunct="1">
              <a:lnSpc>
                <a:spcPct val="80000"/>
              </a:lnSpc>
              <a:buNone/>
              <a:defRPr/>
            </a:pPr>
            <a:r>
              <a:rPr lang="en-US" altLang="en-US" sz="1800" b="1" i="1" dirty="0">
                <a:latin typeface="Times New Roman"/>
              </a:rPr>
              <a:t>                                               Ezekiel                                           Ecclesiastes</a:t>
            </a:r>
          </a:p>
          <a:p>
            <a:pPr eaLnBrk="1" hangingPunct="1">
              <a:lnSpc>
                <a:spcPct val="80000"/>
              </a:lnSpc>
              <a:buNone/>
              <a:defRPr/>
            </a:pPr>
            <a:r>
              <a:rPr lang="en-US" altLang="en-US" sz="1800" b="1" i="1" dirty="0">
                <a:latin typeface="Times New Roman"/>
              </a:rPr>
              <a:t>                                               The Twelve                              Daniel</a:t>
            </a:r>
          </a:p>
          <a:p>
            <a:pPr eaLnBrk="1" hangingPunct="1">
              <a:lnSpc>
                <a:spcPct val="80000"/>
              </a:lnSpc>
              <a:buNone/>
              <a:defRPr/>
            </a:pPr>
            <a:r>
              <a:rPr lang="en-US" altLang="en-US" sz="1800" b="1" i="1" dirty="0">
                <a:latin typeface="Times New Roman"/>
              </a:rPr>
              <a:t>							Ezra-Nehemiah</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a:t>
            </a:r>
            <a:r>
              <a:rPr lang="en-US" altLang="en-US" sz="1800" b="1" i="1" dirty="0">
                <a:solidFill>
                  <a:schemeClr val="accent2">
                    <a:lumMod val="60000"/>
                    <a:lumOff val="40000"/>
                  </a:schemeClr>
                </a:solidFill>
                <a:latin typeface="Times New Roman" panose="02020603050405020304" pitchFamily="18" charset="0"/>
              </a:rPr>
              <a:t>Chronicles</a:t>
            </a:r>
            <a:endParaRPr lang="en-US" altLang="en-US" sz="1800" dirty="0">
              <a:solidFill>
                <a:schemeClr val="accent2">
                  <a:lumMod val="60000"/>
                  <a:lumOff val="40000"/>
                </a:schemeClr>
              </a:solidFill>
              <a:latin typeface="Times New Roman" panose="02020603050405020304" pitchFamily="18" charset="0"/>
            </a:endParaRPr>
          </a:p>
        </p:txBody>
      </p:sp>
      <p:sp>
        <p:nvSpPr>
          <p:cNvPr id="81924" name="Text Box 4">
            <a:extLst>
              <a:ext uri="{FF2B5EF4-FFF2-40B4-BE49-F238E27FC236}">
                <a16:creationId xmlns:a16="http://schemas.microsoft.com/office/drawing/2014/main" id="{ABB1A564-D214-7347-478D-4728AAB20C10}"/>
              </a:ext>
            </a:extLst>
          </p:cNvPr>
          <p:cNvSpPr txBox="1">
            <a:spLocks noChangeArrowheads="1"/>
          </p:cNvSpPr>
          <p:nvPr/>
        </p:nvSpPr>
        <p:spPr bwMode="auto">
          <a:xfrm>
            <a:off x="1826872" y="4529922"/>
            <a:ext cx="2286000" cy="1628775"/>
          </a:xfrm>
          <a:prstGeom prst="rect">
            <a:avLst/>
          </a:prstGeom>
          <a:solidFill>
            <a:schemeClr val="accent6">
              <a:lumMod val="50000"/>
            </a:schemeClr>
          </a:solidFill>
          <a:ln w="12700">
            <a:solidFill>
              <a:schemeClr val="tx1"/>
            </a:solidFill>
            <a:miter lim="800000"/>
            <a:headEnd/>
            <a:tailEnd/>
          </a:ln>
          <a:effec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These 24 books are the same as the 39 in the English Old Testament.</a:t>
            </a:r>
          </a:p>
        </p:txBody>
      </p:sp>
      <p:sp>
        <p:nvSpPr>
          <p:cNvPr id="2" name="TextBox 1">
            <a:extLst>
              <a:ext uri="{FF2B5EF4-FFF2-40B4-BE49-F238E27FC236}">
                <a16:creationId xmlns:a16="http://schemas.microsoft.com/office/drawing/2014/main" id="{25BF0509-8EAB-3EFC-35B9-C0E4397458DC}"/>
              </a:ext>
            </a:extLst>
          </p:cNvPr>
          <p:cNvSpPr txBox="1"/>
          <p:nvPr/>
        </p:nvSpPr>
        <p:spPr>
          <a:xfrm rot="16200000">
            <a:off x="-1620497" y="2630473"/>
            <a:ext cx="532336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C66"/>
                </a:solidFill>
                <a:effectLst/>
                <a:uLnTx/>
                <a:uFillTx/>
                <a:latin typeface="Arial Black" panose="020B0A04020102020204" pitchFamily="34" charset="0"/>
                <a:ea typeface="+mn-ea"/>
                <a:cs typeface="Aharoni" panose="02010803020104030203" pitchFamily="2" charset="-79"/>
              </a:rPr>
              <a:t>ADAM TO DAVID</a:t>
            </a:r>
          </a:p>
        </p:txBody>
      </p:sp>
      <p:sp>
        <p:nvSpPr>
          <p:cNvPr id="3" name="Slide Number Placeholder 2">
            <a:extLst>
              <a:ext uri="{FF2B5EF4-FFF2-40B4-BE49-F238E27FC236}">
                <a16:creationId xmlns:a16="http://schemas.microsoft.com/office/drawing/2014/main" id="{12849360-6B75-B5F9-3A00-9F09A00F8B3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p:cTn id="7" dur="500" fill="hold"/>
                                        <p:tgtEl>
                                          <p:spTgt spid="81924"/>
                                        </p:tgtEl>
                                        <p:attrNameLst>
                                          <p:attrName>ppt_w</p:attrName>
                                        </p:attrNameLst>
                                      </p:cBhvr>
                                      <p:tavLst>
                                        <p:tav tm="0">
                                          <p:val>
                                            <p:fltVal val="0"/>
                                          </p:val>
                                        </p:tav>
                                        <p:tav tm="100000">
                                          <p:val>
                                            <p:strVal val="#ppt_w"/>
                                          </p:val>
                                        </p:tav>
                                      </p:tavLst>
                                    </p:anim>
                                    <p:anim calcmode="lin" valueType="num">
                                      <p:cBhvr>
                                        <p:cTn id="8" dur="500" fill="hold"/>
                                        <p:tgtEl>
                                          <p:spTgt spid="819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5" name="Rectangle 3"/>
          <p:cNvSpPr txBox="1">
            <a:spLocks noGrp="1"/>
          </p:cNvSpPr>
          <p:nvPr>
            <p:ph type="body" idx="1"/>
          </p:nvPr>
        </p:nvSpPr>
        <p:spPr>
          <a:xfrm>
            <a:off x="398058" y="3429000"/>
            <a:ext cx="11395883" cy="3322490"/>
          </a:xfrm>
          <a:prstGeom prst="rect">
            <a:avLst/>
          </a:prstGeom>
        </p:spPr>
        <p:txBody>
          <a:bodyPr>
            <a:normAutofit/>
          </a:bodyPr>
          <a:lstStyle>
            <a:lvl1pPr algn="r">
              <a:lnSpc>
                <a:spcPct val="90000"/>
              </a:lnSpc>
              <a:spcBef>
                <a:spcPts val="1900"/>
              </a:spcBef>
              <a:buSzTx/>
              <a:buFont typeface="Wingdings"/>
              <a:buNone/>
              <a:defRPr sz="8000">
                <a:solidFill>
                  <a:srgbClr val="FF3300"/>
                </a:solidFill>
                <a:latin typeface="Matura MT Script Capitals"/>
                <a:ea typeface="Matura MT Script Capitals"/>
                <a:cs typeface="Matura MT Script Capitals"/>
                <a:sym typeface="Matura MT Script Capitals"/>
              </a:defRPr>
            </a:lvl1pPr>
          </a:lstStyle>
          <a:p>
            <a:r>
              <a:rPr lang="en-US" altLang="en-US" dirty="0">
                <a:latin typeface="Matura MT Script Capitals" pitchFamily="66" charset="0"/>
              </a:rPr>
              <a:t>Interpreting Old Testament Literature</a:t>
            </a:r>
          </a:p>
          <a:p>
            <a:r>
              <a:rPr sz="3200" dirty="0" err="1"/>
              <a:t>Interpretando</a:t>
            </a:r>
            <a:r>
              <a:rPr sz="3200" dirty="0"/>
              <a:t> la </a:t>
            </a:r>
            <a:r>
              <a:rPr sz="3200" dirty="0" err="1"/>
              <a:t>Literatura</a:t>
            </a:r>
            <a:r>
              <a:rPr sz="3200" dirty="0"/>
              <a:t> del </a:t>
            </a:r>
            <a:r>
              <a:rPr sz="3200" dirty="0" err="1"/>
              <a:t>Antiguo</a:t>
            </a:r>
            <a:r>
              <a:rPr sz="3200" dirty="0"/>
              <a:t> </a:t>
            </a:r>
            <a:r>
              <a:rPr sz="3200" dirty="0" err="1"/>
              <a:t>Testamento</a:t>
            </a:r>
            <a:endParaRPr sz="3200" dirty="0"/>
          </a:p>
        </p:txBody>
      </p:sp>
      <p:sp>
        <p:nvSpPr>
          <p:cNvPr id="6696"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695">
                                            <p:bg/>
                                          </p:spTgt>
                                        </p:tgtEl>
                                        <p:attrNameLst>
                                          <p:attrName>style.visibility</p:attrName>
                                        </p:attrNameLst>
                                      </p:cBhvr>
                                      <p:to>
                                        <p:strVal val="visible"/>
                                      </p:to>
                                    </p:set>
                                    <p:anim calcmode="lin" valueType="num">
                                      <p:cBhvr>
                                        <p:cTn id="7" dur="500" fill="hold"/>
                                        <p:tgtEl>
                                          <p:spTgt spid="6695">
                                            <p:bg/>
                                          </p:spTgt>
                                        </p:tgtEl>
                                        <p:attrNameLst>
                                          <p:attrName>ppt_x</p:attrName>
                                        </p:attrNameLst>
                                      </p:cBhvr>
                                      <p:tavLst>
                                        <p:tav tm="0">
                                          <p:val>
                                            <p:strVal val="0-#ppt_w/2"/>
                                          </p:val>
                                        </p:tav>
                                        <p:tav tm="100000">
                                          <p:val>
                                            <p:strVal val="#ppt_x"/>
                                          </p:val>
                                        </p:tav>
                                      </p:tavLst>
                                    </p:anim>
                                    <p:anim calcmode="lin" valueType="num">
                                      <p:cBhvr>
                                        <p:cTn id="8" dur="500" fill="hold"/>
                                        <p:tgtEl>
                                          <p:spTgt spid="6695">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1" nodeType="afterEffect">
                                  <p:stCondLst>
                                    <p:cond delay="0"/>
                                  </p:stCondLst>
                                  <p:iterate>
                                    <p:tmAbs val="0"/>
                                  </p:iterate>
                                  <p:childTnLst>
                                    <p:set>
                                      <p:cBhvr>
                                        <p:cTn id="11" fill="hold"/>
                                        <p:tgtEl>
                                          <p:spTgt spid="6695">
                                            <p:txEl>
                                              <p:pRg st="0" end="0"/>
                                            </p:txEl>
                                          </p:spTgt>
                                        </p:tgtEl>
                                        <p:attrNameLst>
                                          <p:attrName>style.visibility</p:attrName>
                                        </p:attrNameLst>
                                      </p:cBhvr>
                                      <p:to>
                                        <p:strVal val="visible"/>
                                      </p:to>
                                    </p:set>
                                    <p:anim calcmode="lin" valueType="num">
                                      <p:cBhvr>
                                        <p:cTn id="12" dur="500" fill="hold"/>
                                        <p:tgtEl>
                                          <p:spTgt spid="6695">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6695">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1" nodeType="withEffect">
                                  <p:stCondLst>
                                    <p:cond delay="0"/>
                                  </p:stCondLst>
                                  <p:iterate>
                                    <p:tmAbs val="0"/>
                                  </p:iterate>
                                  <p:childTnLst>
                                    <p:set>
                                      <p:cBhvr>
                                        <p:cTn id="15" fill="hold"/>
                                        <p:tgtEl>
                                          <p:spTgt spid="6695">
                                            <p:txEl>
                                              <p:pRg st="1" end="1"/>
                                            </p:txEl>
                                          </p:spTgt>
                                        </p:tgtEl>
                                        <p:attrNameLst>
                                          <p:attrName>style.visibility</p:attrName>
                                        </p:attrNameLst>
                                      </p:cBhvr>
                                      <p:to>
                                        <p:strVal val="visible"/>
                                      </p:to>
                                    </p:set>
                                    <p:anim calcmode="lin" valueType="num">
                                      <p:cBhvr>
                                        <p:cTn id="16" dur="500" fill="hold"/>
                                        <p:tgtEl>
                                          <p:spTgt spid="6695">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669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5" grpId="1" build="p"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C0C3-B55E-5149-ACC3-0455F3DA7F2D}"/>
              </a:ext>
            </a:extLst>
          </p:cNvPr>
          <p:cNvSpPr>
            <a:spLocks noGrp="1"/>
          </p:cNvSpPr>
          <p:nvPr>
            <p:ph type="title"/>
          </p:nvPr>
        </p:nvSpPr>
        <p:spPr>
          <a:xfrm>
            <a:off x="436880" y="374650"/>
            <a:ext cx="11318240" cy="1611428"/>
          </a:xfrm>
        </p:spPr>
        <p:txBody>
          <a:bodyPr/>
          <a:lstStyle/>
          <a:p>
            <a:r>
              <a:rPr lang="en-US" sz="3600" dirty="0"/>
              <a:t>All Human Language is Culturally Conditioned and Idiomatic, including Hebrew</a:t>
            </a:r>
          </a:p>
        </p:txBody>
      </p:sp>
      <p:sp>
        <p:nvSpPr>
          <p:cNvPr id="3" name="Content Placeholder 2">
            <a:extLst>
              <a:ext uri="{FF2B5EF4-FFF2-40B4-BE49-F238E27FC236}">
                <a16:creationId xmlns:a16="http://schemas.microsoft.com/office/drawing/2014/main" id="{95D7C04B-88C6-C35A-BCFC-7E3AD47E29CF}"/>
              </a:ext>
            </a:extLst>
          </p:cNvPr>
          <p:cNvSpPr>
            <a:spLocks noGrp="1"/>
          </p:cNvSpPr>
          <p:nvPr>
            <p:ph idx="1"/>
          </p:nvPr>
        </p:nvSpPr>
        <p:spPr>
          <a:xfrm>
            <a:off x="690880" y="2173287"/>
            <a:ext cx="10972800" cy="4071938"/>
          </a:xfrm>
        </p:spPr>
        <p:txBody>
          <a:bodyPr/>
          <a:lstStyle/>
          <a:p>
            <a:pPr marL="114300" marR="0" indent="0">
              <a:lnSpc>
                <a:spcPct val="107000"/>
              </a:lnSpc>
              <a:spcBef>
                <a:spcPts val="0"/>
              </a:spcBef>
              <a:spcAft>
                <a:spcPts val="800"/>
              </a:spcAft>
              <a:buNone/>
            </a:pPr>
            <a:r>
              <a:rPr lang="en-US" sz="2800" dirty="0">
                <a:effectLst/>
                <a:latin typeface="Calibri"/>
                <a:ea typeface="Calibri" panose="020F0502020204030204" pitchFamily="34" charset="0"/>
                <a:cs typeface="Arial"/>
              </a:rPr>
              <a:t>“Abraham was very heavy…” (i.e., Abraham [was] very rich…)</a:t>
            </a:r>
          </a:p>
          <a:p>
            <a:pPr marL="114300" marR="0" indent="0">
              <a:lnSpc>
                <a:spcPct val="107000"/>
              </a:lnSpc>
              <a:spcBef>
                <a:spcPts val="0"/>
              </a:spcBef>
              <a:spcAft>
                <a:spcPts val="800"/>
              </a:spcAft>
              <a:buNone/>
            </a:pPr>
            <a:r>
              <a:rPr lang="en-US" sz="2800" dirty="0">
                <a:effectLst/>
                <a:latin typeface="Calibri"/>
                <a:ea typeface="Calibri" panose="020F0502020204030204" pitchFamily="34" charset="0"/>
                <a:cs typeface="Arial"/>
              </a:rPr>
              <a:t>“And do not send a hand in him…” (i.e., And do not lay a hand on him…)</a:t>
            </a:r>
          </a:p>
          <a:p>
            <a:pPr marL="114300" marR="0" indent="0">
              <a:lnSpc>
                <a:spcPct val="107000"/>
              </a:lnSpc>
              <a:spcBef>
                <a:spcPts val="0"/>
              </a:spcBef>
              <a:spcAft>
                <a:spcPts val="800"/>
              </a:spcAft>
              <a:buNone/>
            </a:pPr>
            <a:r>
              <a:rPr lang="en-US" sz="2800" dirty="0">
                <a:effectLst/>
                <a:latin typeface="Calibri"/>
                <a:ea typeface="Calibri" panose="020F0502020204030204" pitchFamily="34" charset="0"/>
                <a:cs typeface="Arial"/>
              </a:rPr>
              <a:t>“Please go see about the peace of the flock…” (i.e., Please go see about the well-being of the flock…)</a:t>
            </a:r>
          </a:p>
          <a:p>
            <a:pPr marL="114300" marR="0" indent="0">
              <a:lnSpc>
                <a:spcPct val="107000"/>
              </a:lnSpc>
              <a:spcBef>
                <a:spcPts val="0"/>
              </a:spcBef>
              <a:spcAft>
                <a:spcPts val="800"/>
              </a:spcAft>
              <a:buNone/>
            </a:pPr>
            <a:r>
              <a:rPr lang="en-US" sz="2800" dirty="0">
                <a:effectLst/>
                <a:latin typeface="Calibri"/>
                <a:ea typeface="Calibri" panose="020F0502020204030204" pitchFamily="34" charset="0"/>
                <a:cs typeface="Arial"/>
              </a:rPr>
              <a:t>“The man knew Eve, his wife…” (i.e., The man had conjugal relations with Eve, his wife…)</a:t>
            </a:r>
          </a:p>
          <a:p>
            <a:pPr marL="114300" marR="0" indent="0">
              <a:lnSpc>
                <a:spcPct val="107000"/>
              </a:lnSpc>
              <a:spcBef>
                <a:spcPts val="0"/>
              </a:spcBef>
              <a:spcAft>
                <a:spcPts val="800"/>
              </a:spcAft>
              <a:buNone/>
            </a:pPr>
            <a:endParaRPr lang="en-US" dirty="0">
              <a:effectLst/>
              <a:latin typeface="Calibri" panose="020F0502020204030204" pitchFamily="34" charset="0"/>
              <a:ea typeface="Calibri" panose="020F0502020204030204" pitchFamily="34" charset="0"/>
              <a:cs typeface="Arial" panose="020B0604020202020204" pitchFamily="34" charset="0"/>
            </a:endParaRPr>
          </a:p>
          <a:p>
            <a:pPr marL="114300" marR="0" indent="0">
              <a:lnSpc>
                <a:spcPct val="107000"/>
              </a:lnSpc>
              <a:spcBef>
                <a:spcPts val="0"/>
              </a:spcBef>
              <a:spcAft>
                <a:spcPts val="800"/>
              </a:spcAft>
              <a:buNone/>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A6FBBB50-BFFD-26C1-96B9-1F5A381AEC5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A93FE-E06E-48E0-B38F-7105DC4AA467}"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362869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8" name="Title 1"/>
          <p:cNvSpPr txBox="1">
            <a:spLocks noGrp="1"/>
          </p:cNvSpPr>
          <p:nvPr>
            <p:ph type="title"/>
          </p:nvPr>
        </p:nvSpPr>
        <p:spPr>
          <a:xfrm>
            <a:off x="436879" y="374650"/>
            <a:ext cx="11318242" cy="1611428"/>
          </a:xfrm>
          <a:prstGeom prst="rect">
            <a:avLst/>
          </a:prstGeom>
        </p:spPr>
        <p:txBody>
          <a:bodyPr/>
          <a:lstStyle>
            <a:lvl1pPr>
              <a:defRPr sz="3600"/>
            </a:lvl1pPr>
          </a:lstStyle>
          <a:p>
            <a:r>
              <a:t>Todo Lenguaje Humano está condicionado de forma Cultural e Idiomática, incluyendo el Hebreo</a:t>
            </a:r>
          </a:p>
        </p:txBody>
      </p:sp>
      <p:sp>
        <p:nvSpPr>
          <p:cNvPr id="6699" name="Content Placeholder 2"/>
          <p:cNvSpPr txBox="1">
            <a:spLocks noGrp="1"/>
          </p:cNvSpPr>
          <p:nvPr>
            <p:ph type="body" idx="1"/>
          </p:nvPr>
        </p:nvSpPr>
        <p:spPr>
          <a:xfrm>
            <a:off x="690880" y="2173286"/>
            <a:ext cx="10972801" cy="4071939"/>
          </a:xfrm>
          <a:prstGeom prst="rect">
            <a:avLst/>
          </a:prstGeom>
        </p:spPr>
        <p:txBody>
          <a:bodyPr lIns="45719" tIns="45720" rIns="45719" bIns="45720" anchor="t">
            <a:normAutofit/>
          </a:bodyPr>
          <a:lstStyle/>
          <a:p>
            <a:pPr marL="0" indent="108585" defTabSz="868680">
              <a:lnSpc>
                <a:spcPct val="107000"/>
              </a:lnSpc>
              <a:buSzTx/>
              <a:buFont typeface="Wingdings"/>
              <a:buNone/>
              <a:defRPr sz="2660">
                <a:effectLst/>
                <a:latin typeface="+mn-lt"/>
                <a:ea typeface="+mn-ea"/>
                <a:cs typeface="+mn-cs"/>
                <a:sym typeface="Calibri"/>
              </a:defRPr>
            </a:pPr>
            <a:r>
              <a:rPr sz="2650" dirty="0"/>
              <a:t>“Abraham </a:t>
            </a:r>
            <a:r>
              <a:rPr sz="2650" dirty="0" err="1"/>
              <a:t>estaba</a:t>
            </a:r>
            <a:r>
              <a:rPr sz="2650" dirty="0"/>
              <a:t> </a:t>
            </a:r>
            <a:r>
              <a:rPr sz="2650" dirty="0" err="1"/>
              <a:t>muy</a:t>
            </a:r>
            <a:r>
              <a:rPr sz="2650" dirty="0"/>
              <a:t> </a:t>
            </a:r>
            <a:r>
              <a:rPr sz="2650" dirty="0" err="1"/>
              <a:t>pesado</a:t>
            </a:r>
            <a:r>
              <a:rPr sz="2650" dirty="0"/>
              <a:t>…” (i.e., Abraham [era] </a:t>
            </a:r>
            <a:r>
              <a:rPr sz="2650" dirty="0" err="1"/>
              <a:t>muy</a:t>
            </a:r>
            <a:r>
              <a:rPr sz="2650" dirty="0"/>
              <a:t> </a:t>
            </a:r>
            <a:r>
              <a:rPr sz="2650" dirty="0" err="1"/>
              <a:t>rico</a:t>
            </a:r>
            <a:r>
              <a:rPr sz="2650" dirty="0"/>
              <a:t>…)</a:t>
            </a:r>
          </a:p>
          <a:p>
            <a:pPr marL="0" indent="108585" defTabSz="868680">
              <a:lnSpc>
                <a:spcPct val="107000"/>
              </a:lnSpc>
              <a:buSzTx/>
              <a:buFont typeface="Wingdings"/>
              <a:buNone/>
              <a:defRPr sz="2660">
                <a:effectLst/>
                <a:latin typeface="+mn-lt"/>
                <a:ea typeface="+mn-ea"/>
                <a:cs typeface="+mn-cs"/>
                <a:sym typeface="Calibri"/>
              </a:defRPr>
            </a:pPr>
            <a:r>
              <a:rPr sz="2650" dirty="0"/>
              <a:t>“Y no </a:t>
            </a:r>
            <a:r>
              <a:rPr sz="2650" dirty="0" err="1"/>
              <a:t>envíes</a:t>
            </a:r>
            <a:r>
              <a:rPr sz="2650" dirty="0"/>
              <a:t> la mano </a:t>
            </a:r>
            <a:r>
              <a:rPr sz="2650" dirty="0" err="1"/>
              <a:t>en</a:t>
            </a:r>
            <a:r>
              <a:rPr sz="2650" dirty="0"/>
              <a:t> </a:t>
            </a:r>
            <a:r>
              <a:rPr sz="2650" dirty="0" err="1"/>
              <a:t>él</a:t>
            </a:r>
            <a:r>
              <a:rPr sz="2650" dirty="0"/>
              <a:t>…” (i.e., Y no </a:t>
            </a:r>
            <a:r>
              <a:rPr sz="2650" dirty="0" err="1"/>
              <a:t>pongas</a:t>
            </a:r>
            <a:r>
              <a:rPr sz="2650" dirty="0"/>
              <a:t> la mano </a:t>
            </a:r>
            <a:r>
              <a:rPr sz="2650" dirty="0" err="1"/>
              <a:t>sobre</a:t>
            </a:r>
            <a:r>
              <a:rPr sz="2650" dirty="0"/>
              <a:t> </a:t>
            </a:r>
            <a:r>
              <a:rPr sz="2650" dirty="0" err="1"/>
              <a:t>él</a:t>
            </a:r>
            <a:r>
              <a:rPr sz="2650" dirty="0"/>
              <a:t>…)</a:t>
            </a:r>
          </a:p>
          <a:p>
            <a:pPr marL="0" indent="108585" defTabSz="868680">
              <a:lnSpc>
                <a:spcPct val="107000"/>
              </a:lnSpc>
              <a:buSzTx/>
              <a:buFont typeface="Wingdings"/>
              <a:buNone/>
              <a:defRPr sz="2660">
                <a:effectLst/>
                <a:latin typeface="+mn-lt"/>
                <a:ea typeface="+mn-ea"/>
                <a:cs typeface="+mn-cs"/>
                <a:sym typeface="Calibri"/>
              </a:defRPr>
            </a:pPr>
            <a:r>
              <a:rPr sz="2650" dirty="0"/>
              <a:t>“Por favor </a:t>
            </a:r>
            <a:r>
              <a:rPr sz="2650" dirty="0" err="1"/>
              <a:t>ve</a:t>
            </a:r>
            <a:r>
              <a:rPr sz="2650" dirty="0"/>
              <a:t> a </a:t>
            </a:r>
            <a:r>
              <a:rPr sz="2650" dirty="0" err="1"/>
              <a:t>ver</a:t>
            </a:r>
            <a:r>
              <a:rPr sz="2650" dirty="0"/>
              <a:t> </a:t>
            </a:r>
            <a:r>
              <a:rPr sz="2650" dirty="0" err="1"/>
              <a:t>sobre</a:t>
            </a:r>
            <a:r>
              <a:rPr sz="2650" dirty="0"/>
              <a:t> la </a:t>
            </a:r>
            <a:r>
              <a:rPr sz="2650" dirty="0" err="1"/>
              <a:t>paz</a:t>
            </a:r>
            <a:r>
              <a:rPr sz="2650" dirty="0"/>
              <a:t> de la </a:t>
            </a:r>
            <a:r>
              <a:rPr sz="2650" dirty="0" err="1"/>
              <a:t>manada</a:t>
            </a:r>
            <a:r>
              <a:rPr sz="2650" dirty="0"/>
              <a:t>…” (i.e., Por favor </a:t>
            </a:r>
            <a:r>
              <a:rPr sz="2650" dirty="0" err="1"/>
              <a:t>ve</a:t>
            </a:r>
            <a:r>
              <a:rPr sz="2650" dirty="0"/>
              <a:t> a </a:t>
            </a:r>
            <a:r>
              <a:rPr sz="2650" dirty="0" err="1"/>
              <a:t>revisar</a:t>
            </a:r>
            <a:r>
              <a:rPr sz="2650" dirty="0"/>
              <a:t> </a:t>
            </a:r>
            <a:r>
              <a:rPr sz="2650" dirty="0" err="1"/>
              <a:t>el</a:t>
            </a:r>
            <a:r>
              <a:rPr sz="2650" dirty="0"/>
              <a:t> </a:t>
            </a:r>
            <a:r>
              <a:rPr sz="2650" dirty="0" err="1"/>
              <a:t>bienestar</a:t>
            </a:r>
            <a:r>
              <a:rPr sz="2650" dirty="0"/>
              <a:t> de la </a:t>
            </a:r>
            <a:r>
              <a:rPr sz="2650" dirty="0" err="1"/>
              <a:t>manada</a:t>
            </a:r>
            <a:r>
              <a:rPr sz="2650" dirty="0"/>
              <a:t>…)</a:t>
            </a:r>
          </a:p>
          <a:p>
            <a:pPr marL="0" indent="108585" defTabSz="868680">
              <a:lnSpc>
                <a:spcPct val="107000"/>
              </a:lnSpc>
              <a:buSzTx/>
              <a:buFont typeface="Wingdings"/>
              <a:buNone/>
              <a:defRPr sz="2660">
                <a:effectLst/>
                <a:latin typeface="+mn-lt"/>
                <a:ea typeface="+mn-ea"/>
                <a:cs typeface="+mn-cs"/>
                <a:sym typeface="Calibri"/>
              </a:defRPr>
            </a:pPr>
            <a:r>
              <a:rPr sz="2650" dirty="0"/>
              <a:t>“El hombre </a:t>
            </a:r>
            <a:r>
              <a:rPr sz="2650" dirty="0" err="1"/>
              <a:t>conoció</a:t>
            </a:r>
            <a:r>
              <a:rPr sz="2650" dirty="0"/>
              <a:t> Eva, </a:t>
            </a:r>
            <a:r>
              <a:rPr sz="2650" dirty="0" err="1"/>
              <a:t>su</a:t>
            </a:r>
            <a:r>
              <a:rPr sz="2650" dirty="0"/>
              <a:t> </a:t>
            </a:r>
            <a:r>
              <a:rPr sz="2650" dirty="0" err="1"/>
              <a:t>esposa</a:t>
            </a:r>
            <a:r>
              <a:rPr sz="2650" dirty="0"/>
              <a:t>…” (i.e., El hombre </a:t>
            </a:r>
            <a:r>
              <a:rPr sz="2650" dirty="0" err="1"/>
              <a:t>tuvo</a:t>
            </a:r>
            <a:r>
              <a:rPr sz="2650" dirty="0"/>
              <a:t> </a:t>
            </a:r>
            <a:r>
              <a:rPr sz="2650" dirty="0" err="1"/>
              <a:t>relaciones</a:t>
            </a:r>
            <a:r>
              <a:rPr sz="2650" dirty="0"/>
              <a:t> </a:t>
            </a:r>
            <a:r>
              <a:rPr sz="2650" dirty="0" err="1"/>
              <a:t>conyugales</a:t>
            </a:r>
            <a:r>
              <a:rPr sz="2650" dirty="0"/>
              <a:t> con Eva, </a:t>
            </a:r>
            <a:r>
              <a:rPr sz="2650" dirty="0" err="1"/>
              <a:t>su</a:t>
            </a:r>
            <a:r>
              <a:rPr sz="2650" dirty="0"/>
              <a:t> </a:t>
            </a:r>
            <a:r>
              <a:rPr sz="2650" dirty="0" err="1"/>
              <a:t>esposa</a:t>
            </a:r>
            <a:r>
              <a:rPr sz="2650" dirty="0"/>
              <a:t>…)</a:t>
            </a:r>
          </a:p>
        </p:txBody>
      </p:sp>
      <p:sp>
        <p:nvSpPr>
          <p:cNvPr id="6700" name="Slide Number Placeholder 3"/>
          <p:cNvSpPr txBox="1">
            <a:spLocks noGrp="1"/>
          </p:cNvSpPr>
          <p:nvPr>
            <p:ph type="sldNum" sz="quarter" idx="2"/>
          </p:nvPr>
        </p:nvSpPr>
        <p:spPr>
          <a:xfrm>
            <a:off x="11280492" y="6432651"/>
            <a:ext cx="301909" cy="28882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99"/>
                                        </p:tgtEl>
                                        <p:attrNameLst>
                                          <p:attrName>style.visibility</p:attrName>
                                        </p:attrNameLst>
                                      </p:cBhvr>
                                      <p:to>
                                        <p:strVal val="visible"/>
                                      </p:to>
                                    </p:set>
                                    <p:anim calcmode="lin" valueType="num">
                                      <p:cBhvr additive="base">
                                        <p:cTn id="7" dur="500" fill="hold"/>
                                        <p:tgtEl>
                                          <p:spTgt spid="6699"/>
                                        </p:tgtEl>
                                        <p:attrNameLst>
                                          <p:attrName>ppt_x</p:attrName>
                                        </p:attrNameLst>
                                      </p:cBhvr>
                                      <p:tavLst>
                                        <p:tav tm="0">
                                          <p:val>
                                            <p:strVal val="#ppt_x"/>
                                          </p:val>
                                        </p:tav>
                                        <p:tav tm="100000">
                                          <p:val>
                                            <p:strVal val="#ppt_x"/>
                                          </p:val>
                                        </p:tav>
                                      </p:tavLst>
                                    </p:anim>
                                    <p:anim calcmode="lin" valueType="num">
                                      <p:cBhvr additive="base">
                                        <p:cTn id="8" dur="500" fill="hold"/>
                                        <p:tgtEl>
                                          <p:spTgt spid="6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37BBA-3C22-736D-41D5-13740D060D10}"/>
              </a:ext>
            </a:extLst>
          </p:cNvPr>
          <p:cNvSpPr>
            <a:spLocks noGrp="1"/>
          </p:cNvSpPr>
          <p:nvPr>
            <p:ph type="title"/>
          </p:nvPr>
        </p:nvSpPr>
        <p:spPr>
          <a:xfrm>
            <a:off x="1981200" y="155576"/>
            <a:ext cx="8229600" cy="1139825"/>
          </a:xfrm>
        </p:spPr>
        <p:txBody>
          <a:bodyPr/>
          <a:lstStyle/>
          <a:p>
            <a:pPr eaLnBrk="1" hangingPunct="1">
              <a:defRPr/>
            </a:pPr>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Reading an Ancient Text</a:t>
            </a:r>
          </a:p>
        </p:txBody>
      </p:sp>
      <p:sp>
        <p:nvSpPr>
          <p:cNvPr id="3" name="Content Placeholder 2">
            <a:extLst>
              <a:ext uri="{FF2B5EF4-FFF2-40B4-BE49-F238E27FC236}">
                <a16:creationId xmlns:a16="http://schemas.microsoft.com/office/drawing/2014/main" id="{9EEA14DE-42EE-9051-C86E-EACA984BCAEE}"/>
              </a:ext>
            </a:extLst>
          </p:cNvPr>
          <p:cNvSpPr>
            <a:spLocks noGrp="1"/>
          </p:cNvSpPr>
          <p:nvPr>
            <p:ph idx="1"/>
          </p:nvPr>
        </p:nvSpPr>
        <p:spPr>
          <a:xfrm>
            <a:off x="571500" y="1371600"/>
            <a:ext cx="11201400" cy="5257800"/>
          </a:xfrm>
        </p:spPr>
        <p:txBody>
          <a:bodyPr/>
          <a:lstStyle/>
          <a:p>
            <a:pPr marL="0" indent="0" eaLnBrk="1" hangingPunct="1">
              <a:buNone/>
              <a:defRPr/>
            </a:pPr>
            <a:r>
              <a:rPr lang="en-US" b="1" dirty="0">
                <a:solidFill>
                  <a:srgbClr val="800000"/>
                </a:solidFill>
              </a:rPr>
              <a:t>When we read an ancient text written in another language and from another culture, we must translate the culture as well as the language in order to properly understand it.</a:t>
            </a:r>
          </a:p>
          <a:p>
            <a:pPr eaLnBrk="1" hangingPunct="1">
              <a:defRPr/>
            </a:pPr>
            <a:r>
              <a:rPr lang="en-US" sz="2800" i="1" dirty="0">
                <a:effectLst/>
              </a:rPr>
              <a:t>Otherwise, we will allow our own culture to subtly bend or twist the material to fit our own context.</a:t>
            </a:r>
          </a:p>
          <a:p>
            <a:pPr eaLnBrk="1" hangingPunct="1">
              <a:defRPr/>
            </a:pPr>
            <a:r>
              <a:rPr lang="en-US" sz="2800" i="1" dirty="0">
                <a:effectLst/>
              </a:rPr>
              <a:t>We often find that to understand an ancient culture, we must be familiar with the literature of that culture, not only the literature in the Bible, but also the literature outside it.</a:t>
            </a:r>
          </a:p>
        </p:txBody>
      </p:sp>
      <p:sp>
        <p:nvSpPr>
          <p:cNvPr id="4" name="Slide Number Placeholder 3">
            <a:extLst>
              <a:ext uri="{FF2B5EF4-FFF2-40B4-BE49-F238E27FC236}">
                <a16:creationId xmlns:a16="http://schemas.microsoft.com/office/drawing/2014/main" id="{EE1A3BCA-47DC-5296-1D95-3AD111E1C3F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A93FE-E06E-48E0-B38F-7105DC4AA467}"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2" name="Title 1"/>
          <p:cNvSpPr txBox="1">
            <a:spLocks noGrp="1"/>
          </p:cNvSpPr>
          <p:nvPr>
            <p:ph type="title"/>
          </p:nvPr>
        </p:nvSpPr>
        <p:spPr>
          <a:xfrm>
            <a:off x="1981200" y="155576"/>
            <a:ext cx="8229600" cy="1139826"/>
          </a:xfrm>
          <a:prstGeom prst="rect">
            <a:avLst/>
          </a:prstGeom>
        </p:spPr>
        <p:txBody>
          <a:bodyPr/>
          <a:lstStyle>
            <a:lvl1pPr>
              <a:defRPr>
                <a:solidFill>
                  <a:srgbClr val="8D8D57"/>
                </a:solidFill>
              </a:defRPr>
            </a:lvl1pPr>
          </a:lstStyle>
          <a:p>
            <a:r>
              <a:t>Leyendo un Texto Antiguo</a:t>
            </a:r>
          </a:p>
        </p:txBody>
      </p:sp>
      <p:sp>
        <p:nvSpPr>
          <p:cNvPr id="6703" name="Content Placeholder 2"/>
          <p:cNvSpPr txBox="1">
            <a:spLocks noGrp="1"/>
          </p:cNvSpPr>
          <p:nvPr>
            <p:ph type="body" idx="1"/>
          </p:nvPr>
        </p:nvSpPr>
        <p:spPr>
          <a:xfrm>
            <a:off x="246580" y="1371600"/>
            <a:ext cx="11945420" cy="5257800"/>
          </a:xfrm>
          <a:prstGeom prst="rect">
            <a:avLst/>
          </a:prstGeom>
        </p:spPr>
        <p:txBody>
          <a:bodyPr/>
          <a:lstStyle/>
          <a:p>
            <a:pPr marL="0" indent="0" defTabSz="905255">
              <a:buSzTx/>
              <a:buFont typeface="Wingdings"/>
              <a:buNone/>
              <a:defRPr sz="3168" b="1">
                <a:solidFill>
                  <a:srgbClr val="800000"/>
                </a:solidFill>
                <a:effectLst>
                  <a:outerShdw blurRad="37719" dist="37719" dir="2700000" rotWithShape="0">
                    <a:srgbClr val="FFFFFF"/>
                  </a:outerShdw>
                </a:effectLst>
              </a:defRPr>
            </a:pPr>
            <a:r>
              <a:rPr dirty="0" err="1"/>
              <a:t>Cuando</a:t>
            </a:r>
            <a:r>
              <a:rPr dirty="0"/>
              <a:t> lemmas un text </a:t>
            </a:r>
            <a:r>
              <a:rPr dirty="0" err="1"/>
              <a:t>antiguo</a:t>
            </a:r>
            <a:r>
              <a:rPr dirty="0"/>
              <a:t>, </a:t>
            </a:r>
            <a:r>
              <a:rPr dirty="0" err="1"/>
              <a:t>escrito</a:t>
            </a:r>
            <a:r>
              <a:rPr dirty="0"/>
              <a:t> </a:t>
            </a:r>
            <a:r>
              <a:rPr dirty="0" err="1"/>
              <a:t>en</a:t>
            </a:r>
            <a:r>
              <a:rPr dirty="0"/>
              <a:t> </a:t>
            </a:r>
            <a:r>
              <a:rPr dirty="0" err="1"/>
              <a:t>otro</a:t>
            </a:r>
            <a:r>
              <a:rPr dirty="0"/>
              <a:t> language y de </a:t>
            </a:r>
            <a:r>
              <a:rPr dirty="0" err="1"/>
              <a:t>otra</a:t>
            </a:r>
            <a:r>
              <a:rPr dirty="0"/>
              <a:t> </a:t>
            </a:r>
            <a:r>
              <a:rPr dirty="0" err="1"/>
              <a:t>cultura</a:t>
            </a:r>
            <a:r>
              <a:rPr dirty="0"/>
              <a:t>, </a:t>
            </a:r>
            <a:r>
              <a:rPr dirty="0" err="1"/>
              <a:t>debemos</a:t>
            </a:r>
            <a:r>
              <a:rPr dirty="0"/>
              <a:t> </a:t>
            </a:r>
            <a:r>
              <a:rPr dirty="0" err="1"/>
              <a:t>traducir</a:t>
            </a:r>
            <a:r>
              <a:rPr dirty="0"/>
              <a:t> la </a:t>
            </a:r>
            <a:r>
              <a:rPr dirty="0" err="1"/>
              <a:t>cultura</a:t>
            </a:r>
            <a:r>
              <a:rPr dirty="0"/>
              <a:t> tanto </a:t>
            </a:r>
            <a:r>
              <a:rPr dirty="0" err="1"/>
              <a:t>como</a:t>
            </a:r>
            <a:r>
              <a:rPr dirty="0"/>
              <a:t> </a:t>
            </a:r>
            <a:r>
              <a:rPr dirty="0" err="1"/>
              <a:t>el</a:t>
            </a:r>
            <a:r>
              <a:rPr dirty="0"/>
              <a:t> </a:t>
            </a:r>
            <a:r>
              <a:rPr dirty="0" err="1"/>
              <a:t>lenguaje</a:t>
            </a:r>
            <a:r>
              <a:rPr dirty="0"/>
              <a:t>, para </a:t>
            </a:r>
            <a:r>
              <a:rPr dirty="0" err="1"/>
              <a:t>poder</a:t>
            </a:r>
            <a:r>
              <a:rPr dirty="0"/>
              <a:t> </a:t>
            </a:r>
            <a:r>
              <a:rPr dirty="0" err="1"/>
              <a:t>entenderlo</a:t>
            </a:r>
            <a:r>
              <a:rPr dirty="0"/>
              <a:t> </a:t>
            </a:r>
            <a:r>
              <a:rPr dirty="0" err="1"/>
              <a:t>apropiadamente</a:t>
            </a:r>
            <a:r>
              <a:rPr dirty="0"/>
              <a:t>.</a:t>
            </a:r>
          </a:p>
          <a:p>
            <a:pPr marL="339470" indent="-339470" defTabSz="905255">
              <a:spcBef>
                <a:spcPts val="600"/>
              </a:spcBef>
              <a:defRPr sz="2772">
                <a:effectLst/>
              </a:defRPr>
            </a:pPr>
            <a:r>
              <a:rPr dirty="0"/>
              <a:t>De </a:t>
            </a:r>
            <a:r>
              <a:rPr dirty="0" err="1"/>
              <a:t>otra</a:t>
            </a:r>
            <a:r>
              <a:rPr dirty="0"/>
              <a:t> </a:t>
            </a:r>
            <a:r>
              <a:rPr dirty="0" err="1"/>
              <a:t>manera</a:t>
            </a:r>
            <a:r>
              <a:rPr dirty="0"/>
              <a:t>, </a:t>
            </a:r>
            <a:r>
              <a:rPr dirty="0" err="1"/>
              <a:t>permitiríamos</a:t>
            </a:r>
            <a:r>
              <a:rPr dirty="0"/>
              <a:t> que </a:t>
            </a:r>
            <a:r>
              <a:rPr dirty="0" err="1"/>
              <a:t>nuestra</a:t>
            </a:r>
            <a:r>
              <a:rPr dirty="0"/>
              <a:t> </a:t>
            </a:r>
            <a:r>
              <a:rPr dirty="0" err="1"/>
              <a:t>propia</a:t>
            </a:r>
            <a:r>
              <a:rPr dirty="0"/>
              <a:t> </a:t>
            </a:r>
            <a:r>
              <a:rPr dirty="0" err="1"/>
              <a:t>cultura</a:t>
            </a:r>
            <a:r>
              <a:rPr dirty="0"/>
              <a:t> se </a:t>
            </a:r>
            <a:r>
              <a:rPr dirty="0" err="1"/>
              <a:t>mezclara</a:t>
            </a:r>
            <a:r>
              <a:rPr dirty="0"/>
              <a:t> </a:t>
            </a:r>
            <a:r>
              <a:rPr dirty="0" err="1"/>
              <a:t>sutilmente</a:t>
            </a:r>
            <a:r>
              <a:rPr dirty="0"/>
              <a:t>, o </a:t>
            </a:r>
            <a:r>
              <a:rPr dirty="0" err="1"/>
              <a:t>retorcer</a:t>
            </a:r>
            <a:r>
              <a:rPr dirty="0"/>
              <a:t> </a:t>
            </a:r>
            <a:r>
              <a:rPr dirty="0" err="1"/>
              <a:t>el</a:t>
            </a:r>
            <a:r>
              <a:rPr dirty="0"/>
              <a:t> material para que </a:t>
            </a:r>
            <a:r>
              <a:rPr dirty="0" err="1"/>
              <a:t>quepa</a:t>
            </a:r>
            <a:r>
              <a:rPr dirty="0"/>
              <a:t> </a:t>
            </a:r>
            <a:r>
              <a:rPr dirty="0" err="1"/>
              <a:t>en</a:t>
            </a:r>
            <a:r>
              <a:rPr dirty="0"/>
              <a:t> </a:t>
            </a:r>
            <a:r>
              <a:rPr dirty="0" err="1"/>
              <a:t>nuestro</a:t>
            </a:r>
            <a:r>
              <a:rPr dirty="0"/>
              <a:t> </a:t>
            </a:r>
            <a:r>
              <a:rPr dirty="0" err="1"/>
              <a:t>propio</a:t>
            </a:r>
            <a:r>
              <a:rPr dirty="0"/>
              <a:t> </a:t>
            </a:r>
            <a:r>
              <a:rPr dirty="0" err="1"/>
              <a:t>contexto</a:t>
            </a:r>
            <a:r>
              <a:rPr dirty="0"/>
              <a:t>. </a:t>
            </a:r>
          </a:p>
          <a:p>
            <a:pPr marL="339470" indent="-339470" defTabSz="905255">
              <a:spcBef>
                <a:spcPts val="600"/>
              </a:spcBef>
              <a:defRPr sz="2772">
                <a:effectLst/>
              </a:defRPr>
            </a:pPr>
            <a:r>
              <a:rPr dirty="0" err="1"/>
              <a:t>Usualmente</a:t>
            </a:r>
            <a:r>
              <a:rPr dirty="0"/>
              <a:t>, </a:t>
            </a:r>
            <a:r>
              <a:rPr dirty="0" err="1"/>
              <a:t>nos</a:t>
            </a:r>
            <a:r>
              <a:rPr dirty="0"/>
              <a:t> </a:t>
            </a:r>
            <a:r>
              <a:rPr dirty="0" err="1"/>
              <a:t>damos</a:t>
            </a:r>
            <a:r>
              <a:rPr dirty="0"/>
              <a:t> </a:t>
            </a:r>
            <a:r>
              <a:rPr dirty="0" err="1"/>
              <a:t>cuenta</a:t>
            </a:r>
            <a:r>
              <a:rPr dirty="0"/>
              <a:t> que para </a:t>
            </a:r>
            <a:r>
              <a:rPr dirty="0" err="1"/>
              <a:t>comprender</a:t>
            </a:r>
            <a:r>
              <a:rPr dirty="0"/>
              <a:t> </a:t>
            </a:r>
            <a:r>
              <a:rPr dirty="0" err="1"/>
              <a:t>una</a:t>
            </a:r>
            <a:r>
              <a:rPr dirty="0"/>
              <a:t> </a:t>
            </a:r>
            <a:r>
              <a:rPr dirty="0" err="1"/>
              <a:t>cultura</a:t>
            </a:r>
            <a:r>
              <a:rPr dirty="0"/>
              <a:t> </a:t>
            </a:r>
            <a:r>
              <a:rPr dirty="0" err="1"/>
              <a:t>antigua</a:t>
            </a:r>
            <a:r>
              <a:rPr dirty="0"/>
              <a:t>, </a:t>
            </a:r>
            <a:r>
              <a:rPr dirty="0" err="1"/>
              <a:t>debemos</a:t>
            </a:r>
            <a:r>
              <a:rPr dirty="0"/>
              <a:t> </a:t>
            </a:r>
            <a:r>
              <a:rPr dirty="0" err="1"/>
              <a:t>familiarizarnos</a:t>
            </a:r>
            <a:r>
              <a:rPr dirty="0"/>
              <a:t> con la </a:t>
            </a:r>
            <a:r>
              <a:rPr dirty="0" err="1"/>
              <a:t>literatura</a:t>
            </a:r>
            <a:r>
              <a:rPr dirty="0"/>
              <a:t> de </a:t>
            </a:r>
            <a:r>
              <a:rPr dirty="0" err="1"/>
              <a:t>esa</a:t>
            </a:r>
            <a:r>
              <a:rPr dirty="0"/>
              <a:t> </a:t>
            </a:r>
            <a:r>
              <a:rPr dirty="0" err="1"/>
              <a:t>cultura</a:t>
            </a:r>
            <a:r>
              <a:rPr dirty="0"/>
              <a:t>, no solo la </a:t>
            </a:r>
            <a:r>
              <a:rPr dirty="0" err="1"/>
              <a:t>literatura</a:t>
            </a:r>
            <a:r>
              <a:rPr dirty="0"/>
              <a:t> </a:t>
            </a:r>
            <a:r>
              <a:rPr dirty="0" err="1"/>
              <a:t>dentro</a:t>
            </a:r>
            <a:r>
              <a:rPr dirty="0"/>
              <a:t> de la Biblia, </a:t>
            </a:r>
            <a:r>
              <a:rPr dirty="0" err="1"/>
              <a:t>si</a:t>
            </a:r>
            <a:r>
              <a:rPr dirty="0"/>
              <a:t> no </a:t>
            </a:r>
            <a:r>
              <a:rPr dirty="0" err="1"/>
              <a:t>también</a:t>
            </a:r>
            <a:r>
              <a:rPr dirty="0"/>
              <a:t> la </a:t>
            </a:r>
            <a:r>
              <a:rPr dirty="0" err="1"/>
              <a:t>literatura</a:t>
            </a:r>
            <a:r>
              <a:rPr dirty="0"/>
              <a:t> </a:t>
            </a:r>
            <a:r>
              <a:rPr dirty="0" err="1"/>
              <a:t>fuera</a:t>
            </a:r>
            <a:r>
              <a:rPr dirty="0"/>
              <a:t> de </a:t>
            </a:r>
            <a:r>
              <a:rPr dirty="0" err="1"/>
              <a:t>ella</a:t>
            </a:r>
            <a:r>
              <a:rPr dirty="0"/>
              <a:t>. </a:t>
            </a:r>
          </a:p>
        </p:txBody>
      </p:sp>
      <p:sp>
        <p:nvSpPr>
          <p:cNvPr id="6704" name="Slide Number Placeholder 3"/>
          <p:cNvSpPr txBox="1">
            <a:spLocks noGrp="1"/>
          </p:cNvSpPr>
          <p:nvPr>
            <p:ph type="sldNum" sz="quarter" idx="2"/>
          </p:nvPr>
        </p:nvSpPr>
        <p:spPr>
          <a:xfrm>
            <a:off x="11280492" y="6432651"/>
            <a:ext cx="301909" cy="28882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703">
                                            <p:bg/>
                                          </p:spTgt>
                                        </p:tgtEl>
                                        <p:attrNameLst>
                                          <p:attrName>style.visibility</p:attrName>
                                        </p:attrNameLst>
                                      </p:cBhvr>
                                      <p:to>
                                        <p:strVal val="visible"/>
                                      </p:to>
                                    </p:set>
                                    <p:anim calcmode="lin" valueType="num">
                                      <p:cBhvr>
                                        <p:cTn id="7" dur="500" fill="hold"/>
                                        <p:tgtEl>
                                          <p:spTgt spid="6703">
                                            <p:bg/>
                                          </p:spTgt>
                                        </p:tgtEl>
                                        <p:attrNameLst>
                                          <p:attrName>ppt_w</p:attrName>
                                        </p:attrNameLst>
                                      </p:cBhvr>
                                      <p:tavLst>
                                        <p:tav tm="0">
                                          <p:val>
                                            <p:fltVal val="0"/>
                                          </p:val>
                                        </p:tav>
                                        <p:tav tm="100000">
                                          <p:val>
                                            <p:strVal val="#ppt_w"/>
                                          </p:val>
                                        </p:tav>
                                      </p:tavLst>
                                    </p:anim>
                                    <p:anim calcmode="lin" valueType="num">
                                      <p:cBhvr>
                                        <p:cTn id="8" dur="500" fill="hold"/>
                                        <p:tgtEl>
                                          <p:spTgt spid="670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703">
                                            <p:txEl>
                                              <p:pRg st="0" end="0"/>
                                            </p:txEl>
                                          </p:spTgt>
                                        </p:tgtEl>
                                        <p:attrNameLst>
                                          <p:attrName>style.visibility</p:attrName>
                                        </p:attrNameLst>
                                      </p:cBhvr>
                                      <p:to>
                                        <p:strVal val="visible"/>
                                      </p:to>
                                    </p:set>
                                    <p:anim calcmode="lin" valueType="num">
                                      <p:cBhvr>
                                        <p:cTn id="11" dur="500" fill="hold"/>
                                        <p:tgtEl>
                                          <p:spTgt spid="670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7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703">
                                            <p:txEl>
                                              <p:pRg st="1" end="1"/>
                                            </p:txEl>
                                          </p:spTgt>
                                        </p:tgtEl>
                                        <p:attrNameLst>
                                          <p:attrName>style.visibility</p:attrName>
                                        </p:attrNameLst>
                                      </p:cBhvr>
                                      <p:to>
                                        <p:strVal val="visible"/>
                                      </p:to>
                                    </p:set>
                                    <p:anim calcmode="lin" valueType="num">
                                      <p:cBhvr>
                                        <p:cTn id="17" dur="500" fill="hold"/>
                                        <p:tgtEl>
                                          <p:spTgt spid="670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70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703">
                                            <p:txEl>
                                              <p:pRg st="2" end="2"/>
                                            </p:txEl>
                                          </p:spTgt>
                                        </p:tgtEl>
                                        <p:attrNameLst>
                                          <p:attrName>style.visibility</p:attrName>
                                        </p:attrNameLst>
                                      </p:cBhvr>
                                      <p:to>
                                        <p:strVal val="visible"/>
                                      </p:to>
                                    </p:set>
                                    <p:anim calcmode="lin" valueType="num">
                                      <p:cBhvr>
                                        <p:cTn id="23" dur="500" fill="hold"/>
                                        <p:tgtEl>
                                          <p:spTgt spid="670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70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3" grpId="1" build="p"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0DF2-68BE-E854-B5EE-CA35CD58140F}"/>
              </a:ext>
            </a:extLst>
          </p:cNvPr>
          <p:cNvSpPr>
            <a:spLocks noGrp="1"/>
          </p:cNvSpPr>
          <p:nvPr>
            <p:ph type="title"/>
          </p:nvPr>
        </p:nvSpPr>
        <p:spPr>
          <a:xfrm>
            <a:off x="609600" y="381000"/>
            <a:ext cx="10972800" cy="1062789"/>
          </a:xfrm>
        </p:spPr>
        <p:txBody>
          <a:bodyPr/>
          <a:lstStyle/>
          <a:p>
            <a:r>
              <a:rPr lang="en-US" dirty="0"/>
              <a:t>The Reader as Interpreter</a:t>
            </a:r>
          </a:p>
        </p:txBody>
      </p:sp>
      <p:sp>
        <p:nvSpPr>
          <p:cNvPr id="3" name="Content Placeholder 2">
            <a:extLst>
              <a:ext uri="{FF2B5EF4-FFF2-40B4-BE49-F238E27FC236}">
                <a16:creationId xmlns:a16="http://schemas.microsoft.com/office/drawing/2014/main" id="{11FFF48A-A7CA-1692-00FF-6A85290DDACC}"/>
              </a:ext>
            </a:extLst>
          </p:cNvPr>
          <p:cNvSpPr>
            <a:spLocks noGrp="1"/>
          </p:cNvSpPr>
          <p:nvPr>
            <p:ph idx="1"/>
          </p:nvPr>
        </p:nvSpPr>
        <p:spPr>
          <a:xfrm>
            <a:off x="609600" y="1504950"/>
            <a:ext cx="10972800" cy="4740275"/>
          </a:xfrm>
        </p:spPr>
        <p:txBody>
          <a:bodyPr/>
          <a:lstStyle/>
          <a:p>
            <a:pPr marL="0" indent="0">
              <a:buNone/>
            </a:pPr>
            <a:r>
              <a:rPr lang="en-US" b="1" dirty="0">
                <a:solidFill>
                  <a:srgbClr val="800000"/>
                </a:solidFill>
              </a:rPr>
              <a:t>As a reader of the Bible, several things are important to bear in mind:</a:t>
            </a:r>
          </a:p>
          <a:p>
            <a:r>
              <a:rPr lang="en-US" sz="2800" i="1" dirty="0">
                <a:effectLst/>
              </a:rPr>
              <a:t>When we read a translation, we depend upon the translator to faithfully convey what is intended by the original writer(s).</a:t>
            </a:r>
          </a:p>
          <a:p>
            <a:r>
              <a:rPr lang="en-US" sz="2800" i="1" dirty="0">
                <a:effectLst/>
              </a:rPr>
              <a:t>The historical and cultural setting of the ancient Near East affects the way we understand words and ideas.</a:t>
            </a:r>
          </a:p>
          <a:p>
            <a:r>
              <a:rPr lang="en-US" sz="2800" i="1" dirty="0">
                <a:effectLst/>
              </a:rPr>
              <a:t>Each genre of literature also carries unique features characteristic of that genre.</a:t>
            </a:r>
          </a:p>
          <a:p>
            <a:r>
              <a:rPr lang="en-US" sz="2800" i="1" dirty="0">
                <a:effectLst/>
              </a:rPr>
              <a:t>Before we attempt to discern what a biblical passage means to </a:t>
            </a:r>
            <a:r>
              <a:rPr lang="en-US" sz="2800" i="1" u="sng" dirty="0">
                <a:effectLst/>
              </a:rPr>
              <a:t>us</a:t>
            </a:r>
            <a:r>
              <a:rPr lang="en-US" sz="2800" i="1" dirty="0">
                <a:effectLst/>
              </a:rPr>
              <a:t>, we must first determine what it meant to its </a:t>
            </a:r>
            <a:r>
              <a:rPr lang="en-US" sz="2800" i="1" u="sng" dirty="0">
                <a:effectLst/>
              </a:rPr>
              <a:t>first readers</a:t>
            </a:r>
            <a:r>
              <a:rPr lang="en-US" sz="2800" i="1" dirty="0">
                <a:effectLst/>
              </a:rPr>
              <a:t>.</a:t>
            </a:r>
          </a:p>
        </p:txBody>
      </p:sp>
      <p:sp>
        <p:nvSpPr>
          <p:cNvPr id="4" name="Slide Number Placeholder 3">
            <a:extLst>
              <a:ext uri="{FF2B5EF4-FFF2-40B4-BE49-F238E27FC236}">
                <a16:creationId xmlns:a16="http://schemas.microsoft.com/office/drawing/2014/main" id="{E82B59E3-CCDE-1329-513E-C75D0B8F3D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A93FE-E06E-48E0-B38F-7105DC4AA467}"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421057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6" name="Title 1"/>
          <p:cNvSpPr txBox="1">
            <a:spLocks noGrp="1"/>
          </p:cNvSpPr>
          <p:nvPr>
            <p:ph type="title"/>
          </p:nvPr>
        </p:nvSpPr>
        <p:spPr>
          <a:xfrm>
            <a:off x="609600" y="381000"/>
            <a:ext cx="10972800" cy="1062790"/>
          </a:xfrm>
          <a:prstGeom prst="rect">
            <a:avLst/>
          </a:prstGeom>
        </p:spPr>
        <p:txBody>
          <a:bodyPr/>
          <a:lstStyle/>
          <a:p>
            <a:r>
              <a:t>El Lector como un Intérprete</a:t>
            </a:r>
          </a:p>
        </p:txBody>
      </p:sp>
      <p:sp>
        <p:nvSpPr>
          <p:cNvPr id="6707" name="Content Placeholder 2"/>
          <p:cNvSpPr txBox="1">
            <a:spLocks noGrp="1"/>
          </p:cNvSpPr>
          <p:nvPr>
            <p:ph type="body" idx="1"/>
          </p:nvPr>
        </p:nvSpPr>
        <p:spPr>
          <a:xfrm>
            <a:off x="609600" y="1504950"/>
            <a:ext cx="10972800" cy="4740275"/>
          </a:xfrm>
          <a:prstGeom prst="rect">
            <a:avLst/>
          </a:prstGeom>
        </p:spPr>
        <p:txBody>
          <a:bodyPr>
            <a:normAutofit lnSpcReduction="10000"/>
          </a:bodyPr>
          <a:lstStyle/>
          <a:p>
            <a:pPr marL="0" indent="0" defTabSz="832104">
              <a:spcBef>
                <a:spcPts val="600"/>
              </a:spcBef>
              <a:buSzTx/>
              <a:buFont typeface="Wingdings"/>
              <a:buNone/>
              <a:defRPr sz="2912" b="1">
                <a:solidFill>
                  <a:srgbClr val="800000"/>
                </a:solidFill>
                <a:effectLst>
                  <a:outerShdw blurRad="34671" dist="34671" dir="2700000" rotWithShape="0">
                    <a:srgbClr val="FFFFFF"/>
                  </a:outerShdw>
                </a:effectLst>
              </a:defRPr>
            </a:pPr>
            <a:r>
              <a:t>Como lector de la Biblia, hay varias cosas que es importante mantener en mente:</a:t>
            </a:r>
          </a:p>
          <a:p>
            <a:pPr marL="312039" indent="-312039" defTabSz="832104">
              <a:spcBef>
                <a:spcPts val="600"/>
              </a:spcBef>
              <a:defRPr sz="2548">
                <a:effectLst/>
              </a:defRPr>
            </a:pPr>
            <a:r>
              <a:t>Cuando leemos una traducción, dependemos del traductor para que transfiera fielmente la intención del escritor(es) original(es). </a:t>
            </a:r>
          </a:p>
          <a:p>
            <a:pPr marL="312039" indent="-312039" defTabSz="832104">
              <a:spcBef>
                <a:spcPts val="600"/>
              </a:spcBef>
              <a:defRPr sz="2548">
                <a:effectLst/>
              </a:defRPr>
            </a:pPr>
            <a:r>
              <a:t>El contexto histórico y cultural del Antiguo Oriente Próximo afectan la forma como entendemos las palabras y las ideas. </a:t>
            </a:r>
          </a:p>
          <a:p>
            <a:pPr marL="312039" indent="-312039" defTabSz="832104">
              <a:spcBef>
                <a:spcPts val="600"/>
              </a:spcBef>
              <a:defRPr sz="2548">
                <a:effectLst/>
              </a:defRPr>
            </a:pPr>
            <a:r>
              <a:t>Cada género literario también carga rasgos únicos que son característicos de ese género. </a:t>
            </a:r>
          </a:p>
          <a:p>
            <a:pPr marL="312039" indent="-312039" defTabSz="832104">
              <a:spcBef>
                <a:spcPts val="600"/>
              </a:spcBef>
              <a:defRPr sz="2548">
                <a:effectLst/>
              </a:defRPr>
            </a:pPr>
            <a:r>
              <a:t>Antes de intentar discernir lo que un pasaje bíblico significa para nosotros, primero debemos determinar lo que significó para los </a:t>
            </a:r>
            <a:r>
              <a:rPr u="sng"/>
              <a:t>primeros lectores</a:t>
            </a:r>
            <a:r>
              <a:t>.</a:t>
            </a:r>
          </a:p>
        </p:txBody>
      </p:sp>
      <p:sp>
        <p:nvSpPr>
          <p:cNvPr id="6708" name="Slide Number Placeholder 3"/>
          <p:cNvSpPr txBox="1">
            <a:spLocks noGrp="1"/>
          </p:cNvSpPr>
          <p:nvPr>
            <p:ph type="sldNum" sz="quarter" idx="2"/>
          </p:nvPr>
        </p:nvSpPr>
        <p:spPr>
          <a:xfrm>
            <a:off x="11280492" y="6432651"/>
            <a:ext cx="301909" cy="28882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707">
                                            <p:bg/>
                                          </p:spTgt>
                                        </p:tgtEl>
                                        <p:attrNameLst>
                                          <p:attrName>style.visibility</p:attrName>
                                        </p:attrNameLst>
                                      </p:cBhvr>
                                      <p:to>
                                        <p:strVal val="visible"/>
                                      </p:to>
                                    </p:set>
                                    <p:anim calcmode="lin" valueType="num">
                                      <p:cBhvr>
                                        <p:cTn id="7" dur="500" fill="hold"/>
                                        <p:tgtEl>
                                          <p:spTgt spid="6707">
                                            <p:bg/>
                                          </p:spTgt>
                                        </p:tgtEl>
                                        <p:attrNameLst>
                                          <p:attrName>ppt_w</p:attrName>
                                        </p:attrNameLst>
                                      </p:cBhvr>
                                      <p:tavLst>
                                        <p:tav tm="0">
                                          <p:val>
                                            <p:fltVal val="0"/>
                                          </p:val>
                                        </p:tav>
                                        <p:tav tm="100000">
                                          <p:val>
                                            <p:strVal val="#ppt_w"/>
                                          </p:val>
                                        </p:tav>
                                      </p:tavLst>
                                    </p:anim>
                                    <p:anim calcmode="lin" valueType="num">
                                      <p:cBhvr>
                                        <p:cTn id="8" dur="500" fill="hold"/>
                                        <p:tgtEl>
                                          <p:spTgt spid="670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707">
                                            <p:txEl>
                                              <p:pRg st="0" end="0"/>
                                            </p:txEl>
                                          </p:spTgt>
                                        </p:tgtEl>
                                        <p:attrNameLst>
                                          <p:attrName>style.visibility</p:attrName>
                                        </p:attrNameLst>
                                      </p:cBhvr>
                                      <p:to>
                                        <p:strVal val="visible"/>
                                      </p:to>
                                    </p:set>
                                    <p:anim calcmode="lin" valueType="num">
                                      <p:cBhvr>
                                        <p:cTn id="11" dur="500" fill="hold"/>
                                        <p:tgtEl>
                                          <p:spTgt spid="670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7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707">
                                            <p:txEl>
                                              <p:pRg st="1" end="1"/>
                                            </p:txEl>
                                          </p:spTgt>
                                        </p:tgtEl>
                                        <p:attrNameLst>
                                          <p:attrName>style.visibility</p:attrName>
                                        </p:attrNameLst>
                                      </p:cBhvr>
                                      <p:to>
                                        <p:strVal val="visible"/>
                                      </p:to>
                                    </p:set>
                                    <p:anim calcmode="lin" valueType="num">
                                      <p:cBhvr>
                                        <p:cTn id="17" dur="500" fill="hold"/>
                                        <p:tgtEl>
                                          <p:spTgt spid="670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70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707">
                                            <p:txEl>
                                              <p:pRg st="2" end="2"/>
                                            </p:txEl>
                                          </p:spTgt>
                                        </p:tgtEl>
                                        <p:attrNameLst>
                                          <p:attrName>style.visibility</p:attrName>
                                        </p:attrNameLst>
                                      </p:cBhvr>
                                      <p:to>
                                        <p:strVal val="visible"/>
                                      </p:to>
                                    </p:set>
                                    <p:anim calcmode="lin" valueType="num">
                                      <p:cBhvr>
                                        <p:cTn id="23" dur="500" fill="hold"/>
                                        <p:tgtEl>
                                          <p:spTgt spid="670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70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707">
                                            <p:txEl>
                                              <p:pRg st="3" end="3"/>
                                            </p:txEl>
                                          </p:spTgt>
                                        </p:tgtEl>
                                        <p:attrNameLst>
                                          <p:attrName>style.visibility</p:attrName>
                                        </p:attrNameLst>
                                      </p:cBhvr>
                                      <p:to>
                                        <p:strVal val="visible"/>
                                      </p:to>
                                    </p:set>
                                    <p:anim calcmode="lin" valueType="num">
                                      <p:cBhvr>
                                        <p:cTn id="29" dur="500" fill="hold"/>
                                        <p:tgtEl>
                                          <p:spTgt spid="670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670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6707">
                                            <p:txEl>
                                              <p:pRg st="4" end="4"/>
                                            </p:txEl>
                                          </p:spTgt>
                                        </p:tgtEl>
                                        <p:attrNameLst>
                                          <p:attrName>style.visibility</p:attrName>
                                        </p:attrNameLst>
                                      </p:cBhvr>
                                      <p:to>
                                        <p:strVal val="visible"/>
                                      </p:to>
                                    </p:set>
                                    <p:anim calcmode="lin" valueType="num">
                                      <p:cBhvr>
                                        <p:cTn id="35" dur="500" fill="hold"/>
                                        <p:tgtEl>
                                          <p:spTgt spid="670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670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 grpId="1" build="p"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0D3C2-D0E3-05D0-91A2-03D58A4798E5}"/>
              </a:ext>
            </a:extLst>
          </p:cNvPr>
          <p:cNvSpPr>
            <a:spLocks noGrp="1"/>
          </p:cNvSpPr>
          <p:nvPr>
            <p:ph type="title"/>
          </p:nvPr>
        </p:nvSpPr>
        <p:spPr>
          <a:xfrm>
            <a:off x="605790" y="173038"/>
            <a:ext cx="10972800" cy="1371600"/>
          </a:xfrm>
        </p:spPr>
        <p:txBody>
          <a:bodyPr/>
          <a:lstStyle/>
          <a:p>
            <a:r>
              <a:rPr lang="en-US" sz="4800" dirty="0">
                <a:latin typeface="Cooper Black" panose="0208090404030B020404" pitchFamily="18" charset="0"/>
              </a:rPr>
              <a:t>Genre</a:t>
            </a:r>
          </a:p>
        </p:txBody>
      </p:sp>
      <p:sp>
        <p:nvSpPr>
          <p:cNvPr id="3" name="Content Placeholder 2">
            <a:extLst>
              <a:ext uri="{FF2B5EF4-FFF2-40B4-BE49-F238E27FC236}">
                <a16:creationId xmlns:a16="http://schemas.microsoft.com/office/drawing/2014/main" id="{7D4BB574-913F-4DB6-B3E3-4C73041EE759}"/>
              </a:ext>
            </a:extLst>
          </p:cNvPr>
          <p:cNvSpPr>
            <a:spLocks noGrp="1"/>
          </p:cNvSpPr>
          <p:nvPr>
            <p:ph idx="1"/>
          </p:nvPr>
        </p:nvSpPr>
        <p:spPr>
          <a:xfrm>
            <a:off x="605790" y="1482755"/>
            <a:ext cx="10972800" cy="3118743"/>
          </a:xfrm>
        </p:spPr>
        <p:txBody>
          <a:bodyPr/>
          <a:lstStyle/>
          <a:p>
            <a:pPr marL="0" indent="0">
              <a:buNone/>
            </a:pPr>
            <a:r>
              <a:rPr lang="en-US" b="1" dirty="0">
                <a:solidFill>
                  <a:srgbClr val="800000"/>
                </a:solidFill>
              </a:rPr>
              <a:t>Four primary genres (literary styles) of literature make up the biblical texts from Adam to David.</a:t>
            </a:r>
          </a:p>
          <a:p>
            <a:r>
              <a:rPr lang="en-US" sz="2800" i="1" dirty="0">
                <a:effectLst/>
              </a:rPr>
              <a:t>Narrative</a:t>
            </a:r>
          </a:p>
          <a:p>
            <a:r>
              <a:rPr lang="en-US" sz="2800" i="1" dirty="0">
                <a:effectLst/>
              </a:rPr>
              <a:t>Law</a:t>
            </a:r>
          </a:p>
          <a:p>
            <a:r>
              <a:rPr lang="en-US" sz="2800" i="1" dirty="0">
                <a:effectLst/>
              </a:rPr>
              <a:t>Poetry</a:t>
            </a:r>
          </a:p>
          <a:p>
            <a:r>
              <a:rPr lang="en-US" sz="2800" i="1" dirty="0">
                <a:effectLst/>
              </a:rPr>
              <a:t>Wisdom</a:t>
            </a:r>
          </a:p>
        </p:txBody>
      </p:sp>
      <p:sp>
        <p:nvSpPr>
          <p:cNvPr id="4" name="Slide Number Placeholder 3">
            <a:extLst>
              <a:ext uri="{FF2B5EF4-FFF2-40B4-BE49-F238E27FC236}">
                <a16:creationId xmlns:a16="http://schemas.microsoft.com/office/drawing/2014/main" id="{A0DFE8EE-407D-B0DE-0EB9-9F720AAA793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A93FE-E06E-48E0-B38F-7105DC4AA467}"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sp>
        <p:nvSpPr>
          <p:cNvPr id="5" name="TextBox 4">
            <a:extLst>
              <a:ext uri="{FF2B5EF4-FFF2-40B4-BE49-F238E27FC236}">
                <a16:creationId xmlns:a16="http://schemas.microsoft.com/office/drawing/2014/main" id="{083C5598-185D-230A-6529-C4EA37BADE30}"/>
              </a:ext>
            </a:extLst>
          </p:cNvPr>
          <p:cNvSpPr txBox="1"/>
          <p:nvPr/>
        </p:nvSpPr>
        <p:spPr>
          <a:xfrm>
            <a:off x="0" y="5372100"/>
            <a:ext cx="12192000" cy="1077218"/>
          </a:xfrm>
          <a:prstGeom prst="rect">
            <a:avLst/>
          </a:prstGeom>
          <a:solidFill>
            <a:srgbClr val="FFCC66"/>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Eras Demi ITC" panose="020B0805030504020804" pitchFamily="34" charset="0"/>
                <a:ea typeface="+mn-ea"/>
                <a:cs typeface="Arial"/>
              </a:rPr>
              <a:t>Each genre has unique features that should be recognized and understood for proper interpretation.</a:t>
            </a:r>
          </a:p>
        </p:txBody>
      </p:sp>
    </p:spTree>
    <p:extLst>
      <p:ext uri="{BB962C8B-B14F-4D97-AF65-F5344CB8AC3E}">
        <p14:creationId xmlns:p14="http://schemas.microsoft.com/office/powerpoint/2010/main" val="231200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0" name="Title 1"/>
          <p:cNvSpPr txBox="1">
            <a:spLocks noGrp="1"/>
          </p:cNvSpPr>
          <p:nvPr>
            <p:ph type="title"/>
          </p:nvPr>
        </p:nvSpPr>
        <p:spPr>
          <a:xfrm>
            <a:off x="605790" y="173037"/>
            <a:ext cx="10972801" cy="1371601"/>
          </a:xfrm>
          <a:prstGeom prst="rect">
            <a:avLst/>
          </a:prstGeom>
        </p:spPr>
        <p:txBody>
          <a:bodyPr/>
          <a:lstStyle>
            <a:lvl1pPr>
              <a:defRPr sz="4800" b="1">
                <a:latin typeface="Cooper Black"/>
                <a:ea typeface="Cooper Black"/>
                <a:cs typeface="Cooper Black"/>
                <a:sym typeface="Cooper Black"/>
              </a:defRPr>
            </a:lvl1pPr>
          </a:lstStyle>
          <a:p>
            <a:r>
              <a:t>Género</a:t>
            </a:r>
          </a:p>
        </p:txBody>
      </p:sp>
      <p:sp>
        <p:nvSpPr>
          <p:cNvPr id="6711" name="Content Placeholder 2"/>
          <p:cNvSpPr txBox="1">
            <a:spLocks noGrp="1"/>
          </p:cNvSpPr>
          <p:nvPr>
            <p:ph type="body" idx="1"/>
          </p:nvPr>
        </p:nvSpPr>
        <p:spPr>
          <a:xfrm>
            <a:off x="605790" y="1482755"/>
            <a:ext cx="10972801" cy="3118744"/>
          </a:xfrm>
          <a:prstGeom prst="rect">
            <a:avLst/>
          </a:prstGeom>
        </p:spPr>
        <p:txBody>
          <a:bodyPr lIns="45719" tIns="45720" rIns="45719" bIns="45720" anchor="t">
            <a:normAutofit/>
          </a:bodyPr>
          <a:lstStyle/>
          <a:p>
            <a:pPr marL="0" indent="0" defTabSz="896111">
              <a:buSzTx/>
              <a:buFont typeface="Wingdings"/>
              <a:buNone/>
              <a:defRPr sz="3136" b="1">
                <a:solidFill>
                  <a:srgbClr val="800000"/>
                </a:solidFill>
                <a:effectLst>
                  <a:outerShdw blurRad="37338" dist="37338" dir="2700000" rotWithShape="0">
                    <a:srgbClr val="FFFFFF"/>
                  </a:outerShdw>
                </a:effectLst>
              </a:defRPr>
            </a:pPr>
            <a:r>
              <a:rPr sz="3100" dirty="0"/>
              <a:t>Cuatro </a:t>
            </a:r>
            <a:r>
              <a:rPr sz="3100" dirty="0" err="1"/>
              <a:t>géneros</a:t>
            </a:r>
            <a:r>
              <a:rPr sz="3100" dirty="0"/>
              <a:t> </a:t>
            </a:r>
            <a:r>
              <a:rPr sz="3100" dirty="0" err="1"/>
              <a:t>primarios</a:t>
            </a:r>
            <a:r>
              <a:rPr sz="3100" dirty="0"/>
              <a:t> (</a:t>
            </a:r>
            <a:r>
              <a:rPr sz="3100" dirty="0" err="1"/>
              <a:t>estilos</a:t>
            </a:r>
            <a:r>
              <a:rPr sz="3100" dirty="0"/>
              <a:t> </a:t>
            </a:r>
            <a:r>
              <a:rPr sz="3100" dirty="0" err="1"/>
              <a:t>literarios</a:t>
            </a:r>
            <a:r>
              <a:rPr sz="3100" dirty="0"/>
              <a:t>) de la </a:t>
            </a:r>
            <a:r>
              <a:rPr sz="3100" dirty="0" err="1"/>
              <a:t>literatura</a:t>
            </a:r>
            <a:r>
              <a:rPr sz="3100" dirty="0"/>
              <a:t> </a:t>
            </a:r>
            <a:r>
              <a:rPr sz="3100" dirty="0" err="1"/>
              <a:t>conforman</a:t>
            </a:r>
            <a:r>
              <a:rPr sz="3100" dirty="0"/>
              <a:t> </a:t>
            </a:r>
            <a:r>
              <a:rPr sz="3100" dirty="0" err="1"/>
              <a:t>los</a:t>
            </a:r>
            <a:r>
              <a:rPr sz="3100" dirty="0"/>
              <a:t> </a:t>
            </a:r>
            <a:r>
              <a:rPr sz="3100" dirty="0" err="1"/>
              <a:t>textos</a:t>
            </a:r>
            <a:r>
              <a:rPr sz="3100" dirty="0"/>
              <a:t> de Adán a David.</a:t>
            </a:r>
          </a:p>
          <a:p>
            <a:pPr marL="335915" indent="-335915" defTabSz="896111">
              <a:spcBef>
                <a:spcPts val="600"/>
              </a:spcBef>
              <a:defRPr sz="2744">
                <a:effectLst/>
              </a:defRPr>
            </a:pPr>
            <a:r>
              <a:rPr sz="2700" i="1" dirty="0" err="1"/>
              <a:t>Narrativa</a:t>
            </a:r>
            <a:endParaRPr sz="2700" i="1"/>
          </a:p>
          <a:p>
            <a:pPr marL="335915" indent="-335915" defTabSz="896111">
              <a:spcBef>
                <a:spcPts val="600"/>
              </a:spcBef>
              <a:defRPr sz="2744">
                <a:effectLst/>
              </a:defRPr>
            </a:pPr>
            <a:r>
              <a:rPr sz="2700" i="1" dirty="0"/>
              <a:t>Ley</a:t>
            </a:r>
          </a:p>
          <a:p>
            <a:pPr marL="335915" indent="-335915" defTabSz="896111">
              <a:spcBef>
                <a:spcPts val="600"/>
              </a:spcBef>
              <a:defRPr sz="2744">
                <a:effectLst/>
              </a:defRPr>
            </a:pPr>
            <a:r>
              <a:rPr sz="2700" i="1" dirty="0" err="1"/>
              <a:t>Poesía</a:t>
            </a:r>
            <a:r>
              <a:rPr lang="en-US" sz="2700" i="1" dirty="0"/>
              <a:t> </a:t>
            </a:r>
          </a:p>
          <a:p>
            <a:pPr marL="335915" indent="-335915" defTabSz="896111">
              <a:spcBef>
                <a:spcPts val="600"/>
              </a:spcBef>
              <a:defRPr sz="2744">
                <a:effectLst/>
              </a:defRPr>
            </a:pPr>
            <a:r>
              <a:rPr sz="2700" i="1" dirty="0" err="1"/>
              <a:t>Sabiduría</a:t>
            </a:r>
            <a:r>
              <a:rPr lang="en-US" sz="2700" dirty="0"/>
              <a:t> </a:t>
            </a:r>
            <a:endParaRPr sz="2700" dirty="0"/>
          </a:p>
        </p:txBody>
      </p:sp>
      <p:sp>
        <p:nvSpPr>
          <p:cNvPr id="6712" name="Slide Number Placeholder 3"/>
          <p:cNvSpPr txBox="1">
            <a:spLocks noGrp="1"/>
          </p:cNvSpPr>
          <p:nvPr>
            <p:ph type="sldNum" sz="quarter" idx="2"/>
          </p:nvPr>
        </p:nvSpPr>
        <p:spPr>
          <a:xfrm>
            <a:off x="11280492" y="6432651"/>
            <a:ext cx="301909" cy="28882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a:p>
        </p:txBody>
      </p:sp>
      <p:sp>
        <p:nvSpPr>
          <p:cNvPr id="6713" name="TextBox 4"/>
          <p:cNvSpPr txBox="1"/>
          <p:nvPr/>
        </p:nvSpPr>
        <p:spPr>
          <a:xfrm>
            <a:off x="0" y="5372100"/>
            <a:ext cx="12192000" cy="1056640"/>
          </a:xfrm>
          <a:prstGeom prst="rect">
            <a:avLst/>
          </a:prstGeom>
          <a:solidFill>
            <a:srgbClr val="FFCC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200" b="1">
                <a:latin typeface="Eras Demi ITC"/>
                <a:ea typeface="Eras Demi ITC"/>
                <a:cs typeface="Eras Demi ITC"/>
                <a:sym typeface="Eras Demi ITC"/>
              </a:defRPr>
            </a:lvl1pPr>
          </a:lstStyle>
          <a:p>
            <a:r>
              <a:t>Cada genero tiene rasgos únicos que deben ser reconocidos y entendidos para una interpretación apropiada.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5" name="Rectangle 43"/>
          <p:cNvSpPr txBox="1">
            <a:spLocks noGrp="1"/>
          </p:cNvSpPr>
          <p:nvPr>
            <p:ph type="sldNum" sz="quarter" idx="2"/>
          </p:nvPr>
        </p:nvSpPr>
        <p:spPr>
          <a:xfrm>
            <a:off x="11316781" y="6243637"/>
            <a:ext cx="265620"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39</a:t>
            </a:fld>
            <a:endParaRPr/>
          </a:p>
        </p:txBody>
      </p:sp>
      <p:sp>
        <p:nvSpPr>
          <p:cNvPr id="6716" name="Rectangle 2"/>
          <p:cNvSpPr txBox="1">
            <a:spLocks noGrp="1"/>
          </p:cNvSpPr>
          <p:nvPr>
            <p:ph type="title"/>
          </p:nvPr>
        </p:nvSpPr>
        <p:spPr>
          <a:xfrm>
            <a:off x="2858580" y="2843203"/>
            <a:ext cx="8458201" cy="3044455"/>
          </a:xfrm>
          <a:prstGeom prst="rect">
            <a:avLst/>
          </a:prstGeom>
        </p:spPr>
        <p:txBody>
          <a:bodyPr>
            <a:normAutofit fontScale="90000"/>
          </a:bodyPr>
          <a:lstStyle>
            <a:lvl1pPr defTabSz="813816">
              <a:defRPr sz="8544">
                <a:effectLst>
                  <a:outerShdw blurRad="33909" dist="33909" dir="2700000" rotWithShape="0">
                    <a:srgbClr val="000000"/>
                  </a:outerShdw>
                </a:effectLst>
                <a:latin typeface="Mistral"/>
                <a:ea typeface="Mistral"/>
                <a:cs typeface="Mistral"/>
                <a:sym typeface="Mistral"/>
              </a:defRPr>
            </a:lvl1pPr>
          </a:lstStyle>
          <a:p>
            <a:pPr algn="r"/>
            <a:r>
              <a:rPr lang="en-US" altLang="en-US" sz="10700" dirty="0">
                <a:latin typeface="Mistral" panose="03090702030407020403" pitchFamily="66" charset="0"/>
              </a:rPr>
              <a:t>Historical Narrative</a:t>
            </a:r>
            <a:br>
              <a:rPr lang="en-US" altLang="en-US" sz="8800" dirty="0">
                <a:latin typeface="Mistral" panose="03090702030407020403" pitchFamily="66" charset="0"/>
              </a:rPr>
            </a:br>
            <a:r>
              <a:rPr sz="6700" dirty="0" err="1"/>
              <a:t>Narrativa</a:t>
            </a:r>
            <a:r>
              <a:rPr sz="6700" dirty="0"/>
              <a:t> </a:t>
            </a:r>
            <a:r>
              <a:rPr sz="6700" dirty="0" err="1"/>
              <a:t>Histórica</a:t>
            </a:r>
            <a:endParaRPr sz="67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9" name="Rectangle 2"/>
          <p:cNvSpPr txBox="1">
            <a:spLocks noGrp="1"/>
          </p:cNvSpPr>
          <p:nvPr>
            <p:ph type="title"/>
          </p:nvPr>
        </p:nvSpPr>
        <p:spPr>
          <a:prstGeom prst="rect">
            <a:avLst/>
          </a:prstGeom>
        </p:spPr>
        <p:txBody>
          <a:bodyPr/>
          <a:lstStyle/>
          <a:p>
            <a:pPr>
              <a:defRPr sz="4000">
                <a:solidFill>
                  <a:srgbClr val="FFFF99"/>
                </a:solidFill>
                <a:latin typeface="Impact"/>
                <a:ea typeface="Impact"/>
                <a:cs typeface="Impact"/>
                <a:sym typeface="Impact"/>
              </a:defRPr>
            </a:pPr>
            <a:r>
              <a:t>LA BIBLIA HEBREA </a:t>
            </a:r>
            <a:r>
              <a:rPr>
                <a:latin typeface="Arial Narrow"/>
                <a:ea typeface="Arial Narrow"/>
                <a:cs typeface="Arial Narrow"/>
                <a:sym typeface="Arial Narrow"/>
              </a:rPr>
              <a:t>(Antiguo Testamento)</a:t>
            </a:r>
            <a:br>
              <a:rPr>
                <a:latin typeface="Arial Narrow"/>
                <a:ea typeface="Arial Narrow"/>
                <a:cs typeface="Arial Narrow"/>
                <a:sym typeface="Arial Narrow"/>
              </a:rPr>
            </a:br>
            <a:r>
              <a:rPr sz="2400">
                <a:latin typeface="Arial"/>
                <a:ea typeface="Arial"/>
                <a:cs typeface="Arial"/>
                <a:sym typeface="Arial"/>
              </a:rPr>
              <a:t>Tres Colecciones</a:t>
            </a:r>
          </a:p>
        </p:txBody>
      </p:sp>
      <p:sp>
        <p:nvSpPr>
          <p:cNvPr id="6630" name="Rectangle 3"/>
          <p:cNvSpPr txBox="1">
            <a:spLocks noGrp="1"/>
          </p:cNvSpPr>
          <p:nvPr>
            <p:ph type="body" idx="1"/>
          </p:nvPr>
        </p:nvSpPr>
        <p:spPr>
          <a:xfrm>
            <a:off x="2209800" y="1828800"/>
            <a:ext cx="8077200" cy="4267200"/>
          </a:xfrm>
          <a:prstGeom prst="rect">
            <a:avLst/>
          </a:prstGeom>
        </p:spPr>
        <p:txBody>
          <a:bodyPr lIns="45719" tIns="45720" rIns="45719" bIns="45720" anchor="t">
            <a:normAutofit/>
          </a:bodyPr>
          <a:lstStyle/>
          <a:p>
            <a:pPr>
              <a:lnSpc>
                <a:spcPct val="80000"/>
              </a:lnSpc>
              <a:spcBef>
                <a:spcPts val="800"/>
              </a:spcBef>
              <a:buSzTx/>
              <a:buFont typeface="Wingdings"/>
              <a:buNone/>
              <a:defRPr sz="3400">
                <a:solidFill>
                  <a:srgbClr val="FFCC00"/>
                </a:solidFill>
                <a:latin typeface="HebrewTh"/>
                <a:ea typeface="HebrewTh"/>
                <a:cs typeface="HebrewTh"/>
                <a:sym typeface="HebrewTh"/>
              </a:defRPr>
            </a:pPr>
            <a:endParaRPr lang="en-US" dirty="0"/>
          </a:p>
          <a:p>
            <a:pPr>
              <a:lnSpc>
                <a:spcPct val="80000"/>
              </a:lnSpc>
              <a:spcBef>
                <a:spcPts val="600"/>
              </a:spcBef>
              <a:buSzTx/>
              <a:buNone/>
              <a:defRPr sz="1600">
                <a:solidFill>
                  <a:srgbClr val="FFCC00"/>
                </a:solidFill>
              </a:defRPr>
            </a:pPr>
            <a:r>
              <a:rPr lang="en-US" dirty="0"/>
              <a:t>    </a:t>
            </a:r>
            <a:r>
              <a:rPr lang="en-US" sz="2700" dirty="0" err="1"/>
              <a:t>Torá</a:t>
            </a:r>
            <a:r>
              <a:rPr lang="en-US" sz="2700" dirty="0"/>
              <a:t>                   </a:t>
            </a:r>
            <a:r>
              <a:rPr sz="2700" dirty="0"/>
              <a:t>Nevi’im</a:t>
            </a:r>
            <a:r>
              <a:rPr lang="en-US" sz="2700" dirty="0"/>
              <a:t>                 </a:t>
            </a:r>
            <a:r>
              <a:rPr sz="2700" dirty="0"/>
              <a:t>Ketuvim</a:t>
            </a:r>
          </a:p>
          <a:p>
            <a:pPr>
              <a:lnSpc>
                <a:spcPct val="80000"/>
              </a:lnSpc>
              <a:spcBef>
                <a:spcPts val="400"/>
              </a:spcBef>
              <a:buSzTx/>
              <a:buNone/>
              <a:defRPr sz="1800" b="1" i="1">
                <a:solidFill>
                  <a:srgbClr val="FFFF99"/>
                </a:solidFill>
                <a:latin typeface="Times New Roman"/>
                <a:ea typeface="Times New Roman"/>
                <a:cs typeface="Times New Roman"/>
                <a:sym typeface="Times New Roman"/>
              </a:defRPr>
            </a:pPr>
            <a:r>
              <a:rPr lang="en-US" dirty="0"/>
              <a:t>  </a:t>
            </a:r>
            <a:r>
              <a:rPr dirty="0">
                <a:solidFill>
                  <a:srgbClr val="FFD147"/>
                </a:solidFill>
              </a:rPr>
              <a:t> </a:t>
            </a:r>
            <a:r>
              <a:rPr dirty="0" err="1">
                <a:solidFill>
                  <a:srgbClr val="FFD147"/>
                </a:solidFill>
              </a:rPr>
              <a:t>Génesis</a:t>
            </a:r>
            <a:r>
              <a:rPr dirty="0">
                <a:solidFill>
                  <a:srgbClr val="FFFFFF"/>
                </a:solidFill>
              </a:rPr>
              <a:t>			</a:t>
            </a:r>
            <a:r>
              <a:rPr dirty="0" err="1">
                <a:solidFill>
                  <a:srgbClr val="FFCC66"/>
                </a:solidFill>
              </a:rPr>
              <a:t>Profetas</a:t>
            </a:r>
            <a:r>
              <a:rPr dirty="0">
                <a:solidFill>
                  <a:srgbClr val="FFCC66"/>
                </a:solidFill>
              </a:rPr>
              <a:t> Tempranos</a:t>
            </a:r>
            <a:r>
              <a:rPr dirty="0">
                <a:solidFill>
                  <a:srgbClr val="FFFFFF"/>
                </a:solidFill>
              </a:rPr>
              <a:t>	</a:t>
            </a:r>
            <a:r>
              <a:rPr dirty="0" err="1">
                <a:solidFill>
                  <a:srgbClr val="FFD147"/>
                </a:solidFill>
              </a:rPr>
              <a:t>Salmos</a:t>
            </a:r>
            <a:endParaRPr>
              <a:solidFill>
                <a:srgbClr val="FFD147"/>
              </a:solidFill>
            </a:endParaRPr>
          </a:p>
          <a:p>
            <a:pPr>
              <a:lnSpc>
                <a:spcPct val="80000"/>
              </a:lnSpc>
              <a:spcBef>
                <a:spcPts val="400"/>
              </a:spcBef>
              <a:buSzTx/>
              <a:buNone/>
              <a:defRPr sz="1800" b="1" i="1">
                <a:solidFill>
                  <a:srgbClr val="FFFF99"/>
                </a:solidFill>
                <a:latin typeface="Times New Roman"/>
                <a:ea typeface="Times New Roman"/>
                <a:cs typeface="Times New Roman"/>
                <a:sym typeface="Times New Roman"/>
              </a:defRPr>
            </a:pPr>
            <a:r>
              <a:rPr lang="en-US" dirty="0"/>
              <a:t>  </a:t>
            </a:r>
            <a:r>
              <a:rPr dirty="0"/>
              <a:t> </a:t>
            </a:r>
            <a:r>
              <a:rPr dirty="0" err="1">
                <a:solidFill>
                  <a:srgbClr val="FFD147"/>
                </a:solidFill>
              </a:rPr>
              <a:t>Éxodo</a:t>
            </a:r>
            <a:r>
              <a:rPr dirty="0">
                <a:solidFill>
                  <a:srgbClr val="FFD147"/>
                </a:solidFill>
              </a:rPr>
              <a:t>	</a:t>
            </a:r>
            <a:r>
              <a:rPr dirty="0">
                <a:solidFill>
                  <a:srgbClr val="FFFFFF"/>
                </a:solidFill>
              </a:rPr>
              <a:t>	</a:t>
            </a:r>
            <a:r>
              <a:rPr lang="en-US" dirty="0"/>
              <a:t>    	</a:t>
            </a:r>
            <a:r>
              <a:rPr lang="en-US" dirty="0">
                <a:solidFill>
                  <a:srgbClr val="FFD147"/>
                </a:solidFill>
              </a:rPr>
              <a:t>  </a:t>
            </a:r>
            <a:r>
              <a:rPr dirty="0">
                <a:solidFill>
                  <a:srgbClr val="FFD147"/>
                </a:solidFill>
              </a:rPr>
              <a:t> Josué</a:t>
            </a:r>
            <a:r>
              <a:rPr dirty="0">
                <a:solidFill>
                  <a:srgbClr val="FFFFFF"/>
                </a:solidFill>
              </a:rPr>
              <a:t>			</a:t>
            </a:r>
            <a:r>
              <a:rPr dirty="0" err="1">
                <a:solidFill>
                  <a:srgbClr val="FFFFFF"/>
                </a:solidFill>
              </a:rPr>
              <a:t>Proverbios</a:t>
            </a:r>
            <a:endParaRPr>
              <a:solidFill>
                <a:srgbClr val="FFFFFF"/>
              </a:solidFill>
            </a:endParaRPr>
          </a:p>
          <a:p>
            <a:pPr>
              <a:lnSpc>
                <a:spcPct val="80000"/>
              </a:lnSpc>
              <a:spcBef>
                <a:spcPts val="400"/>
              </a:spcBef>
              <a:buSzTx/>
              <a:buNone/>
              <a:defRPr sz="1800" b="1" i="1">
                <a:latin typeface="Times New Roman"/>
                <a:ea typeface="Times New Roman"/>
                <a:cs typeface="Times New Roman"/>
                <a:sym typeface="Times New Roman"/>
              </a:defRPr>
            </a:pPr>
            <a:r>
              <a:rPr lang="en-US" dirty="0"/>
              <a:t>  </a:t>
            </a:r>
            <a:r>
              <a:rPr dirty="0"/>
              <a:t> </a:t>
            </a:r>
            <a:r>
              <a:rPr dirty="0" err="1">
                <a:solidFill>
                  <a:srgbClr val="FFD147"/>
                </a:solidFill>
              </a:rPr>
              <a:t>Levítico</a:t>
            </a:r>
            <a:r>
              <a:rPr dirty="0"/>
              <a:t>		</a:t>
            </a:r>
            <a:r>
              <a:rPr lang="en-US" dirty="0"/>
              <a:t>   </a:t>
            </a:r>
            <a:r>
              <a:rPr dirty="0"/>
              <a:t> </a:t>
            </a:r>
            <a:r>
              <a:rPr dirty="0" err="1">
                <a:solidFill>
                  <a:srgbClr val="FFD147"/>
                </a:solidFill>
              </a:rPr>
              <a:t>Jueces</a:t>
            </a:r>
            <a:r>
              <a:rPr dirty="0">
                <a:solidFill>
                  <a:srgbClr val="FFD147"/>
                </a:solidFill>
              </a:rPr>
              <a:t>	</a:t>
            </a:r>
            <a:r>
              <a:rPr dirty="0"/>
              <a:t>		</a:t>
            </a:r>
            <a:r>
              <a:rPr dirty="0">
                <a:solidFill>
                  <a:srgbClr val="FFCC66"/>
                </a:solidFill>
              </a:rPr>
              <a:t>Job</a:t>
            </a:r>
          </a:p>
          <a:p>
            <a:pPr>
              <a:lnSpc>
                <a:spcPct val="80000"/>
              </a:lnSpc>
              <a:spcBef>
                <a:spcPts val="400"/>
              </a:spcBef>
              <a:buSzTx/>
              <a:buNone/>
              <a:defRPr sz="1800" b="1" i="1">
                <a:solidFill>
                  <a:srgbClr val="FFD147"/>
                </a:solidFill>
                <a:latin typeface="Times New Roman"/>
                <a:ea typeface="Times New Roman"/>
                <a:cs typeface="Times New Roman"/>
                <a:sym typeface="Times New Roman"/>
              </a:defRPr>
            </a:pPr>
            <a:r>
              <a:rPr lang="en-US" dirty="0"/>
              <a:t>  </a:t>
            </a:r>
            <a:r>
              <a:rPr dirty="0"/>
              <a:t> Números</a:t>
            </a:r>
            <a:r>
              <a:rPr dirty="0">
                <a:solidFill>
                  <a:srgbClr val="FFFFFF"/>
                </a:solidFill>
              </a:rPr>
              <a:t>		</a:t>
            </a:r>
            <a:r>
              <a:rPr lang="en-US" dirty="0">
                <a:solidFill>
                  <a:srgbClr val="FFFF99"/>
                </a:solidFill>
              </a:rPr>
              <a:t>   </a:t>
            </a:r>
            <a:r>
              <a:rPr dirty="0"/>
              <a:t> Samuel</a:t>
            </a:r>
            <a:r>
              <a:rPr dirty="0">
                <a:solidFill>
                  <a:srgbClr val="FFFFFF"/>
                </a:solidFill>
              </a:rPr>
              <a:t>		</a:t>
            </a:r>
            <a:r>
              <a:rPr dirty="0" err="1">
                <a:solidFill>
                  <a:srgbClr val="FFFFFF"/>
                </a:solidFill>
              </a:rPr>
              <a:t>Megillot</a:t>
            </a:r>
            <a:r>
              <a:rPr dirty="0">
                <a:solidFill>
                  <a:srgbClr val="FFFFFF"/>
                </a:solidFill>
              </a:rPr>
              <a:t> (</a:t>
            </a:r>
            <a:r>
              <a:rPr dirty="0" err="1">
                <a:solidFill>
                  <a:srgbClr val="FFFFFF"/>
                </a:solidFill>
              </a:rPr>
              <a:t>cinco</a:t>
            </a:r>
            <a:r>
              <a:rPr dirty="0">
                <a:solidFill>
                  <a:srgbClr val="FFFFFF"/>
                </a:solidFill>
              </a:rPr>
              <a:t> </a:t>
            </a:r>
            <a:r>
              <a:rPr dirty="0" err="1">
                <a:solidFill>
                  <a:srgbClr val="FFFFFF"/>
                </a:solidFill>
              </a:rPr>
              <a:t>rollos</a:t>
            </a:r>
            <a:r>
              <a:rPr dirty="0">
                <a:solidFill>
                  <a:srgbClr val="FFFFFF"/>
                </a:solidFill>
              </a:rPr>
              <a:t>)</a:t>
            </a:r>
          </a:p>
          <a:p>
            <a:pPr>
              <a:lnSpc>
                <a:spcPct val="80000"/>
              </a:lnSpc>
              <a:spcBef>
                <a:spcPts val="400"/>
              </a:spcBef>
              <a:buSzTx/>
              <a:buNone/>
              <a:defRPr sz="1800" b="1" i="1">
                <a:solidFill>
                  <a:srgbClr val="FFFF99"/>
                </a:solidFill>
                <a:latin typeface="Times New Roman"/>
                <a:ea typeface="Times New Roman"/>
                <a:cs typeface="Times New Roman"/>
                <a:sym typeface="Times New Roman"/>
              </a:defRPr>
            </a:pPr>
            <a:r>
              <a:rPr lang="en-US" dirty="0"/>
              <a:t>  </a:t>
            </a:r>
            <a:r>
              <a:rPr dirty="0"/>
              <a:t> </a:t>
            </a:r>
            <a:r>
              <a:rPr dirty="0" err="1">
                <a:solidFill>
                  <a:srgbClr val="FFD147"/>
                </a:solidFill>
              </a:rPr>
              <a:t>Deuteronomio</a:t>
            </a:r>
            <a:r>
              <a:rPr dirty="0">
                <a:solidFill>
                  <a:srgbClr val="FFFFFF"/>
                </a:solidFill>
              </a:rPr>
              <a:t>	</a:t>
            </a:r>
            <a:r>
              <a:rPr lang="en-US" dirty="0"/>
              <a:t>    	   </a:t>
            </a:r>
            <a:r>
              <a:rPr dirty="0">
                <a:solidFill>
                  <a:srgbClr val="FFFFFF"/>
                </a:solidFill>
              </a:rPr>
              <a:t> Reyes			</a:t>
            </a:r>
            <a:r>
              <a:rPr lang="en-US" dirty="0"/>
              <a:t>   </a:t>
            </a:r>
            <a:r>
              <a:rPr dirty="0">
                <a:solidFill>
                  <a:srgbClr val="FFFFFF"/>
                </a:solidFill>
              </a:rPr>
              <a:t> Cantar de </a:t>
            </a:r>
            <a:r>
              <a:rPr dirty="0" err="1">
                <a:solidFill>
                  <a:srgbClr val="FFFFFF"/>
                </a:solidFill>
              </a:rPr>
              <a:t>los</a:t>
            </a:r>
            <a:r>
              <a:rPr dirty="0">
                <a:solidFill>
                  <a:srgbClr val="FFFFFF"/>
                </a:solidFill>
              </a:rPr>
              <a:t> </a:t>
            </a:r>
            <a:r>
              <a:rPr dirty="0" err="1">
                <a:solidFill>
                  <a:srgbClr val="FFFFFF"/>
                </a:solidFill>
              </a:rPr>
              <a:t>Cantares</a:t>
            </a:r>
            <a:endParaRPr>
              <a:solidFill>
                <a:srgbClr val="FFFFFF"/>
              </a:solidFill>
            </a:endParaRPr>
          </a:p>
          <a:p>
            <a:pPr>
              <a:lnSpc>
                <a:spcPct val="80000"/>
              </a:lnSpc>
              <a:spcBef>
                <a:spcPts val="400"/>
              </a:spcBef>
              <a:buSzTx/>
              <a:buNone/>
              <a:defRPr sz="1800" b="1" i="1">
                <a:latin typeface="Times New Roman"/>
                <a:ea typeface="Times New Roman"/>
                <a:cs typeface="Times New Roman"/>
                <a:sym typeface="Times New Roman"/>
              </a:defRPr>
            </a:pPr>
            <a:r>
              <a:rPr dirty="0"/>
              <a:t>				</a:t>
            </a:r>
            <a:r>
              <a:rPr dirty="0" err="1"/>
              <a:t>Profetas</a:t>
            </a:r>
            <a:r>
              <a:rPr dirty="0"/>
              <a:t> </a:t>
            </a:r>
            <a:r>
              <a:rPr dirty="0" err="1"/>
              <a:t>Tardíos</a:t>
            </a:r>
            <a:r>
              <a:rPr dirty="0"/>
              <a:t>	</a:t>
            </a:r>
            <a:r>
              <a:rPr lang="en-US" dirty="0"/>
              <a:t>    	</a:t>
            </a:r>
            <a:r>
              <a:rPr lang="en-US" dirty="0">
                <a:solidFill>
                  <a:srgbClr val="FFD147"/>
                </a:solidFill>
              </a:rPr>
              <a:t>   </a:t>
            </a:r>
            <a:r>
              <a:rPr dirty="0">
                <a:solidFill>
                  <a:srgbClr val="FFD147"/>
                </a:solidFill>
              </a:rPr>
              <a:t> Rut</a:t>
            </a:r>
          </a:p>
          <a:p>
            <a:pPr>
              <a:lnSpc>
                <a:spcPct val="80000"/>
              </a:lnSpc>
              <a:spcBef>
                <a:spcPts val="400"/>
              </a:spcBef>
              <a:buSzTx/>
              <a:buNone/>
              <a:defRPr sz="1800" b="1" i="1">
                <a:latin typeface="Times New Roman"/>
                <a:ea typeface="Times New Roman"/>
                <a:cs typeface="Times New Roman"/>
                <a:sym typeface="Times New Roman"/>
              </a:defRPr>
            </a:pPr>
            <a:r>
              <a:rPr dirty="0"/>
              <a:t>				</a:t>
            </a:r>
            <a:r>
              <a:rPr lang="en-US" dirty="0"/>
              <a:t>   </a:t>
            </a:r>
            <a:r>
              <a:rPr dirty="0"/>
              <a:t> Isaías		</a:t>
            </a:r>
            <a:r>
              <a:rPr lang="en-US" dirty="0"/>
              <a:t>    	   </a:t>
            </a:r>
            <a:r>
              <a:rPr dirty="0"/>
              <a:t> </a:t>
            </a:r>
            <a:r>
              <a:rPr dirty="0" err="1"/>
              <a:t>Lamentaciones</a:t>
            </a:r>
            <a:endParaRPr/>
          </a:p>
          <a:p>
            <a:pPr>
              <a:lnSpc>
                <a:spcPct val="80000"/>
              </a:lnSpc>
              <a:spcBef>
                <a:spcPts val="400"/>
              </a:spcBef>
              <a:buSzTx/>
              <a:buNone/>
              <a:defRPr sz="1800" b="1" i="1">
                <a:latin typeface="Times New Roman"/>
                <a:ea typeface="Times New Roman"/>
                <a:cs typeface="Times New Roman"/>
                <a:sym typeface="Times New Roman"/>
              </a:defRPr>
            </a:pPr>
            <a:r>
              <a:rPr dirty="0"/>
              <a:t>				</a:t>
            </a:r>
            <a:r>
              <a:rPr lang="en-US" dirty="0"/>
              <a:t>   </a:t>
            </a:r>
            <a:r>
              <a:rPr dirty="0"/>
              <a:t> Jeremías		</a:t>
            </a:r>
            <a:r>
              <a:rPr lang="en-US" dirty="0"/>
              <a:t>   </a:t>
            </a:r>
            <a:r>
              <a:rPr dirty="0"/>
              <a:t> Ester</a:t>
            </a:r>
          </a:p>
          <a:p>
            <a:pPr>
              <a:lnSpc>
                <a:spcPct val="80000"/>
              </a:lnSpc>
              <a:spcBef>
                <a:spcPts val="400"/>
              </a:spcBef>
              <a:buSzTx/>
              <a:buNone/>
              <a:defRPr sz="1800" b="1" i="1">
                <a:latin typeface="Times New Roman"/>
                <a:ea typeface="Times New Roman"/>
                <a:cs typeface="Times New Roman"/>
                <a:sym typeface="Times New Roman"/>
              </a:defRPr>
            </a:pPr>
            <a:r>
              <a:rPr dirty="0"/>
              <a:t>				</a:t>
            </a:r>
            <a:r>
              <a:rPr lang="en-US" dirty="0"/>
              <a:t>   </a:t>
            </a:r>
            <a:r>
              <a:rPr dirty="0"/>
              <a:t> Ezequiel		</a:t>
            </a:r>
            <a:r>
              <a:rPr lang="en-US" dirty="0"/>
              <a:t>   </a:t>
            </a:r>
            <a:r>
              <a:rPr dirty="0"/>
              <a:t> </a:t>
            </a:r>
            <a:r>
              <a:rPr dirty="0" err="1"/>
              <a:t>Eclesiastes</a:t>
            </a:r>
            <a:endParaRPr/>
          </a:p>
          <a:p>
            <a:pPr>
              <a:lnSpc>
                <a:spcPct val="80000"/>
              </a:lnSpc>
              <a:spcBef>
                <a:spcPts val="400"/>
              </a:spcBef>
              <a:buSzTx/>
              <a:buNone/>
              <a:defRPr sz="1800" b="1" i="1">
                <a:latin typeface="Times New Roman"/>
                <a:ea typeface="Times New Roman"/>
                <a:cs typeface="Times New Roman"/>
                <a:sym typeface="Times New Roman"/>
              </a:defRPr>
            </a:pPr>
            <a:r>
              <a:rPr dirty="0"/>
              <a:t>				</a:t>
            </a:r>
            <a:r>
              <a:rPr lang="en-US" dirty="0"/>
              <a:t>   </a:t>
            </a:r>
            <a:r>
              <a:rPr dirty="0"/>
              <a:t> Los Doce		Daniel</a:t>
            </a:r>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Esdras-Nehemías</a:t>
            </a:r>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a:t>
            </a:r>
            <a:r>
              <a:rPr dirty="0" err="1">
                <a:solidFill>
                  <a:srgbClr val="FFD147"/>
                </a:solidFill>
              </a:rPr>
              <a:t>Crónicas</a:t>
            </a:r>
            <a:endParaRPr>
              <a:solidFill>
                <a:srgbClr val="FFD147"/>
              </a:solidFill>
            </a:endParaRPr>
          </a:p>
        </p:txBody>
      </p:sp>
      <p:sp>
        <p:nvSpPr>
          <p:cNvPr id="6631" name="Text Box 4"/>
          <p:cNvSpPr txBox="1"/>
          <p:nvPr/>
        </p:nvSpPr>
        <p:spPr>
          <a:xfrm>
            <a:off x="1981200" y="4848226"/>
            <a:ext cx="2286000" cy="1556331"/>
          </a:xfrm>
          <a:prstGeom prst="rect">
            <a:avLst/>
          </a:prstGeom>
          <a:solidFill>
            <a:srgbClr val="5D4500"/>
          </a:solidFill>
          <a:ln w="127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spcBef>
                <a:spcPts val="1200"/>
              </a:spcBef>
              <a:defRPr sz="2000" b="1">
                <a:solidFill>
                  <a:srgbClr val="FFC000"/>
                </a:solidFill>
                <a:effectLst>
                  <a:outerShdw blurRad="38100" dist="38100" dir="2700000" rotWithShape="0">
                    <a:srgbClr val="000000">
                      <a:alpha val="43137"/>
                    </a:srgbClr>
                  </a:outerShdw>
                </a:effectLst>
                <a:latin typeface="Arial"/>
                <a:ea typeface="Arial"/>
                <a:cs typeface="Arial"/>
                <a:sym typeface="Arial"/>
              </a:defRPr>
            </a:lvl1pPr>
          </a:lstStyle>
          <a:p>
            <a:r>
              <a:t>Estos 24 libros son lo mismo que los 39 del Antiguo Testamento en Español*</a:t>
            </a:r>
          </a:p>
        </p:txBody>
      </p:sp>
      <p:sp>
        <p:nvSpPr>
          <p:cNvPr id="6632" name="TextBox 1"/>
          <p:cNvSpPr txBox="1"/>
          <p:nvPr/>
        </p:nvSpPr>
        <p:spPr>
          <a:xfrm rot="16200000">
            <a:off x="-1528373" y="2584068"/>
            <a:ext cx="5231928" cy="739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a:solidFill>
                  <a:srgbClr val="FFCC66"/>
                </a:solidFill>
                <a:latin typeface="Arial Black"/>
                <a:ea typeface="Arial Black"/>
                <a:cs typeface="Arial Black"/>
                <a:sym typeface="Arial Black"/>
              </a:defRPr>
            </a:lvl1pPr>
          </a:lstStyle>
          <a:p>
            <a:r>
              <a:t>ADAM A DAVID</a:t>
            </a:r>
          </a:p>
        </p:txBody>
      </p:sp>
      <p:sp>
        <p:nvSpPr>
          <p:cNvPr id="6633" name="Slide Number Placeholder 2"/>
          <p:cNvSpPr txBox="1">
            <a:spLocks noGrp="1"/>
          </p:cNvSpPr>
          <p:nvPr>
            <p:ph type="sldNum" sz="quarter" idx="2"/>
          </p:nvPr>
        </p:nvSpPr>
        <p:spPr>
          <a:xfrm>
            <a:off x="11407628" y="6248400"/>
            <a:ext cx="174772"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3" nodeType="clickEffect">
                                  <p:stCondLst>
                                    <p:cond delay="0"/>
                                  </p:stCondLst>
                                  <p:iterate>
                                    <p:tmAbs val="0"/>
                                  </p:iterate>
                                  <p:childTnLst>
                                    <p:set>
                                      <p:cBhvr>
                                        <p:cTn id="6" fill="hold"/>
                                        <p:tgtEl>
                                          <p:spTgt spid="6631"/>
                                        </p:tgtEl>
                                        <p:attrNameLst>
                                          <p:attrName>style.visibility</p:attrName>
                                        </p:attrNameLst>
                                      </p:cBhvr>
                                      <p:to>
                                        <p:strVal val="visible"/>
                                      </p:to>
                                    </p:set>
                                    <p:anim calcmode="lin" valueType="num">
                                      <p:cBhvr>
                                        <p:cTn id="7" dur="500" fill="hold"/>
                                        <p:tgtEl>
                                          <p:spTgt spid="6631"/>
                                        </p:tgtEl>
                                        <p:attrNameLst>
                                          <p:attrName>ppt_w</p:attrName>
                                        </p:attrNameLst>
                                      </p:cBhvr>
                                      <p:tavLst>
                                        <p:tav tm="0">
                                          <p:val>
                                            <p:fltVal val="0"/>
                                          </p:val>
                                        </p:tav>
                                        <p:tav tm="100000">
                                          <p:val>
                                            <p:strVal val="#ppt_w"/>
                                          </p:val>
                                        </p:tav>
                                      </p:tavLst>
                                    </p:anim>
                                    <p:anim calcmode="lin" valueType="num">
                                      <p:cBhvr>
                                        <p:cTn id="8" dur="500" fill="hold"/>
                                        <p:tgtEl>
                                          <p:spTgt spid="66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1" grpId="3" animBg="1" advAuto="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4F1C05B-4413-43FD-91AF-6D9A08C1D1F1}"/>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6D2EBB-CD8B-4C99-AF9B-C4826469423F}" type="slidenum">
              <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55330" name="Rectangle 2">
            <a:extLst>
              <a:ext uri="{FF2B5EF4-FFF2-40B4-BE49-F238E27FC236}">
                <a16:creationId xmlns:a16="http://schemas.microsoft.com/office/drawing/2014/main" id="{0E7F5D88-3AE0-4E40-8F7F-BBD1B905D39F}"/>
              </a:ext>
            </a:extLst>
          </p:cNvPr>
          <p:cNvSpPr>
            <a:spLocks noGrp="1" noChangeArrowheads="1"/>
          </p:cNvSpPr>
          <p:nvPr>
            <p:ph type="title"/>
          </p:nvPr>
        </p:nvSpPr>
        <p:spPr/>
        <p:txBody>
          <a:bodyPr/>
          <a:lstStyle/>
          <a:p>
            <a:pPr eaLnBrk="1" hangingPunct="1">
              <a:defRPr/>
            </a:pPr>
            <a:r>
              <a:rPr lang="en-US" altLang="en-US" sz="5400">
                <a:latin typeface="Impact" panose="020B0806030902050204" pitchFamily="34" charset="0"/>
              </a:rPr>
              <a:t>The Bible’s Stories</a:t>
            </a:r>
          </a:p>
        </p:txBody>
      </p:sp>
      <p:sp>
        <p:nvSpPr>
          <p:cNvPr id="355331" name="Rectangle 3">
            <a:extLst>
              <a:ext uri="{FF2B5EF4-FFF2-40B4-BE49-F238E27FC236}">
                <a16:creationId xmlns:a16="http://schemas.microsoft.com/office/drawing/2014/main" id="{AEA7812A-4032-4DA7-A76A-774DABE2AFCE}"/>
              </a:ext>
            </a:extLst>
          </p:cNvPr>
          <p:cNvSpPr>
            <a:spLocks noGrp="1" noChangeArrowheads="1"/>
          </p:cNvSpPr>
          <p:nvPr>
            <p:ph type="body" idx="1"/>
          </p:nvPr>
        </p:nvSpPr>
        <p:spPr>
          <a:xfrm>
            <a:off x="609600" y="1600200"/>
            <a:ext cx="10972799" cy="4038600"/>
          </a:xfrm>
        </p:spPr>
        <p:txBody>
          <a:bodyPr/>
          <a:lstStyle/>
          <a:p>
            <a:pPr eaLnBrk="1" hangingPunct="1">
              <a:buFont typeface="Wingdings" panose="05000000000000000000" pitchFamily="2" charset="2"/>
              <a:buNone/>
              <a:defRPr/>
            </a:pPr>
            <a:r>
              <a:rPr lang="en-US" altLang="en-US" b="1" dirty="0">
                <a:solidFill>
                  <a:srgbClr val="FFFF00"/>
                </a:solidFill>
              </a:rPr>
              <a:t>There are more narratives in the Bible than any other type of genre. Large sections of the following books are narratives.</a:t>
            </a:r>
          </a:p>
          <a:p>
            <a:pPr eaLnBrk="1" hangingPunct="1">
              <a:defRPr/>
            </a:pPr>
            <a:r>
              <a:rPr lang="en-US" altLang="en-US" sz="2800" i="1" dirty="0"/>
              <a:t>Genesis, Exodus, Numbers, Deuteronomy</a:t>
            </a:r>
          </a:p>
          <a:p>
            <a:pPr eaLnBrk="1" hangingPunct="1">
              <a:defRPr/>
            </a:pPr>
            <a:r>
              <a:rPr lang="en-US" altLang="en-US" sz="2800" i="1" dirty="0"/>
              <a:t>Joshua, Judges, Ruth</a:t>
            </a:r>
          </a:p>
          <a:p>
            <a:pPr eaLnBrk="1" hangingPunct="1">
              <a:defRPr/>
            </a:pPr>
            <a:r>
              <a:rPr lang="en-US" altLang="en-US" sz="2800" i="1" dirty="0"/>
              <a:t>1 &amp; 2 Samuel, 1 &amp; 2 Kings, 1 &amp; 2 Chronicles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8" name="Slide Number Placeholder 5"/>
          <p:cNvSpPr txBox="1">
            <a:spLocks noGrp="1"/>
          </p:cNvSpPr>
          <p:nvPr>
            <p:ph type="sldNum" sz="quarter" idx="2"/>
          </p:nvPr>
        </p:nvSpPr>
        <p:spPr>
          <a:xfrm>
            <a:off x="11316781" y="6243637"/>
            <a:ext cx="265620"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41</a:t>
            </a:fld>
            <a:endParaRPr/>
          </a:p>
        </p:txBody>
      </p:sp>
      <p:sp>
        <p:nvSpPr>
          <p:cNvPr id="6719" name="Rectangle 2"/>
          <p:cNvSpPr txBox="1">
            <a:spLocks noGrp="1"/>
          </p:cNvSpPr>
          <p:nvPr>
            <p:ph type="title"/>
          </p:nvPr>
        </p:nvSpPr>
        <p:spPr>
          <a:prstGeom prst="rect">
            <a:avLst/>
          </a:prstGeom>
        </p:spPr>
        <p:txBody>
          <a:bodyPr/>
          <a:lstStyle>
            <a:lvl1pPr>
              <a:defRPr sz="5400">
                <a:latin typeface="Impact"/>
                <a:ea typeface="Impact"/>
                <a:cs typeface="Impact"/>
                <a:sym typeface="Impact"/>
              </a:defRPr>
            </a:lvl1pPr>
          </a:lstStyle>
          <a:p>
            <a:r>
              <a:t>Las Historias de la Biblia</a:t>
            </a:r>
          </a:p>
        </p:txBody>
      </p:sp>
      <p:sp>
        <p:nvSpPr>
          <p:cNvPr id="6720" name="Rectangle 3"/>
          <p:cNvSpPr txBox="1">
            <a:spLocks noGrp="1"/>
          </p:cNvSpPr>
          <p:nvPr>
            <p:ph type="body" idx="1"/>
          </p:nvPr>
        </p:nvSpPr>
        <p:spPr>
          <a:xfrm>
            <a:off x="609599" y="1600200"/>
            <a:ext cx="10972801" cy="4038600"/>
          </a:xfrm>
          <a:prstGeom prst="rect">
            <a:avLst/>
          </a:prstGeom>
        </p:spPr>
        <p:txBody>
          <a:bodyPr/>
          <a:lstStyle/>
          <a:p>
            <a:pPr>
              <a:buSzTx/>
              <a:buFont typeface="Wingdings"/>
              <a:buNone/>
              <a:defRPr b="1">
                <a:solidFill>
                  <a:srgbClr val="FFFF00"/>
                </a:solidFill>
              </a:defRPr>
            </a:pPr>
            <a:r>
              <a:t>Hay más Narrativa en la Biblia que cualquier  otro género. Grandes secciones de los siguientes libros son narrativas:</a:t>
            </a:r>
          </a:p>
          <a:p>
            <a:pPr>
              <a:spcBef>
                <a:spcPts val="600"/>
              </a:spcBef>
              <a:defRPr sz="2800" i="1"/>
            </a:pPr>
            <a:r>
              <a:t>Génesis, Éxodo , Números, Deuteronomio</a:t>
            </a:r>
          </a:p>
          <a:p>
            <a:pPr>
              <a:spcBef>
                <a:spcPts val="600"/>
              </a:spcBef>
              <a:defRPr sz="2800" i="1"/>
            </a:pPr>
            <a:r>
              <a:t>Josué, Jueces, Rut</a:t>
            </a:r>
          </a:p>
          <a:p>
            <a:pPr>
              <a:spcBef>
                <a:spcPts val="600"/>
              </a:spcBef>
              <a:defRPr sz="2800" i="1"/>
            </a:pPr>
            <a:r>
              <a:t>1 &amp; 2 Samuel, 1 &amp; 2 Reyes, 1 &amp; 2 Crónicas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14B7A20-2318-4112-BB5E-494C52F6F9ED}"/>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FD708E-45AA-47DD-B70D-7F2FEC45B809}" type="slidenum">
              <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56354" name="Rectangle 2">
            <a:extLst>
              <a:ext uri="{FF2B5EF4-FFF2-40B4-BE49-F238E27FC236}">
                <a16:creationId xmlns:a16="http://schemas.microsoft.com/office/drawing/2014/main" id="{7D688F7C-2B0D-4561-8E50-2760D05B0CC2}"/>
              </a:ext>
            </a:extLst>
          </p:cNvPr>
          <p:cNvSpPr>
            <a:spLocks noGrp="1" noChangeArrowheads="1"/>
          </p:cNvSpPr>
          <p:nvPr>
            <p:ph type="title"/>
          </p:nvPr>
        </p:nvSpPr>
        <p:spPr/>
        <p:txBody>
          <a:bodyPr/>
          <a:lstStyle/>
          <a:p>
            <a:pPr eaLnBrk="1" hangingPunct="1">
              <a:defRPr/>
            </a:pPr>
            <a:r>
              <a:rPr lang="en-US" altLang="en-US" sz="5400">
                <a:latin typeface="Impact" panose="020B0806030902050204" pitchFamily="34" charset="0"/>
              </a:rPr>
              <a:t>What Stories Do</a:t>
            </a:r>
          </a:p>
        </p:txBody>
      </p:sp>
      <p:sp>
        <p:nvSpPr>
          <p:cNvPr id="356355" name="Rectangle 3">
            <a:extLst>
              <a:ext uri="{FF2B5EF4-FFF2-40B4-BE49-F238E27FC236}">
                <a16:creationId xmlns:a16="http://schemas.microsoft.com/office/drawing/2014/main" id="{AF8046EC-226D-45BB-9B9D-222A69F600C1}"/>
              </a:ext>
            </a:extLst>
          </p:cNvPr>
          <p:cNvSpPr>
            <a:spLocks noGrp="1" noChangeArrowheads="1"/>
          </p:cNvSpPr>
          <p:nvPr>
            <p:ph type="body" idx="1"/>
          </p:nvPr>
        </p:nvSpPr>
        <p:spPr>
          <a:xfrm>
            <a:off x="609600" y="1485901"/>
            <a:ext cx="10972800" cy="5100637"/>
          </a:xfrm>
        </p:spPr>
        <p:txBody>
          <a:bodyPr/>
          <a:lstStyle/>
          <a:p>
            <a:pPr eaLnBrk="1" hangingPunct="1">
              <a:buFont typeface="Wingdings" panose="05000000000000000000" pitchFamily="2" charset="2"/>
              <a:buNone/>
              <a:defRPr/>
            </a:pPr>
            <a:r>
              <a:rPr lang="en-US" altLang="en-US" b="1" dirty="0">
                <a:solidFill>
                  <a:srgbClr val="FFFF00"/>
                </a:solidFill>
              </a:rPr>
              <a:t>Stories were not intended just to give disinterested facts. Rather, they were written to help God’s people who would read them later.</a:t>
            </a:r>
          </a:p>
          <a:p>
            <a:pPr eaLnBrk="1" hangingPunct="1">
              <a:defRPr/>
            </a:pPr>
            <a:r>
              <a:rPr lang="en-US" altLang="en-US" sz="2800" i="1" dirty="0"/>
              <a:t>They reflect upon God’s expectations.</a:t>
            </a:r>
          </a:p>
          <a:p>
            <a:pPr eaLnBrk="1" hangingPunct="1">
              <a:defRPr/>
            </a:pPr>
            <a:r>
              <a:rPr lang="en-US" altLang="en-US" sz="2800" i="1" dirty="0"/>
              <a:t>They explain how God’s people were blessed for trusting in Him and how they were disciplined when they disobeyed.</a:t>
            </a:r>
          </a:p>
          <a:p>
            <a:pPr eaLnBrk="1" hangingPunct="1">
              <a:defRPr/>
            </a:pPr>
            <a:r>
              <a:rPr lang="en-US" altLang="en-US" sz="2800" i="1" dirty="0"/>
              <a:t>They shout warnings to God’s people about behaviors to avoid.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6355">
                                            <p:txEl>
                                              <p:pRg st="0" end="0"/>
                                            </p:txEl>
                                          </p:spTgt>
                                        </p:tgtEl>
                                        <p:attrNameLst>
                                          <p:attrName>style.visibility</p:attrName>
                                        </p:attrNameLst>
                                      </p:cBhvr>
                                      <p:to>
                                        <p:strVal val="visible"/>
                                      </p:to>
                                    </p:set>
                                    <p:anim calcmode="lin" valueType="num">
                                      <p:cBhvr>
                                        <p:cTn id="7" dur="500" fill="hold"/>
                                        <p:tgtEl>
                                          <p:spTgt spid="3563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63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56355">
                                            <p:txEl>
                                              <p:pRg st="1" end="1"/>
                                            </p:txEl>
                                          </p:spTgt>
                                        </p:tgtEl>
                                        <p:attrNameLst>
                                          <p:attrName>style.visibility</p:attrName>
                                        </p:attrNameLst>
                                      </p:cBhvr>
                                      <p:to>
                                        <p:strVal val="visible"/>
                                      </p:to>
                                    </p:set>
                                    <p:anim calcmode="lin" valueType="num">
                                      <p:cBhvr>
                                        <p:cTn id="13" dur="500" fill="hold"/>
                                        <p:tgtEl>
                                          <p:spTgt spid="3563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563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563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563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56355">
                                            <p:txEl>
                                              <p:pRg st="2" end="2"/>
                                            </p:txEl>
                                          </p:spTgt>
                                        </p:tgtEl>
                                        <p:attrNameLst>
                                          <p:attrName>style.visibility</p:attrName>
                                        </p:attrNameLst>
                                      </p:cBhvr>
                                      <p:to>
                                        <p:strVal val="visible"/>
                                      </p:to>
                                    </p:set>
                                    <p:anim calcmode="lin" valueType="num">
                                      <p:cBhvr>
                                        <p:cTn id="21" dur="500" fill="hold"/>
                                        <p:tgtEl>
                                          <p:spTgt spid="35635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5635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5635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563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56355">
                                            <p:txEl>
                                              <p:pRg st="3" end="3"/>
                                            </p:txEl>
                                          </p:spTgt>
                                        </p:tgtEl>
                                        <p:attrNameLst>
                                          <p:attrName>style.visibility</p:attrName>
                                        </p:attrNameLst>
                                      </p:cBhvr>
                                      <p:to>
                                        <p:strVal val="visible"/>
                                      </p:to>
                                    </p:set>
                                    <p:anim calcmode="lin" valueType="num">
                                      <p:cBhvr>
                                        <p:cTn id="29" dur="500" fill="hold"/>
                                        <p:tgtEl>
                                          <p:spTgt spid="35635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5635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5635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563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2" name="Slide Number Placeholder 5"/>
          <p:cNvSpPr txBox="1">
            <a:spLocks noGrp="1"/>
          </p:cNvSpPr>
          <p:nvPr>
            <p:ph type="sldNum" sz="quarter" idx="2"/>
          </p:nvPr>
        </p:nvSpPr>
        <p:spPr>
          <a:xfrm>
            <a:off x="11316781" y="6243637"/>
            <a:ext cx="265620"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43</a:t>
            </a:fld>
            <a:endParaRPr/>
          </a:p>
        </p:txBody>
      </p:sp>
      <p:sp>
        <p:nvSpPr>
          <p:cNvPr id="6723" name="Rectangle 2"/>
          <p:cNvSpPr txBox="1">
            <a:spLocks noGrp="1"/>
          </p:cNvSpPr>
          <p:nvPr>
            <p:ph type="title"/>
          </p:nvPr>
        </p:nvSpPr>
        <p:spPr>
          <a:prstGeom prst="rect">
            <a:avLst/>
          </a:prstGeom>
        </p:spPr>
        <p:txBody>
          <a:bodyPr/>
          <a:lstStyle>
            <a:lvl1pPr>
              <a:defRPr sz="5400">
                <a:latin typeface="Impact"/>
                <a:ea typeface="Impact"/>
                <a:cs typeface="Impact"/>
                <a:sym typeface="Impact"/>
              </a:defRPr>
            </a:lvl1pPr>
          </a:lstStyle>
          <a:p>
            <a:r>
              <a:t>Lo que las Historias hacen</a:t>
            </a:r>
          </a:p>
        </p:txBody>
      </p:sp>
      <p:sp>
        <p:nvSpPr>
          <p:cNvPr id="6724" name="Rectangle 3"/>
          <p:cNvSpPr txBox="1">
            <a:spLocks noGrp="1"/>
          </p:cNvSpPr>
          <p:nvPr>
            <p:ph type="body" idx="1"/>
          </p:nvPr>
        </p:nvSpPr>
        <p:spPr>
          <a:xfrm>
            <a:off x="609600" y="1485900"/>
            <a:ext cx="10972800" cy="5100638"/>
          </a:xfrm>
          <a:prstGeom prst="rect">
            <a:avLst/>
          </a:prstGeom>
        </p:spPr>
        <p:txBody>
          <a:bodyPr/>
          <a:lstStyle/>
          <a:p>
            <a:pPr>
              <a:buSzTx/>
              <a:buFont typeface="Wingdings"/>
              <a:buNone/>
              <a:defRPr b="1">
                <a:solidFill>
                  <a:srgbClr val="FFFF00"/>
                </a:solidFill>
              </a:defRPr>
            </a:pPr>
            <a:r>
              <a:t>Las historias no tenían la intención de dar datos desinteresados. Más bien, fueron escritas para ayudar al pueblo de Dios que las leerían después. </a:t>
            </a:r>
          </a:p>
          <a:p>
            <a:pPr>
              <a:spcBef>
                <a:spcPts val="600"/>
              </a:spcBef>
              <a:defRPr sz="2800" i="1"/>
            </a:pPr>
            <a:r>
              <a:t>Reflexionan sobre las expectativas de Dios.</a:t>
            </a:r>
          </a:p>
          <a:p>
            <a:pPr>
              <a:spcBef>
                <a:spcPts val="600"/>
              </a:spcBef>
              <a:defRPr sz="2800" i="1"/>
            </a:pPr>
            <a:r>
              <a:t>Explican cómo el pueblo de Dios era bendecido por confiar en Él y cómo eran disciplinados cuando desobedecían. </a:t>
            </a:r>
          </a:p>
          <a:p>
            <a:pPr>
              <a:spcBef>
                <a:spcPts val="600"/>
              </a:spcBef>
              <a:defRPr sz="2800" i="1"/>
            </a:pPr>
            <a:r>
              <a:t>Gritan las advertencias al pueblo de Dios sobre los comportamientos que hay que evitar.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724">
                                            <p:bg/>
                                          </p:spTgt>
                                        </p:tgtEl>
                                        <p:attrNameLst>
                                          <p:attrName>style.visibility</p:attrName>
                                        </p:attrNameLst>
                                      </p:cBhvr>
                                      <p:to>
                                        <p:strVal val="visible"/>
                                      </p:to>
                                    </p:set>
                                    <p:anim calcmode="lin" valueType="num">
                                      <p:cBhvr>
                                        <p:cTn id="7" dur="500" fill="hold"/>
                                        <p:tgtEl>
                                          <p:spTgt spid="6724">
                                            <p:bg/>
                                          </p:spTgt>
                                        </p:tgtEl>
                                        <p:attrNameLst>
                                          <p:attrName>ppt_w</p:attrName>
                                        </p:attrNameLst>
                                      </p:cBhvr>
                                      <p:tavLst>
                                        <p:tav tm="0">
                                          <p:val>
                                            <p:fltVal val="0"/>
                                          </p:val>
                                        </p:tav>
                                        <p:tav tm="100000">
                                          <p:val>
                                            <p:strVal val="#ppt_w"/>
                                          </p:val>
                                        </p:tav>
                                      </p:tavLst>
                                    </p:anim>
                                    <p:anim calcmode="lin" valueType="num">
                                      <p:cBhvr>
                                        <p:cTn id="8" dur="500" fill="hold"/>
                                        <p:tgtEl>
                                          <p:spTgt spid="672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724">
                                            <p:txEl>
                                              <p:pRg st="0" end="0"/>
                                            </p:txEl>
                                          </p:spTgt>
                                        </p:tgtEl>
                                        <p:attrNameLst>
                                          <p:attrName>style.visibility</p:attrName>
                                        </p:attrNameLst>
                                      </p:cBhvr>
                                      <p:to>
                                        <p:strVal val="visible"/>
                                      </p:to>
                                    </p:set>
                                    <p:anim calcmode="lin" valueType="num">
                                      <p:cBhvr>
                                        <p:cTn id="11" dur="500" fill="hold"/>
                                        <p:tgtEl>
                                          <p:spTgt spid="672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72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724">
                                            <p:txEl>
                                              <p:pRg st="1" end="1"/>
                                            </p:txEl>
                                          </p:spTgt>
                                        </p:tgtEl>
                                        <p:attrNameLst>
                                          <p:attrName>style.visibility</p:attrName>
                                        </p:attrNameLst>
                                      </p:cBhvr>
                                      <p:to>
                                        <p:strVal val="visible"/>
                                      </p:to>
                                    </p:set>
                                    <p:anim calcmode="lin" valueType="num">
                                      <p:cBhvr>
                                        <p:cTn id="17" dur="500" fill="hold"/>
                                        <p:tgtEl>
                                          <p:spTgt spid="672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72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724">
                                            <p:txEl>
                                              <p:pRg st="2" end="2"/>
                                            </p:txEl>
                                          </p:spTgt>
                                        </p:tgtEl>
                                        <p:attrNameLst>
                                          <p:attrName>style.visibility</p:attrName>
                                        </p:attrNameLst>
                                      </p:cBhvr>
                                      <p:to>
                                        <p:strVal val="visible"/>
                                      </p:to>
                                    </p:set>
                                    <p:anim calcmode="lin" valueType="num">
                                      <p:cBhvr>
                                        <p:cTn id="23" dur="500" fill="hold"/>
                                        <p:tgtEl>
                                          <p:spTgt spid="672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72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724">
                                            <p:txEl>
                                              <p:pRg st="3" end="3"/>
                                            </p:txEl>
                                          </p:spTgt>
                                        </p:tgtEl>
                                        <p:attrNameLst>
                                          <p:attrName>style.visibility</p:attrName>
                                        </p:attrNameLst>
                                      </p:cBhvr>
                                      <p:to>
                                        <p:strVal val="visible"/>
                                      </p:to>
                                    </p:set>
                                    <p:anim calcmode="lin" valueType="num">
                                      <p:cBhvr>
                                        <p:cTn id="29" dur="500" fill="hold"/>
                                        <p:tgtEl>
                                          <p:spTgt spid="672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672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4" grpId="1" build="p" animBg="1" advAuto="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99B05C3-D98E-4C3F-92AF-298D446A912E}"/>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147F75-5149-4E9D-A669-D7A9F472378F}" type="slidenum">
              <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58402" name="Rectangle 2">
            <a:extLst>
              <a:ext uri="{FF2B5EF4-FFF2-40B4-BE49-F238E27FC236}">
                <a16:creationId xmlns:a16="http://schemas.microsoft.com/office/drawing/2014/main" id="{8C40F58E-3BB0-44A1-A595-C6E9DB2DFEAC}"/>
              </a:ext>
            </a:extLst>
          </p:cNvPr>
          <p:cNvSpPr>
            <a:spLocks noGrp="1" noChangeArrowheads="1"/>
          </p:cNvSpPr>
          <p:nvPr>
            <p:ph type="title"/>
          </p:nvPr>
        </p:nvSpPr>
        <p:spPr>
          <a:xfrm>
            <a:off x="1361440" y="111600"/>
            <a:ext cx="9469120" cy="1097279"/>
          </a:xfrm>
        </p:spPr>
        <p:txBody>
          <a:bodyPr/>
          <a:lstStyle/>
          <a:p>
            <a:pPr eaLnBrk="1" hangingPunct="1">
              <a:defRPr/>
            </a:pPr>
            <a:r>
              <a:rPr lang="en-US" altLang="en-US" sz="5400" dirty="0">
                <a:latin typeface="Impact" panose="020B0806030902050204" pitchFamily="34" charset="0"/>
              </a:rPr>
              <a:t>The Macro Story </a:t>
            </a:r>
            <a:r>
              <a:rPr lang="en-US" altLang="en-US" sz="4000" dirty="0">
                <a:latin typeface="Impact" panose="020B0806030902050204" pitchFamily="34" charset="0"/>
              </a:rPr>
              <a:t>(meta-narrative)</a:t>
            </a:r>
          </a:p>
        </p:txBody>
      </p:sp>
      <p:sp>
        <p:nvSpPr>
          <p:cNvPr id="358403" name="Rectangle 3">
            <a:extLst>
              <a:ext uri="{FF2B5EF4-FFF2-40B4-BE49-F238E27FC236}">
                <a16:creationId xmlns:a16="http://schemas.microsoft.com/office/drawing/2014/main" id="{DB03C3F7-04FC-4CCA-A3D2-04DFE9680C8B}"/>
              </a:ext>
            </a:extLst>
          </p:cNvPr>
          <p:cNvSpPr>
            <a:spLocks noGrp="1" noChangeArrowheads="1"/>
          </p:cNvSpPr>
          <p:nvPr>
            <p:ph type="body" idx="1"/>
          </p:nvPr>
        </p:nvSpPr>
        <p:spPr>
          <a:xfrm>
            <a:off x="609600" y="1041559"/>
            <a:ext cx="11209020" cy="5430362"/>
          </a:xfrm>
        </p:spPr>
        <p:txBody>
          <a:bodyPr/>
          <a:lstStyle/>
          <a:p>
            <a:pPr eaLnBrk="1" hangingPunct="1">
              <a:lnSpc>
                <a:spcPct val="90000"/>
              </a:lnSpc>
              <a:buFont typeface="Wingdings" panose="05000000000000000000" pitchFamily="2" charset="2"/>
              <a:buNone/>
              <a:defRPr/>
            </a:pPr>
            <a:r>
              <a:rPr lang="en-US" altLang="en-US" b="1" dirty="0">
                <a:solidFill>
                  <a:srgbClr val="FFFF00"/>
                </a:solidFill>
              </a:rPr>
              <a:t>In one sense, the Bible is a single story. It tells the “big picture” about God and his people.</a:t>
            </a:r>
            <a:endParaRPr lang="en-US" altLang="en-US" i="1" dirty="0">
              <a:solidFill>
                <a:srgbClr val="FFFF00"/>
              </a:solidFill>
            </a:endParaRPr>
          </a:p>
          <a:p>
            <a:pPr eaLnBrk="1" hangingPunct="1">
              <a:lnSpc>
                <a:spcPct val="90000"/>
              </a:lnSpc>
              <a:defRPr/>
            </a:pPr>
            <a:r>
              <a:rPr lang="en-US" altLang="en-US" sz="2800" i="1" dirty="0"/>
              <a:t>…how God made the world, yet humans turned against him</a:t>
            </a:r>
          </a:p>
          <a:p>
            <a:pPr eaLnBrk="1" hangingPunct="1">
              <a:lnSpc>
                <a:spcPct val="90000"/>
              </a:lnSpc>
              <a:defRPr/>
            </a:pPr>
            <a:r>
              <a:rPr lang="en-US" altLang="en-US" sz="2800" i="1" dirty="0"/>
              <a:t>…how God chose one man and his family to be the means for bringing humans back to Himself</a:t>
            </a:r>
          </a:p>
          <a:p>
            <a:pPr eaLnBrk="1" hangingPunct="1">
              <a:lnSpc>
                <a:spcPct val="90000"/>
              </a:lnSpc>
              <a:defRPr/>
            </a:pPr>
            <a:r>
              <a:rPr lang="en-US" altLang="en-US" sz="2800" i="1" dirty="0"/>
              <a:t>…how even though he saved Israel from slavery in Egypt, God’s people failed to be faithful to Him</a:t>
            </a:r>
          </a:p>
          <a:p>
            <a:pPr eaLnBrk="1" hangingPunct="1">
              <a:lnSpc>
                <a:spcPct val="90000"/>
              </a:lnSpc>
              <a:defRPr/>
            </a:pPr>
            <a:r>
              <a:rPr lang="en-US" altLang="en-US" sz="2800" i="1" dirty="0"/>
              <a:t>…how their failure led them back into slavery, this time to Assyria and Babylon</a:t>
            </a:r>
          </a:p>
          <a:p>
            <a:pPr eaLnBrk="1" hangingPunct="1">
              <a:lnSpc>
                <a:spcPct val="90000"/>
              </a:lnSpc>
              <a:defRPr/>
            </a:pPr>
            <a:r>
              <a:rPr lang="en-US" altLang="en-US" sz="2800" i="1" dirty="0"/>
              <a:t>…how God determined to do for them what they could not do for themselves—save them in spite of their faithlessness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8403">
                                            <p:txEl>
                                              <p:pRg st="0" end="0"/>
                                            </p:txEl>
                                          </p:spTgt>
                                        </p:tgtEl>
                                        <p:attrNameLst>
                                          <p:attrName>style.visibility</p:attrName>
                                        </p:attrNameLst>
                                      </p:cBhvr>
                                      <p:to>
                                        <p:strVal val="visible"/>
                                      </p:to>
                                    </p:set>
                                    <p:anim calcmode="lin" valueType="num">
                                      <p:cBhvr>
                                        <p:cTn id="7" dur="500" fill="hold"/>
                                        <p:tgtEl>
                                          <p:spTgt spid="3584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84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58403">
                                            <p:txEl>
                                              <p:pRg st="1" end="1"/>
                                            </p:txEl>
                                          </p:spTgt>
                                        </p:tgtEl>
                                        <p:attrNameLst>
                                          <p:attrName>style.visibility</p:attrName>
                                        </p:attrNameLst>
                                      </p:cBhvr>
                                      <p:to>
                                        <p:strVal val="visible"/>
                                      </p:to>
                                    </p:set>
                                    <p:anim calcmode="lin" valueType="num">
                                      <p:cBhvr>
                                        <p:cTn id="13" dur="500" fill="hold"/>
                                        <p:tgtEl>
                                          <p:spTgt spid="35840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5840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5840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584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58403">
                                            <p:txEl>
                                              <p:pRg st="2" end="2"/>
                                            </p:txEl>
                                          </p:spTgt>
                                        </p:tgtEl>
                                        <p:attrNameLst>
                                          <p:attrName>style.visibility</p:attrName>
                                        </p:attrNameLst>
                                      </p:cBhvr>
                                      <p:to>
                                        <p:strVal val="visible"/>
                                      </p:to>
                                    </p:set>
                                    <p:anim calcmode="lin" valueType="num">
                                      <p:cBhvr>
                                        <p:cTn id="21" dur="500" fill="hold"/>
                                        <p:tgtEl>
                                          <p:spTgt spid="35840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5840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5840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584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58403">
                                            <p:txEl>
                                              <p:pRg st="3" end="3"/>
                                            </p:txEl>
                                          </p:spTgt>
                                        </p:tgtEl>
                                        <p:attrNameLst>
                                          <p:attrName>style.visibility</p:attrName>
                                        </p:attrNameLst>
                                      </p:cBhvr>
                                      <p:to>
                                        <p:strVal val="visible"/>
                                      </p:to>
                                    </p:set>
                                    <p:anim calcmode="lin" valueType="num">
                                      <p:cBhvr>
                                        <p:cTn id="29" dur="500" fill="hold"/>
                                        <p:tgtEl>
                                          <p:spTgt spid="35840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5840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5840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584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358403">
                                            <p:txEl>
                                              <p:pRg st="4" end="4"/>
                                            </p:txEl>
                                          </p:spTgt>
                                        </p:tgtEl>
                                        <p:attrNameLst>
                                          <p:attrName>style.visibility</p:attrName>
                                        </p:attrNameLst>
                                      </p:cBhvr>
                                      <p:to>
                                        <p:strVal val="visible"/>
                                      </p:to>
                                    </p:set>
                                    <p:anim calcmode="lin" valueType="num">
                                      <p:cBhvr>
                                        <p:cTn id="37" dur="500" fill="hold"/>
                                        <p:tgtEl>
                                          <p:spTgt spid="35840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35840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35840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3584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358403">
                                            <p:txEl>
                                              <p:pRg st="5" end="5"/>
                                            </p:txEl>
                                          </p:spTgt>
                                        </p:tgtEl>
                                        <p:attrNameLst>
                                          <p:attrName>style.visibility</p:attrName>
                                        </p:attrNameLst>
                                      </p:cBhvr>
                                      <p:to>
                                        <p:strVal val="visible"/>
                                      </p:to>
                                    </p:set>
                                    <p:anim calcmode="lin" valueType="num">
                                      <p:cBhvr>
                                        <p:cTn id="45" dur="500" fill="hold"/>
                                        <p:tgtEl>
                                          <p:spTgt spid="35840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35840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35840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35840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6" name="Slide Number Placeholder 5"/>
          <p:cNvSpPr txBox="1">
            <a:spLocks noGrp="1"/>
          </p:cNvSpPr>
          <p:nvPr>
            <p:ph type="sldNum" sz="quarter" idx="2"/>
          </p:nvPr>
        </p:nvSpPr>
        <p:spPr>
          <a:xfrm>
            <a:off x="11316781" y="6243637"/>
            <a:ext cx="265620"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45</a:t>
            </a:fld>
            <a:endParaRPr/>
          </a:p>
        </p:txBody>
      </p:sp>
      <p:sp>
        <p:nvSpPr>
          <p:cNvPr id="6727" name="Rectangle 2"/>
          <p:cNvSpPr txBox="1">
            <a:spLocks noGrp="1"/>
          </p:cNvSpPr>
          <p:nvPr>
            <p:ph type="title"/>
          </p:nvPr>
        </p:nvSpPr>
        <p:spPr>
          <a:xfrm>
            <a:off x="1361440" y="111600"/>
            <a:ext cx="9469120" cy="1097279"/>
          </a:xfrm>
          <a:prstGeom prst="rect">
            <a:avLst/>
          </a:prstGeom>
        </p:spPr>
        <p:txBody>
          <a:bodyPr/>
          <a:lstStyle/>
          <a:p>
            <a:pPr>
              <a:defRPr sz="5400">
                <a:latin typeface="Impact"/>
                <a:ea typeface="Impact"/>
                <a:cs typeface="Impact"/>
                <a:sym typeface="Impact"/>
              </a:defRPr>
            </a:pPr>
            <a:r>
              <a:t>La Historia Macro </a:t>
            </a:r>
            <a:r>
              <a:rPr sz="4000"/>
              <a:t>(meta-narrativa)</a:t>
            </a:r>
          </a:p>
        </p:txBody>
      </p:sp>
      <p:sp>
        <p:nvSpPr>
          <p:cNvPr id="6728" name="Rectangle 3"/>
          <p:cNvSpPr txBox="1">
            <a:spLocks noGrp="1"/>
          </p:cNvSpPr>
          <p:nvPr>
            <p:ph type="body" idx="1"/>
          </p:nvPr>
        </p:nvSpPr>
        <p:spPr>
          <a:xfrm>
            <a:off x="609599" y="1041559"/>
            <a:ext cx="11209022" cy="5430362"/>
          </a:xfrm>
          <a:prstGeom prst="rect">
            <a:avLst/>
          </a:prstGeom>
        </p:spPr>
        <p:txBody>
          <a:bodyPr/>
          <a:lstStyle/>
          <a:p>
            <a:pPr marL="325754" indent="-325754" defTabSz="868680">
              <a:lnSpc>
                <a:spcPct val="90000"/>
              </a:lnSpc>
              <a:buSzTx/>
              <a:buFont typeface="Wingdings"/>
              <a:buNone/>
              <a:defRPr sz="3040" b="1">
                <a:solidFill>
                  <a:srgbClr val="FFFF00"/>
                </a:solidFill>
                <a:effectLst>
                  <a:outerShdw blurRad="36195" dist="36195" dir="2700000" rotWithShape="0">
                    <a:srgbClr val="000000"/>
                  </a:outerShdw>
                </a:effectLst>
              </a:defRPr>
            </a:pPr>
            <a:r>
              <a:t>En un sentido, la Biblia es una única historia. Cuenta la “gran imagen” sobre Dios y Su pueblo. </a:t>
            </a:r>
            <a:endParaRPr i="1"/>
          </a:p>
          <a:p>
            <a:pPr marL="325754" indent="-325754" defTabSz="868680">
              <a:lnSpc>
                <a:spcPct val="90000"/>
              </a:lnSpc>
              <a:spcBef>
                <a:spcPts val="600"/>
              </a:spcBef>
              <a:defRPr sz="2660" i="1">
                <a:effectLst>
                  <a:outerShdw blurRad="36195" dist="36195" dir="2700000" rotWithShape="0">
                    <a:srgbClr val="000000"/>
                  </a:outerShdw>
                </a:effectLst>
              </a:defRPr>
            </a:pPr>
            <a:r>
              <a:t>…cómo Dios hizo el mundo, y aún así los humanos de volvieron con Él</a:t>
            </a:r>
          </a:p>
          <a:p>
            <a:pPr marL="325754" indent="-325754" defTabSz="868680">
              <a:lnSpc>
                <a:spcPct val="90000"/>
              </a:lnSpc>
              <a:spcBef>
                <a:spcPts val="600"/>
              </a:spcBef>
              <a:defRPr sz="2660" i="1">
                <a:effectLst>
                  <a:outerShdw blurRad="36195" dist="36195" dir="2700000" rotWithShape="0">
                    <a:srgbClr val="000000"/>
                  </a:outerShdw>
                </a:effectLst>
              </a:defRPr>
            </a:pPr>
            <a:r>
              <a:t>…cómo Dios escogió a un hombre y a su familia para ser el medio para traer a los demás humanos devuelta a Él mismo</a:t>
            </a:r>
          </a:p>
          <a:p>
            <a:pPr marL="325754" indent="-325754" defTabSz="868680">
              <a:lnSpc>
                <a:spcPct val="90000"/>
              </a:lnSpc>
              <a:spcBef>
                <a:spcPts val="600"/>
              </a:spcBef>
              <a:defRPr sz="2660" i="1">
                <a:effectLst>
                  <a:outerShdw blurRad="36195" dist="36195" dir="2700000" rotWithShape="0">
                    <a:srgbClr val="000000"/>
                  </a:outerShdw>
                </a:effectLst>
              </a:defRPr>
            </a:pPr>
            <a:r>
              <a:t>…ćomo aunque Él salvó a Israel de la esclavitud en Egipto, el pueblo de Dios falló en ser fieles a Él</a:t>
            </a:r>
          </a:p>
          <a:p>
            <a:pPr marL="325754" indent="-325754" defTabSz="868680">
              <a:lnSpc>
                <a:spcPct val="90000"/>
              </a:lnSpc>
              <a:spcBef>
                <a:spcPts val="600"/>
              </a:spcBef>
              <a:defRPr sz="2660" i="1">
                <a:effectLst>
                  <a:outerShdw blurRad="36195" dist="36195" dir="2700000" rotWithShape="0">
                    <a:srgbClr val="000000"/>
                  </a:outerShdw>
                </a:effectLst>
              </a:defRPr>
            </a:pPr>
            <a:r>
              <a:t>…cómo su fracaso los llevó de vuelta a la esclavitud, esta vez bajo Asiria y Babilonia</a:t>
            </a:r>
          </a:p>
          <a:p>
            <a:pPr marL="325754" indent="-325754" defTabSz="868680">
              <a:lnSpc>
                <a:spcPct val="90000"/>
              </a:lnSpc>
              <a:spcBef>
                <a:spcPts val="600"/>
              </a:spcBef>
              <a:defRPr sz="2660" i="1">
                <a:effectLst>
                  <a:outerShdw blurRad="36195" dist="36195" dir="2700000" rotWithShape="0">
                    <a:srgbClr val="000000"/>
                  </a:outerShdw>
                </a:effectLst>
              </a:defRPr>
            </a:pPr>
            <a:r>
              <a:t>…cómo Dios determinó hacer por ellos lo que ellos no podían hacer por sí mismos - salvarlos a pesar de su falta de fidelidad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728">
                                            <p:bg/>
                                          </p:spTgt>
                                        </p:tgtEl>
                                        <p:attrNameLst>
                                          <p:attrName>style.visibility</p:attrName>
                                        </p:attrNameLst>
                                      </p:cBhvr>
                                      <p:to>
                                        <p:strVal val="visible"/>
                                      </p:to>
                                    </p:set>
                                    <p:anim calcmode="lin" valueType="num">
                                      <p:cBhvr>
                                        <p:cTn id="7" dur="500" fill="hold"/>
                                        <p:tgtEl>
                                          <p:spTgt spid="6728">
                                            <p:bg/>
                                          </p:spTgt>
                                        </p:tgtEl>
                                        <p:attrNameLst>
                                          <p:attrName>ppt_w</p:attrName>
                                        </p:attrNameLst>
                                      </p:cBhvr>
                                      <p:tavLst>
                                        <p:tav tm="0">
                                          <p:val>
                                            <p:fltVal val="0"/>
                                          </p:val>
                                        </p:tav>
                                        <p:tav tm="100000">
                                          <p:val>
                                            <p:strVal val="#ppt_w"/>
                                          </p:val>
                                        </p:tav>
                                      </p:tavLst>
                                    </p:anim>
                                    <p:anim calcmode="lin" valueType="num">
                                      <p:cBhvr>
                                        <p:cTn id="8" dur="500" fill="hold"/>
                                        <p:tgtEl>
                                          <p:spTgt spid="672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728">
                                            <p:txEl>
                                              <p:pRg st="0" end="0"/>
                                            </p:txEl>
                                          </p:spTgt>
                                        </p:tgtEl>
                                        <p:attrNameLst>
                                          <p:attrName>style.visibility</p:attrName>
                                        </p:attrNameLst>
                                      </p:cBhvr>
                                      <p:to>
                                        <p:strVal val="visible"/>
                                      </p:to>
                                    </p:set>
                                    <p:anim calcmode="lin" valueType="num">
                                      <p:cBhvr>
                                        <p:cTn id="11" dur="500" fill="hold"/>
                                        <p:tgtEl>
                                          <p:spTgt spid="672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72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728">
                                            <p:txEl>
                                              <p:pRg st="1" end="1"/>
                                            </p:txEl>
                                          </p:spTgt>
                                        </p:tgtEl>
                                        <p:attrNameLst>
                                          <p:attrName>style.visibility</p:attrName>
                                        </p:attrNameLst>
                                      </p:cBhvr>
                                      <p:to>
                                        <p:strVal val="visible"/>
                                      </p:to>
                                    </p:set>
                                    <p:anim calcmode="lin" valueType="num">
                                      <p:cBhvr>
                                        <p:cTn id="17" dur="500" fill="hold"/>
                                        <p:tgtEl>
                                          <p:spTgt spid="672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72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728">
                                            <p:txEl>
                                              <p:pRg st="2" end="2"/>
                                            </p:txEl>
                                          </p:spTgt>
                                        </p:tgtEl>
                                        <p:attrNameLst>
                                          <p:attrName>style.visibility</p:attrName>
                                        </p:attrNameLst>
                                      </p:cBhvr>
                                      <p:to>
                                        <p:strVal val="visible"/>
                                      </p:to>
                                    </p:set>
                                    <p:anim calcmode="lin" valueType="num">
                                      <p:cBhvr>
                                        <p:cTn id="23" dur="500" fill="hold"/>
                                        <p:tgtEl>
                                          <p:spTgt spid="672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72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728">
                                            <p:txEl>
                                              <p:pRg st="3" end="3"/>
                                            </p:txEl>
                                          </p:spTgt>
                                        </p:tgtEl>
                                        <p:attrNameLst>
                                          <p:attrName>style.visibility</p:attrName>
                                        </p:attrNameLst>
                                      </p:cBhvr>
                                      <p:to>
                                        <p:strVal val="visible"/>
                                      </p:to>
                                    </p:set>
                                    <p:anim calcmode="lin" valueType="num">
                                      <p:cBhvr>
                                        <p:cTn id="29" dur="500" fill="hold"/>
                                        <p:tgtEl>
                                          <p:spTgt spid="672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672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6728">
                                            <p:txEl>
                                              <p:pRg st="4" end="4"/>
                                            </p:txEl>
                                          </p:spTgt>
                                        </p:tgtEl>
                                        <p:attrNameLst>
                                          <p:attrName>style.visibility</p:attrName>
                                        </p:attrNameLst>
                                      </p:cBhvr>
                                      <p:to>
                                        <p:strVal val="visible"/>
                                      </p:to>
                                    </p:set>
                                    <p:anim calcmode="lin" valueType="num">
                                      <p:cBhvr>
                                        <p:cTn id="35" dur="500" fill="hold"/>
                                        <p:tgtEl>
                                          <p:spTgt spid="672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672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6728">
                                            <p:txEl>
                                              <p:pRg st="5" end="5"/>
                                            </p:txEl>
                                          </p:spTgt>
                                        </p:tgtEl>
                                        <p:attrNameLst>
                                          <p:attrName>style.visibility</p:attrName>
                                        </p:attrNameLst>
                                      </p:cBhvr>
                                      <p:to>
                                        <p:strVal val="visible"/>
                                      </p:to>
                                    </p:set>
                                    <p:anim calcmode="lin" valueType="num">
                                      <p:cBhvr>
                                        <p:cTn id="41" dur="500" fill="hold"/>
                                        <p:tgtEl>
                                          <p:spTgt spid="6728">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6728">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8" grpId="1" build="p" animBg="1" advAuto="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C8484C2-B42D-46B6-9F39-283F18841675}"/>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C9DC42-42CE-47D5-91E6-100A0B19AFC8}" type="slidenum">
              <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60450" name="Rectangle 2">
            <a:extLst>
              <a:ext uri="{FF2B5EF4-FFF2-40B4-BE49-F238E27FC236}">
                <a16:creationId xmlns:a16="http://schemas.microsoft.com/office/drawing/2014/main" id="{9B483F63-D0A5-4C40-ACBA-BAF31E0E5CBE}"/>
              </a:ext>
            </a:extLst>
          </p:cNvPr>
          <p:cNvSpPr>
            <a:spLocks noGrp="1" noChangeArrowheads="1"/>
          </p:cNvSpPr>
          <p:nvPr>
            <p:ph type="title"/>
          </p:nvPr>
        </p:nvSpPr>
        <p:spPr>
          <a:xfrm>
            <a:off x="1524000" y="228600"/>
            <a:ext cx="9144000" cy="1604962"/>
          </a:xfrm>
        </p:spPr>
        <p:txBody>
          <a:bodyPr/>
          <a:lstStyle/>
          <a:p>
            <a:pPr eaLnBrk="1" hangingPunct="1">
              <a:defRPr/>
            </a:pPr>
            <a:r>
              <a:rPr lang="en-US" altLang="en-US" sz="5400" dirty="0">
                <a:latin typeface="Impact" panose="020B0806030902050204" pitchFamily="34" charset="0"/>
              </a:rPr>
              <a:t>The Unfinished Macro Story</a:t>
            </a:r>
          </a:p>
        </p:txBody>
      </p:sp>
      <p:sp>
        <p:nvSpPr>
          <p:cNvPr id="360451" name="Rectangle 3">
            <a:extLst>
              <a:ext uri="{FF2B5EF4-FFF2-40B4-BE49-F238E27FC236}">
                <a16:creationId xmlns:a16="http://schemas.microsoft.com/office/drawing/2014/main" id="{C5103580-93E2-4B4E-A659-FD85959CB067}"/>
              </a:ext>
            </a:extLst>
          </p:cNvPr>
          <p:cNvSpPr>
            <a:spLocks noGrp="1" noChangeArrowheads="1"/>
          </p:cNvSpPr>
          <p:nvPr>
            <p:ph type="body" idx="1"/>
          </p:nvPr>
        </p:nvSpPr>
        <p:spPr>
          <a:xfrm>
            <a:off x="502920" y="1833562"/>
            <a:ext cx="11589763" cy="4267200"/>
          </a:xfrm>
        </p:spPr>
        <p:txBody>
          <a:bodyPr/>
          <a:lstStyle/>
          <a:p>
            <a:pPr eaLnBrk="1" hangingPunct="1">
              <a:lnSpc>
                <a:spcPct val="90000"/>
              </a:lnSpc>
              <a:buFont typeface="Wingdings" panose="05000000000000000000" pitchFamily="2" charset="2"/>
              <a:buNone/>
              <a:defRPr/>
            </a:pPr>
            <a:r>
              <a:rPr lang="en-US" altLang="en-US" b="1" dirty="0">
                <a:solidFill>
                  <a:srgbClr val="FFFF00"/>
                </a:solidFill>
              </a:rPr>
              <a:t>The Bible’s “big story” comes to us in two parts.</a:t>
            </a:r>
          </a:p>
          <a:p>
            <a:pPr eaLnBrk="1" hangingPunct="1">
              <a:lnSpc>
                <a:spcPct val="90000"/>
              </a:lnSpc>
              <a:defRPr/>
            </a:pPr>
            <a:r>
              <a:rPr lang="en-US" altLang="en-US" sz="2800" i="1" dirty="0"/>
              <a:t>The first part (which we call the “Old Testament”) ends on an unfinished note. </a:t>
            </a:r>
          </a:p>
          <a:p>
            <a:pPr eaLnBrk="1" hangingPunct="1">
              <a:lnSpc>
                <a:spcPct val="90000"/>
              </a:lnSpc>
              <a:defRPr/>
            </a:pPr>
            <a:r>
              <a:rPr lang="en-US" altLang="en-US" sz="2800" i="1" dirty="0"/>
              <a:t>God promised to send his Servant to suffer in behalf of the people’s sins, but by the end of the Old Testament, this Servant had not yet appeared.</a:t>
            </a:r>
          </a:p>
          <a:p>
            <a:pPr eaLnBrk="1" hangingPunct="1">
              <a:lnSpc>
                <a:spcPct val="90000"/>
              </a:lnSpc>
              <a:defRPr/>
            </a:pPr>
            <a:r>
              <a:rPr lang="en-US" altLang="en-US" sz="2800" i="1" dirty="0"/>
              <a:t>God also promised to send a righteous King from David’s family to rule the whole world in peace. This promise, also, had not materialized by the end of the Old Testament.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0451">
                                            <p:txEl>
                                              <p:pRg st="0" end="0"/>
                                            </p:txEl>
                                          </p:spTgt>
                                        </p:tgtEl>
                                        <p:attrNameLst>
                                          <p:attrName>style.visibility</p:attrName>
                                        </p:attrNameLst>
                                      </p:cBhvr>
                                      <p:to>
                                        <p:strVal val="visible"/>
                                      </p:to>
                                    </p:set>
                                    <p:anim calcmode="lin" valueType="num">
                                      <p:cBhvr>
                                        <p:cTn id="7" dur="500" fill="hold"/>
                                        <p:tgtEl>
                                          <p:spTgt spid="3604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04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0451">
                                            <p:txEl>
                                              <p:pRg st="1" end="1"/>
                                            </p:txEl>
                                          </p:spTgt>
                                        </p:tgtEl>
                                        <p:attrNameLst>
                                          <p:attrName>style.visibility</p:attrName>
                                        </p:attrNameLst>
                                      </p:cBhvr>
                                      <p:to>
                                        <p:strVal val="visible"/>
                                      </p:to>
                                    </p:set>
                                    <p:anim calcmode="lin" valueType="num">
                                      <p:cBhvr>
                                        <p:cTn id="13" dur="500" fill="hold"/>
                                        <p:tgtEl>
                                          <p:spTgt spid="3604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04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04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04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0451">
                                            <p:txEl>
                                              <p:pRg st="2" end="2"/>
                                            </p:txEl>
                                          </p:spTgt>
                                        </p:tgtEl>
                                        <p:attrNameLst>
                                          <p:attrName>style.visibility</p:attrName>
                                        </p:attrNameLst>
                                      </p:cBhvr>
                                      <p:to>
                                        <p:strVal val="visible"/>
                                      </p:to>
                                    </p:set>
                                    <p:anim calcmode="lin" valueType="num">
                                      <p:cBhvr>
                                        <p:cTn id="21" dur="500" fill="hold"/>
                                        <p:tgtEl>
                                          <p:spTgt spid="3604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04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04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04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60451">
                                            <p:txEl>
                                              <p:pRg st="3" end="3"/>
                                            </p:txEl>
                                          </p:spTgt>
                                        </p:tgtEl>
                                        <p:attrNameLst>
                                          <p:attrName>style.visibility</p:attrName>
                                        </p:attrNameLst>
                                      </p:cBhvr>
                                      <p:to>
                                        <p:strVal val="visible"/>
                                      </p:to>
                                    </p:set>
                                    <p:anim calcmode="lin" valueType="num">
                                      <p:cBhvr>
                                        <p:cTn id="29" dur="500" fill="hold"/>
                                        <p:tgtEl>
                                          <p:spTgt spid="3604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604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604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604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0" name="Slide Number Placeholder 5"/>
          <p:cNvSpPr txBox="1">
            <a:spLocks noGrp="1"/>
          </p:cNvSpPr>
          <p:nvPr>
            <p:ph type="sldNum" sz="quarter" idx="2"/>
          </p:nvPr>
        </p:nvSpPr>
        <p:spPr>
          <a:xfrm>
            <a:off x="11316781" y="6243637"/>
            <a:ext cx="265620"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47</a:t>
            </a:fld>
            <a:endParaRPr/>
          </a:p>
        </p:txBody>
      </p:sp>
      <p:sp>
        <p:nvSpPr>
          <p:cNvPr id="6731" name="Rectangle 2"/>
          <p:cNvSpPr txBox="1">
            <a:spLocks noGrp="1"/>
          </p:cNvSpPr>
          <p:nvPr>
            <p:ph type="title"/>
          </p:nvPr>
        </p:nvSpPr>
        <p:spPr>
          <a:xfrm>
            <a:off x="1524000" y="228600"/>
            <a:ext cx="9144000" cy="1604963"/>
          </a:xfrm>
          <a:prstGeom prst="rect">
            <a:avLst/>
          </a:prstGeom>
        </p:spPr>
        <p:txBody>
          <a:bodyPr/>
          <a:lstStyle>
            <a:lvl1pPr>
              <a:defRPr sz="5400">
                <a:latin typeface="Impact"/>
                <a:ea typeface="Impact"/>
                <a:cs typeface="Impact"/>
                <a:sym typeface="Impact"/>
              </a:defRPr>
            </a:lvl1pPr>
          </a:lstStyle>
          <a:p>
            <a:r>
              <a:t>La Historia Macro sin Terminar </a:t>
            </a:r>
          </a:p>
        </p:txBody>
      </p:sp>
      <p:sp>
        <p:nvSpPr>
          <p:cNvPr id="6732" name="Rectangle 3"/>
          <p:cNvSpPr txBox="1">
            <a:spLocks noGrp="1"/>
          </p:cNvSpPr>
          <p:nvPr>
            <p:ph type="body" idx="1"/>
          </p:nvPr>
        </p:nvSpPr>
        <p:spPr>
          <a:xfrm>
            <a:off x="0" y="1833561"/>
            <a:ext cx="12191999" cy="4267201"/>
          </a:xfrm>
          <a:prstGeom prst="rect">
            <a:avLst/>
          </a:prstGeom>
        </p:spPr>
        <p:txBody>
          <a:bodyPr/>
          <a:lstStyle/>
          <a:p>
            <a:pPr marL="308609" indent="-308609" defTabSz="822959">
              <a:lnSpc>
                <a:spcPct val="90000"/>
              </a:lnSpc>
              <a:spcBef>
                <a:spcPts val="600"/>
              </a:spcBef>
              <a:buSzTx/>
              <a:buFont typeface="Wingdings"/>
              <a:buNone/>
              <a:defRPr sz="2880" b="1">
                <a:solidFill>
                  <a:srgbClr val="FFFF00"/>
                </a:solidFill>
                <a:effectLst>
                  <a:outerShdw blurRad="34289" dist="34289" dir="2700000" rotWithShape="0">
                    <a:srgbClr val="000000"/>
                  </a:outerShdw>
                </a:effectLst>
              </a:defRPr>
            </a:pPr>
            <a:r>
              <a:rPr lang="en-US" sz="2700" dirty="0"/>
              <a:t> </a:t>
            </a:r>
            <a:r>
              <a:rPr sz="2700" dirty="0"/>
              <a:t>La “gran </a:t>
            </a:r>
            <a:r>
              <a:rPr sz="2700" dirty="0" err="1"/>
              <a:t>historia</a:t>
            </a:r>
            <a:r>
              <a:rPr sz="2700" dirty="0"/>
              <a:t>” de la Biblia </a:t>
            </a:r>
            <a:r>
              <a:rPr sz="2700" dirty="0" err="1"/>
              <a:t>llega</a:t>
            </a:r>
            <a:r>
              <a:rPr sz="2700" dirty="0"/>
              <a:t> a </a:t>
            </a:r>
            <a:r>
              <a:rPr sz="2700" dirty="0" err="1"/>
              <a:t>nosotros</a:t>
            </a:r>
            <a:r>
              <a:rPr sz="2700" dirty="0"/>
              <a:t> </a:t>
            </a:r>
            <a:r>
              <a:rPr sz="2700" dirty="0" err="1"/>
              <a:t>en</a:t>
            </a:r>
            <a:r>
              <a:rPr sz="2700" dirty="0"/>
              <a:t> dos </a:t>
            </a:r>
            <a:r>
              <a:rPr sz="2700" dirty="0" err="1"/>
              <a:t>partes</a:t>
            </a:r>
            <a:endParaRPr sz="2700" dirty="0"/>
          </a:p>
          <a:p>
            <a:pPr marL="308609" indent="-308609" defTabSz="822959">
              <a:lnSpc>
                <a:spcPct val="90000"/>
              </a:lnSpc>
              <a:spcBef>
                <a:spcPts val="600"/>
              </a:spcBef>
              <a:defRPr sz="2520" i="1">
                <a:effectLst>
                  <a:outerShdw blurRad="34289" dist="34289" dir="2700000" rotWithShape="0">
                    <a:srgbClr val="000000"/>
                  </a:outerShdw>
                </a:effectLst>
              </a:defRPr>
            </a:pPr>
            <a:r>
              <a:rPr dirty="0"/>
              <a:t>La </a:t>
            </a:r>
            <a:r>
              <a:rPr dirty="0" err="1"/>
              <a:t>primera</a:t>
            </a:r>
            <a:r>
              <a:rPr dirty="0"/>
              <a:t> </a:t>
            </a:r>
            <a:r>
              <a:rPr dirty="0" err="1"/>
              <a:t>parte</a:t>
            </a:r>
            <a:r>
              <a:rPr dirty="0"/>
              <a:t> (que </a:t>
            </a:r>
            <a:r>
              <a:rPr dirty="0" err="1"/>
              <a:t>nosotros</a:t>
            </a:r>
            <a:r>
              <a:rPr dirty="0"/>
              <a:t> </a:t>
            </a:r>
            <a:r>
              <a:rPr dirty="0" err="1"/>
              <a:t>llamamos</a:t>
            </a:r>
            <a:r>
              <a:rPr dirty="0"/>
              <a:t> “</a:t>
            </a:r>
            <a:r>
              <a:rPr dirty="0" err="1"/>
              <a:t>Antiguo</a:t>
            </a:r>
            <a:r>
              <a:rPr dirty="0"/>
              <a:t> </a:t>
            </a:r>
            <a:r>
              <a:rPr dirty="0" err="1"/>
              <a:t>Testamento</a:t>
            </a:r>
            <a:r>
              <a:rPr dirty="0"/>
              <a:t>”) termina con </a:t>
            </a:r>
            <a:r>
              <a:rPr dirty="0" err="1"/>
              <a:t>una</a:t>
            </a:r>
            <a:r>
              <a:rPr dirty="0"/>
              <a:t> nota </a:t>
            </a:r>
            <a:r>
              <a:rPr dirty="0" err="1"/>
              <a:t>inconclusa</a:t>
            </a:r>
            <a:r>
              <a:rPr dirty="0"/>
              <a:t>.</a:t>
            </a:r>
          </a:p>
          <a:p>
            <a:pPr marL="308609" indent="-308609" defTabSz="822959">
              <a:lnSpc>
                <a:spcPct val="90000"/>
              </a:lnSpc>
              <a:spcBef>
                <a:spcPts val="600"/>
              </a:spcBef>
              <a:defRPr sz="2520" i="1">
                <a:effectLst>
                  <a:outerShdw blurRad="34289" dist="34289" dir="2700000" rotWithShape="0">
                    <a:srgbClr val="000000"/>
                  </a:outerShdw>
                </a:effectLst>
              </a:defRPr>
            </a:pPr>
            <a:r>
              <a:rPr dirty="0"/>
              <a:t>Dios </a:t>
            </a:r>
            <a:r>
              <a:rPr dirty="0" err="1"/>
              <a:t>prometió</a:t>
            </a:r>
            <a:r>
              <a:rPr dirty="0"/>
              <a:t> </a:t>
            </a:r>
            <a:r>
              <a:rPr dirty="0" err="1"/>
              <a:t>enviar</a:t>
            </a:r>
            <a:r>
              <a:rPr dirty="0"/>
              <a:t> a </a:t>
            </a:r>
            <a:r>
              <a:rPr dirty="0" err="1"/>
              <a:t>Su</a:t>
            </a:r>
            <a:r>
              <a:rPr dirty="0"/>
              <a:t> </a:t>
            </a:r>
            <a:r>
              <a:rPr dirty="0" err="1"/>
              <a:t>Servidor</a:t>
            </a:r>
            <a:r>
              <a:rPr dirty="0"/>
              <a:t> a </a:t>
            </a:r>
            <a:r>
              <a:rPr dirty="0" err="1"/>
              <a:t>sufrir</a:t>
            </a:r>
            <a:r>
              <a:rPr dirty="0"/>
              <a:t> </a:t>
            </a:r>
            <a:r>
              <a:rPr dirty="0" err="1"/>
              <a:t>por</a:t>
            </a:r>
            <a:r>
              <a:rPr dirty="0"/>
              <a:t> </a:t>
            </a:r>
            <a:r>
              <a:rPr dirty="0" err="1"/>
              <a:t>los</a:t>
            </a:r>
            <a:r>
              <a:rPr dirty="0"/>
              <a:t> </a:t>
            </a:r>
            <a:r>
              <a:rPr dirty="0" err="1"/>
              <a:t>pecados</a:t>
            </a:r>
            <a:r>
              <a:rPr dirty="0"/>
              <a:t> del pueblo, </a:t>
            </a:r>
            <a:r>
              <a:rPr dirty="0" err="1"/>
              <a:t>pero</a:t>
            </a:r>
            <a:r>
              <a:rPr dirty="0"/>
              <a:t> al final del </a:t>
            </a:r>
            <a:r>
              <a:rPr dirty="0" err="1"/>
              <a:t>Antiguo</a:t>
            </a:r>
            <a:r>
              <a:rPr dirty="0"/>
              <a:t> </a:t>
            </a:r>
            <a:r>
              <a:rPr dirty="0" err="1"/>
              <a:t>Testamento</a:t>
            </a:r>
            <a:r>
              <a:rPr dirty="0"/>
              <a:t>, </a:t>
            </a:r>
            <a:r>
              <a:rPr dirty="0" err="1"/>
              <a:t>este</a:t>
            </a:r>
            <a:r>
              <a:rPr dirty="0"/>
              <a:t> </a:t>
            </a:r>
            <a:r>
              <a:rPr dirty="0" err="1"/>
              <a:t>Sirviente</a:t>
            </a:r>
            <a:r>
              <a:rPr dirty="0"/>
              <a:t> </a:t>
            </a:r>
            <a:r>
              <a:rPr dirty="0" err="1"/>
              <a:t>aún</a:t>
            </a:r>
            <a:r>
              <a:rPr dirty="0"/>
              <a:t> no </a:t>
            </a:r>
            <a:r>
              <a:rPr dirty="0" err="1"/>
              <a:t>aparecido</a:t>
            </a:r>
            <a:r>
              <a:rPr dirty="0"/>
              <a:t>.</a:t>
            </a:r>
          </a:p>
          <a:p>
            <a:pPr marL="308609" indent="-308609" defTabSz="822959">
              <a:lnSpc>
                <a:spcPct val="90000"/>
              </a:lnSpc>
              <a:spcBef>
                <a:spcPts val="600"/>
              </a:spcBef>
              <a:defRPr sz="2520" i="1">
                <a:effectLst>
                  <a:outerShdw blurRad="34289" dist="34289" dir="2700000" rotWithShape="0">
                    <a:srgbClr val="000000"/>
                  </a:outerShdw>
                </a:effectLst>
              </a:defRPr>
            </a:pPr>
            <a:r>
              <a:rPr dirty="0"/>
              <a:t>Dios </a:t>
            </a:r>
            <a:r>
              <a:rPr dirty="0" err="1"/>
              <a:t>también</a:t>
            </a:r>
            <a:r>
              <a:rPr dirty="0"/>
              <a:t> </a:t>
            </a:r>
            <a:r>
              <a:rPr dirty="0" err="1"/>
              <a:t>prometió</a:t>
            </a:r>
            <a:r>
              <a:rPr dirty="0"/>
              <a:t> </a:t>
            </a:r>
            <a:r>
              <a:rPr dirty="0" err="1"/>
              <a:t>enviar</a:t>
            </a:r>
            <a:r>
              <a:rPr dirty="0"/>
              <a:t> a un Rey </a:t>
            </a:r>
            <a:r>
              <a:rPr dirty="0" err="1"/>
              <a:t>justo</a:t>
            </a:r>
            <a:r>
              <a:rPr dirty="0"/>
              <a:t> de la </a:t>
            </a:r>
            <a:r>
              <a:rPr dirty="0" err="1"/>
              <a:t>familia</a:t>
            </a:r>
            <a:r>
              <a:rPr dirty="0"/>
              <a:t> de David para </a:t>
            </a:r>
            <a:r>
              <a:rPr dirty="0" err="1"/>
              <a:t>reinar</a:t>
            </a:r>
            <a:r>
              <a:rPr dirty="0"/>
              <a:t> </a:t>
            </a:r>
            <a:r>
              <a:rPr dirty="0" err="1"/>
              <a:t>sobre</a:t>
            </a:r>
            <a:r>
              <a:rPr dirty="0"/>
              <a:t> </a:t>
            </a:r>
            <a:r>
              <a:rPr dirty="0" err="1"/>
              <a:t>todo</a:t>
            </a:r>
            <a:r>
              <a:rPr dirty="0"/>
              <a:t> </a:t>
            </a:r>
            <a:r>
              <a:rPr dirty="0" err="1"/>
              <a:t>el</a:t>
            </a:r>
            <a:r>
              <a:rPr dirty="0"/>
              <a:t> </a:t>
            </a:r>
            <a:r>
              <a:rPr dirty="0" err="1"/>
              <a:t>mundo</a:t>
            </a:r>
            <a:r>
              <a:rPr dirty="0"/>
              <a:t> </a:t>
            </a:r>
            <a:r>
              <a:rPr dirty="0" err="1"/>
              <a:t>en</a:t>
            </a:r>
            <a:r>
              <a:rPr dirty="0"/>
              <a:t> </a:t>
            </a:r>
            <a:r>
              <a:rPr dirty="0" err="1"/>
              <a:t>paz</a:t>
            </a:r>
            <a:r>
              <a:rPr dirty="0"/>
              <a:t>. </a:t>
            </a:r>
            <a:r>
              <a:rPr dirty="0" err="1"/>
              <a:t>Esta</a:t>
            </a:r>
            <a:r>
              <a:rPr dirty="0"/>
              <a:t> </a:t>
            </a:r>
            <a:r>
              <a:rPr dirty="0" err="1"/>
              <a:t>promesa</a:t>
            </a:r>
            <a:r>
              <a:rPr dirty="0"/>
              <a:t>, </a:t>
            </a:r>
            <a:r>
              <a:rPr dirty="0" err="1"/>
              <a:t>tampoco</a:t>
            </a:r>
            <a:r>
              <a:rPr dirty="0"/>
              <a:t>, se ha </a:t>
            </a:r>
            <a:r>
              <a:rPr dirty="0" err="1"/>
              <a:t>materializado</a:t>
            </a:r>
            <a:r>
              <a:rPr dirty="0"/>
              <a:t> para </a:t>
            </a:r>
            <a:r>
              <a:rPr dirty="0" err="1"/>
              <a:t>el</a:t>
            </a:r>
            <a:r>
              <a:rPr dirty="0"/>
              <a:t> final del </a:t>
            </a:r>
            <a:r>
              <a:rPr dirty="0" err="1"/>
              <a:t>Antiguo</a:t>
            </a:r>
            <a:r>
              <a:rPr dirty="0"/>
              <a:t> </a:t>
            </a:r>
            <a:r>
              <a:rPr dirty="0" err="1"/>
              <a:t>Testamento</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732">
                                            <p:bg/>
                                          </p:spTgt>
                                        </p:tgtEl>
                                        <p:attrNameLst>
                                          <p:attrName>style.visibility</p:attrName>
                                        </p:attrNameLst>
                                      </p:cBhvr>
                                      <p:to>
                                        <p:strVal val="visible"/>
                                      </p:to>
                                    </p:set>
                                    <p:anim calcmode="lin" valueType="num">
                                      <p:cBhvr>
                                        <p:cTn id="7" dur="500" fill="hold"/>
                                        <p:tgtEl>
                                          <p:spTgt spid="6732">
                                            <p:bg/>
                                          </p:spTgt>
                                        </p:tgtEl>
                                        <p:attrNameLst>
                                          <p:attrName>ppt_w</p:attrName>
                                        </p:attrNameLst>
                                      </p:cBhvr>
                                      <p:tavLst>
                                        <p:tav tm="0">
                                          <p:val>
                                            <p:fltVal val="0"/>
                                          </p:val>
                                        </p:tav>
                                        <p:tav tm="100000">
                                          <p:val>
                                            <p:strVal val="#ppt_w"/>
                                          </p:val>
                                        </p:tav>
                                      </p:tavLst>
                                    </p:anim>
                                    <p:anim calcmode="lin" valueType="num">
                                      <p:cBhvr>
                                        <p:cTn id="8" dur="500" fill="hold"/>
                                        <p:tgtEl>
                                          <p:spTgt spid="673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732">
                                            <p:txEl>
                                              <p:pRg st="0" end="0"/>
                                            </p:txEl>
                                          </p:spTgt>
                                        </p:tgtEl>
                                        <p:attrNameLst>
                                          <p:attrName>style.visibility</p:attrName>
                                        </p:attrNameLst>
                                      </p:cBhvr>
                                      <p:to>
                                        <p:strVal val="visible"/>
                                      </p:to>
                                    </p:set>
                                    <p:anim calcmode="lin" valueType="num">
                                      <p:cBhvr>
                                        <p:cTn id="11" dur="500" fill="hold"/>
                                        <p:tgtEl>
                                          <p:spTgt spid="673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73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732">
                                            <p:txEl>
                                              <p:pRg st="1" end="1"/>
                                            </p:txEl>
                                          </p:spTgt>
                                        </p:tgtEl>
                                        <p:attrNameLst>
                                          <p:attrName>style.visibility</p:attrName>
                                        </p:attrNameLst>
                                      </p:cBhvr>
                                      <p:to>
                                        <p:strVal val="visible"/>
                                      </p:to>
                                    </p:set>
                                    <p:anim calcmode="lin" valueType="num">
                                      <p:cBhvr>
                                        <p:cTn id="17" dur="500" fill="hold"/>
                                        <p:tgtEl>
                                          <p:spTgt spid="673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73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732">
                                            <p:txEl>
                                              <p:pRg st="2" end="2"/>
                                            </p:txEl>
                                          </p:spTgt>
                                        </p:tgtEl>
                                        <p:attrNameLst>
                                          <p:attrName>style.visibility</p:attrName>
                                        </p:attrNameLst>
                                      </p:cBhvr>
                                      <p:to>
                                        <p:strVal val="visible"/>
                                      </p:to>
                                    </p:set>
                                    <p:anim calcmode="lin" valueType="num">
                                      <p:cBhvr>
                                        <p:cTn id="23" dur="500" fill="hold"/>
                                        <p:tgtEl>
                                          <p:spTgt spid="673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73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732">
                                            <p:txEl>
                                              <p:pRg st="3" end="3"/>
                                            </p:txEl>
                                          </p:spTgt>
                                        </p:tgtEl>
                                        <p:attrNameLst>
                                          <p:attrName>style.visibility</p:attrName>
                                        </p:attrNameLst>
                                      </p:cBhvr>
                                      <p:to>
                                        <p:strVal val="visible"/>
                                      </p:to>
                                    </p:set>
                                    <p:anim calcmode="lin" valueType="num">
                                      <p:cBhvr>
                                        <p:cTn id="29" dur="500" fill="hold"/>
                                        <p:tgtEl>
                                          <p:spTgt spid="6732">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673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2" grpId="1" build="p" animBg="1" advAuto="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787A81F-CF49-4B9F-B947-64FC4240DA58}"/>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8BED07-ECD8-4FD6-953C-63DCFDA70C9E}" type="slidenum">
              <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62498" name="Rectangle 2">
            <a:extLst>
              <a:ext uri="{FF2B5EF4-FFF2-40B4-BE49-F238E27FC236}">
                <a16:creationId xmlns:a16="http://schemas.microsoft.com/office/drawing/2014/main" id="{9831A9E1-8F33-481D-AE1A-86B0CCB49A41}"/>
              </a:ext>
            </a:extLst>
          </p:cNvPr>
          <p:cNvSpPr>
            <a:spLocks noGrp="1" noChangeArrowheads="1"/>
          </p:cNvSpPr>
          <p:nvPr>
            <p:ph type="title"/>
          </p:nvPr>
        </p:nvSpPr>
        <p:spPr/>
        <p:txBody>
          <a:bodyPr/>
          <a:lstStyle/>
          <a:p>
            <a:pPr eaLnBrk="1" hangingPunct="1">
              <a:defRPr/>
            </a:pPr>
            <a:r>
              <a:rPr lang="en-US" altLang="en-US" sz="5400">
                <a:latin typeface="Impact" panose="020B0806030902050204" pitchFamily="34" charset="0"/>
              </a:rPr>
              <a:t>Micro Stories</a:t>
            </a:r>
          </a:p>
        </p:txBody>
      </p:sp>
      <p:sp>
        <p:nvSpPr>
          <p:cNvPr id="362499" name="Rectangle 3">
            <a:extLst>
              <a:ext uri="{FF2B5EF4-FFF2-40B4-BE49-F238E27FC236}">
                <a16:creationId xmlns:a16="http://schemas.microsoft.com/office/drawing/2014/main" id="{7D2B4289-DE69-4000-B774-BF6572458378}"/>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b="1" dirty="0">
                <a:solidFill>
                  <a:srgbClr val="FFFF00"/>
                </a:solidFill>
              </a:rPr>
              <a:t>The “Big Story” is made up of dozens of “little stories.”</a:t>
            </a:r>
          </a:p>
          <a:p>
            <a:pPr eaLnBrk="1" hangingPunct="1">
              <a:defRPr/>
            </a:pPr>
            <a:r>
              <a:rPr lang="en-US" altLang="en-US" sz="2800" i="1" dirty="0"/>
              <a:t>The “little stories” are largely about people—men and women whose lives are important because they contribute to the “big story.”</a:t>
            </a:r>
          </a:p>
          <a:p>
            <a:pPr eaLnBrk="1" hangingPunct="1">
              <a:defRPr/>
            </a:pPr>
            <a:r>
              <a:rPr lang="en-US" altLang="en-US" sz="2800" i="1" dirty="0"/>
              <a:t>Sometimes there are even stories within stories—two stories intertwined that both underscore a great truth.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2499">
                                            <p:txEl>
                                              <p:pRg st="0" end="0"/>
                                            </p:txEl>
                                          </p:spTgt>
                                        </p:tgtEl>
                                        <p:attrNameLst>
                                          <p:attrName>style.visibility</p:attrName>
                                        </p:attrNameLst>
                                      </p:cBhvr>
                                      <p:to>
                                        <p:strVal val="visible"/>
                                      </p:to>
                                    </p:set>
                                    <p:anim calcmode="lin" valueType="num">
                                      <p:cBhvr>
                                        <p:cTn id="7" dur="500" fill="hold"/>
                                        <p:tgtEl>
                                          <p:spTgt spid="3624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24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2499">
                                            <p:txEl>
                                              <p:pRg st="1" end="1"/>
                                            </p:txEl>
                                          </p:spTgt>
                                        </p:tgtEl>
                                        <p:attrNameLst>
                                          <p:attrName>style.visibility</p:attrName>
                                        </p:attrNameLst>
                                      </p:cBhvr>
                                      <p:to>
                                        <p:strVal val="visible"/>
                                      </p:to>
                                    </p:set>
                                    <p:anim calcmode="lin" valueType="num">
                                      <p:cBhvr>
                                        <p:cTn id="13" dur="500" fill="hold"/>
                                        <p:tgtEl>
                                          <p:spTgt spid="36249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249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249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24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2499">
                                            <p:txEl>
                                              <p:pRg st="2" end="2"/>
                                            </p:txEl>
                                          </p:spTgt>
                                        </p:tgtEl>
                                        <p:attrNameLst>
                                          <p:attrName>style.visibility</p:attrName>
                                        </p:attrNameLst>
                                      </p:cBhvr>
                                      <p:to>
                                        <p:strVal val="visible"/>
                                      </p:to>
                                    </p:set>
                                    <p:anim calcmode="lin" valueType="num">
                                      <p:cBhvr>
                                        <p:cTn id="21" dur="500" fill="hold"/>
                                        <p:tgtEl>
                                          <p:spTgt spid="36249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249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249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249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4" name="Slide Number Placeholder 5"/>
          <p:cNvSpPr txBox="1">
            <a:spLocks noGrp="1"/>
          </p:cNvSpPr>
          <p:nvPr>
            <p:ph type="sldNum" sz="quarter" idx="2"/>
          </p:nvPr>
        </p:nvSpPr>
        <p:spPr>
          <a:xfrm>
            <a:off x="11316781" y="6243637"/>
            <a:ext cx="265620"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49</a:t>
            </a:fld>
            <a:endParaRPr/>
          </a:p>
        </p:txBody>
      </p:sp>
      <p:sp>
        <p:nvSpPr>
          <p:cNvPr id="6735" name="Rectangle 2"/>
          <p:cNvSpPr txBox="1">
            <a:spLocks noGrp="1"/>
          </p:cNvSpPr>
          <p:nvPr>
            <p:ph type="title"/>
          </p:nvPr>
        </p:nvSpPr>
        <p:spPr>
          <a:prstGeom prst="rect">
            <a:avLst/>
          </a:prstGeom>
        </p:spPr>
        <p:txBody>
          <a:bodyPr/>
          <a:lstStyle>
            <a:lvl1pPr>
              <a:defRPr sz="5400">
                <a:latin typeface="Impact"/>
                <a:ea typeface="Impact"/>
                <a:cs typeface="Impact"/>
                <a:sym typeface="Impact"/>
              </a:defRPr>
            </a:lvl1pPr>
          </a:lstStyle>
          <a:p>
            <a:r>
              <a:t>Micro Historias</a:t>
            </a:r>
          </a:p>
        </p:txBody>
      </p:sp>
      <p:sp>
        <p:nvSpPr>
          <p:cNvPr id="6736" name="Rectangle 3"/>
          <p:cNvSpPr txBox="1">
            <a:spLocks noGrp="1"/>
          </p:cNvSpPr>
          <p:nvPr>
            <p:ph type="body" idx="1"/>
          </p:nvPr>
        </p:nvSpPr>
        <p:spPr>
          <a:prstGeom prst="rect">
            <a:avLst/>
          </a:prstGeom>
        </p:spPr>
        <p:txBody>
          <a:bodyPr/>
          <a:lstStyle/>
          <a:p>
            <a:pPr>
              <a:buSzTx/>
              <a:buFont typeface="Wingdings"/>
              <a:buNone/>
              <a:defRPr b="1">
                <a:solidFill>
                  <a:srgbClr val="FFFF00"/>
                </a:solidFill>
              </a:defRPr>
            </a:pPr>
            <a:r>
              <a:t>La “Gran Historia” está compuesta de docenas de “pequeñas historias.”</a:t>
            </a:r>
          </a:p>
          <a:p>
            <a:pPr>
              <a:spcBef>
                <a:spcPts val="600"/>
              </a:spcBef>
              <a:defRPr sz="2800" i="1"/>
            </a:pPr>
            <a:r>
              <a:t>Las “pequeñas historias” son en su mayoría sobre gente—hombres y mujeres cuyas vidas son importantes porque contribuyen a la “gran historia.”</a:t>
            </a:r>
          </a:p>
          <a:p>
            <a:pPr>
              <a:spcBef>
                <a:spcPts val="600"/>
              </a:spcBef>
              <a:defRPr sz="2800" i="1"/>
            </a:pPr>
            <a:r>
              <a:t>Algunas veces aún hay historias dentro de las historias—dos historias entrelazadas donde ambas conllevan una gran verdad.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736">
                                            <p:bg/>
                                          </p:spTgt>
                                        </p:tgtEl>
                                        <p:attrNameLst>
                                          <p:attrName>style.visibility</p:attrName>
                                        </p:attrNameLst>
                                      </p:cBhvr>
                                      <p:to>
                                        <p:strVal val="visible"/>
                                      </p:to>
                                    </p:set>
                                    <p:anim calcmode="lin" valueType="num">
                                      <p:cBhvr>
                                        <p:cTn id="7" dur="500" fill="hold"/>
                                        <p:tgtEl>
                                          <p:spTgt spid="6736">
                                            <p:bg/>
                                          </p:spTgt>
                                        </p:tgtEl>
                                        <p:attrNameLst>
                                          <p:attrName>ppt_w</p:attrName>
                                        </p:attrNameLst>
                                      </p:cBhvr>
                                      <p:tavLst>
                                        <p:tav tm="0">
                                          <p:val>
                                            <p:fltVal val="0"/>
                                          </p:val>
                                        </p:tav>
                                        <p:tav tm="100000">
                                          <p:val>
                                            <p:strVal val="#ppt_w"/>
                                          </p:val>
                                        </p:tav>
                                      </p:tavLst>
                                    </p:anim>
                                    <p:anim calcmode="lin" valueType="num">
                                      <p:cBhvr>
                                        <p:cTn id="8" dur="500" fill="hold"/>
                                        <p:tgtEl>
                                          <p:spTgt spid="673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736">
                                            <p:txEl>
                                              <p:pRg st="0" end="0"/>
                                            </p:txEl>
                                          </p:spTgt>
                                        </p:tgtEl>
                                        <p:attrNameLst>
                                          <p:attrName>style.visibility</p:attrName>
                                        </p:attrNameLst>
                                      </p:cBhvr>
                                      <p:to>
                                        <p:strVal val="visible"/>
                                      </p:to>
                                    </p:set>
                                    <p:anim calcmode="lin" valueType="num">
                                      <p:cBhvr>
                                        <p:cTn id="11" dur="500" fill="hold"/>
                                        <p:tgtEl>
                                          <p:spTgt spid="673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73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736">
                                            <p:txEl>
                                              <p:pRg st="1" end="1"/>
                                            </p:txEl>
                                          </p:spTgt>
                                        </p:tgtEl>
                                        <p:attrNameLst>
                                          <p:attrName>style.visibility</p:attrName>
                                        </p:attrNameLst>
                                      </p:cBhvr>
                                      <p:to>
                                        <p:strVal val="visible"/>
                                      </p:to>
                                    </p:set>
                                    <p:anim calcmode="lin" valueType="num">
                                      <p:cBhvr>
                                        <p:cTn id="17" dur="500" fill="hold"/>
                                        <p:tgtEl>
                                          <p:spTgt spid="673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73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736">
                                            <p:txEl>
                                              <p:pRg st="2" end="2"/>
                                            </p:txEl>
                                          </p:spTgt>
                                        </p:tgtEl>
                                        <p:attrNameLst>
                                          <p:attrName>style.visibility</p:attrName>
                                        </p:attrNameLst>
                                      </p:cBhvr>
                                      <p:to>
                                        <p:strVal val="visible"/>
                                      </p:to>
                                    </p:set>
                                    <p:anim calcmode="lin" valueType="num">
                                      <p:cBhvr>
                                        <p:cTn id="23" dur="500" fill="hold"/>
                                        <p:tgtEl>
                                          <p:spTgt spid="673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73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6" grpId="1" build="p"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91695-35A2-53F5-CC0F-ADD850B1B9E5}"/>
              </a:ext>
            </a:extLst>
          </p:cNvPr>
          <p:cNvSpPr>
            <a:spLocks noGrp="1"/>
          </p:cNvSpPr>
          <p:nvPr>
            <p:ph type="title"/>
          </p:nvPr>
        </p:nvSpPr>
        <p:spPr>
          <a:xfrm>
            <a:off x="450376" y="307975"/>
            <a:ext cx="9514764" cy="1139825"/>
          </a:xfrm>
        </p:spPr>
        <p:txBody>
          <a:bodyPr/>
          <a:lstStyle/>
          <a:p>
            <a:pPr>
              <a:defRPr/>
            </a:pPr>
            <a:r>
              <a:rPr lang="en-US" dirty="0">
                <a:solidFill>
                  <a:srgbClr val="FFC000"/>
                </a:solidFill>
                <a:latin typeface="Eras Bold ITC" panose="020B0604020202020204" pitchFamily="34" charset="0"/>
              </a:rPr>
              <a:t>The Text of the Hebrew Bible</a:t>
            </a:r>
          </a:p>
        </p:txBody>
      </p:sp>
      <p:sp>
        <p:nvSpPr>
          <p:cNvPr id="3" name="Content Placeholder 2">
            <a:extLst>
              <a:ext uri="{FF2B5EF4-FFF2-40B4-BE49-F238E27FC236}">
                <a16:creationId xmlns:a16="http://schemas.microsoft.com/office/drawing/2014/main" id="{2E8DC61C-B073-7D7F-C13A-D20D40F3AA86}"/>
              </a:ext>
            </a:extLst>
          </p:cNvPr>
          <p:cNvSpPr>
            <a:spLocks noGrp="1"/>
          </p:cNvSpPr>
          <p:nvPr>
            <p:ph idx="1"/>
          </p:nvPr>
        </p:nvSpPr>
        <p:spPr>
          <a:xfrm>
            <a:off x="1078173" y="1447800"/>
            <a:ext cx="10181230" cy="5257800"/>
          </a:xfrm>
        </p:spPr>
        <p:txBody>
          <a:bodyPr/>
          <a:lstStyle/>
          <a:p>
            <a:pPr marL="0" indent="0">
              <a:buNone/>
              <a:defRPr/>
            </a:pPr>
            <a:r>
              <a:rPr lang="en-US" dirty="0">
                <a:solidFill>
                  <a:srgbClr val="FFFF99"/>
                </a:solidFill>
                <a:latin typeface="Eras Demi ITC" panose="020B0604020202020204" pitchFamily="34" charset="0"/>
              </a:rPr>
              <a:t>Our primary text of the Old Testament is the Leningrad Codex.</a:t>
            </a:r>
          </a:p>
          <a:p>
            <a:pPr>
              <a:defRPr/>
            </a:pPr>
            <a:r>
              <a:rPr lang="en-US" sz="2800" i="1" dirty="0">
                <a:latin typeface="Arial Narrow" panose="020B0606020202030204" pitchFamily="34" charset="0"/>
              </a:rPr>
              <a:t>Known as the </a:t>
            </a:r>
            <a:r>
              <a:rPr lang="en-US" sz="2800" b="1" i="1" dirty="0">
                <a:solidFill>
                  <a:srgbClr val="FFFF00"/>
                </a:solidFill>
                <a:latin typeface="Arial Narrow" panose="020B0606020202030204" pitchFamily="34" charset="0"/>
              </a:rPr>
              <a:t>Masoretic Text </a:t>
            </a:r>
            <a:r>
              <a:rPr lang="en-US" sz="2800" i="1" dirty="0">
                <a:latin typeface="Arial Narrow" panose="020B0606020202030204" pitchFamily="34" charset="0"/>
              </a:rPr>
              <a:t>(after the Jewish family of scribes called the </a:t>
            </a:r>
            <a:r>
              <a:rPr lang="en-US" sz="2800" i="1" dirty="0" err="1">
                <a:latin typeface="Arial Narrow" panose="020B0606020202030204" pitchFamily="34" charset="0"/>
              </a:rPr>
              <a:t>Masoretes</a:t>
            </a:r>
            <a:r>
              <a:rPr lang="en-US" sz="2800" i="1" dirty="0">
                <a:latin typeface="Arial Narrow" panose="020B0606020202030204" pitchFamily="34" charset="0"/>
              </a:rPr>
              <a:t> in the Middle Ages), this text dates to 1008-1009 AD.</a:t>
            </a:r>
          </a:p>
          <a:p>
            <a:pPr>
              <a:defRPr/>
            </a:pPr>
            <a:r>
              <a:rPr lang="en-US" sz="2800" i="1" dirty="0">
                <a:latin typeface="Arial Narrow" panose="020B0606020202030204" pitchFamily="34" charset="0"/>
              </a:rPr>
              <a:t>Most earlier Hebrew Texts were buried reverently after they were well-worn, and subsequent copies were then made.</a:t>
            </a:r>
          </a:p>
          <a:p>
            <a:pPr>
              <a:defRPr/>
            </a:pPr>
            <a:r>
              <a:rPr lang="en-US" sz="2800" i="1" dirty="0">
                <a:latin typeface="Arial Narrow" panose="020B0606020202030204" pitchFamily="34" charset="0"/>
              </a:rPr>
              <a:t>The Dead Sea Scrolls are a millennium older, but they are fragmented. They are helpful but not complete.</a:t>
            </a:r>
          </a:p>
          <a:p>
            <a:pPr>
              <a:defRPr/>
            </a:pPr>
            <a:r>
              <a:rPr lang="en-US" sz="2800" i="1" dirty="0">
                <a:latin typeface="Arial Narrow" panose="020B0606020202030204" pitchFamily="34" charset="0"/>
              </a:rPr>
              <a:t>Hence, the Masoretic Text is the starting place for all Old Testament translation.</a:t>
            </a:r>
          </a:p>
        </p:txBody>
      </p:sp>
      <p:sp>
        <p:nvSpPr>
          <p:cNvPr id="4" name="Slide Number Placeholder 3">
            <a:extLst>
              <a:ext uri="{FF2B5EF4-FFF2-40B4-BE49-F238E27FC236}">
                <a16:creationId xmlns:a16="http://schemas.microsoft.com/office/drawing/2014/main" id="{DC91B034-563B-E596-3057-F6A29110D7C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BCFBC88-9F4A-42BC-82DC-9CF3B68BBE20}"/>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68A52-9E71-4434-BB8F-93CA0C5E0B9D}" type="slidenum">
              <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63522" name="Rectangle 2">
            <a:extLst>
              <a:ext uri="{FF2B5EF4-FFF2-40B4-BE49-F238E27FC236}">
                <a16:creationId xmlns:a16="http://schemas.microsoft.com/office/drawing/2014/main" id="{D77F4FC2-20D7-45A1-B019-23C7F2E2C1FB}"/>
              </a:ext>
            </a:extLst>
          </p:cNvPr>
          <p:cNvSpPr>
            <a:spLocks noGrp="1" noChangeArrowheads="1"/>
          </p:cNvSpPr>
          <p:nvPr>
            <p:ph type="title"/>
          </p:nvPr>
        </p:nvSpPr>
        <p:spPr>
          <a:xfrm>
            <a:off x="1524000" y="152400"/>
            <a:ext cx="9144000" cy="838200"/>
          </a:xfrm>
        </p:spPr>
        <p:txBody>
          <a:bodyPr/>
          <a:lstStyle/>
          <a:p>
            <a:pPr eaLnBrk="1" hangingPunct="1">
              <a:defRPr/>
            </a:pPr>
            <a:r>
              <a:rPr lang="en-US" altLang="en-US">
                <a:latin typeface="Impact" panose="020B0806030902050204" pitchFamily="34" charset="0"/>
              </a:rPr>
              <a:t>Five Common Components in a Story</a:t>
            </a:r>
          </a:p>
        </p:txBody>
      </p:sp>
      <p:grpSp>
        <p:nvGrpSpPr>
          <p:cNvPr id="2" name="Content Placeholder 363522">
            <a:extLst>
              <a:ext uri="{FF2B5EF4-FFF2-40B4-BE49-F238E27FC236}">
                <a16:creationId xmlns:a16="http://schemas.microsoft.com/office/drawing/2014/main" id="{F1840437-9294-9F29-F63D-F6A4DCD61593}"/>
              </a:ext>
            </a:extLst>
          </p:cNvPr>
          <p:cNvGrpSpPr>
            <a:grpSpLocks noChangeAspect="1"/>
          </p:cNvGrpSpPr>
          <p:nvPr/>
        </p:nvGrpSpPr>
        <p:grpSpPr bwMode="auto">
          <a:xfrm>
            <a:off x="1066800" y="1220788"/>
            <a:ext cx="9906000" cy="5122862"/>
            <a:chOff x="409" y="941"/>
            <a:chExt cx="4942" cy="2556"/>
          </a:xfrm>
        </p:grpSpPr>
        <p:sp>
          <p:nvSpPr>
            <p:cNvPr id="3" name="_s1028">
              <a:extLst>
                <a:ext uri="{FF2B5EF4-FFF2-40B4-BE49-F238E27FC236}">
                  <a16:creationId xmlns:a16="http://schemas.microsoft.com/office/drawing/2014/main" id="{98FE84A0-66C4-78BE-167A-01AC1028D7E7}"/>
                </a:ext>
              </a:extLst>
            </p:cNvPr>
            <p:cNvSpPr>
              <a:spLocks noChangeArrowheads="1" noTextEdit="1"/>
            </p:cNvSpPr>
            <p:nvPr/>
          </p:nvSpPr>
          <p:spPr bwMode="auto">
            <a:xfrm>
              <a:off x="2176" y="1046"/>
              <a:ext cx="1408" cy="1408"/>
            </a:xfrm>
            <a:custGeom>
              <a:avLst/>
              <a:gdLst>
                <a:gd name="G0" fmla="+- -5505024 0 0"/>
                <a:gd name="G1" fmla="+- -7471104 0 0"/>
                <a:gd name="G2" fmla="+- -5505024 0 -7471104"/>
                <a:gd name="G3" fmla="+- 10800 0 0"/>
                <a:gd name="G4" fmla="+- 0 0 -5505024"/>
                <a:gd name="T0" fmla="*/ 360 256 1"/>
                <a:gd name="T1" fmla="*/ 0 256 1"/>
                <a:gd name="G5" fmla="+- G2 T0 T1"/>
                <a:gd name="G6" fmla="?: G2 G2 G5"/>
                <a:gd name="G7" fmla="+- 0 0 G6"/>
                <a:gd name="G8" fmla="+- 7200 0 0"/>
                <a:gd name="G9" fmla="+- 0 0 -7471104"/>
                <a:gd name="G10" fmla="+- 7200 0 2700"/>
                <a:gd name="G11" fmla="cos G10 -5505024"/>
                <a:gd name="G12" fmla="sin G10 -5505024"/>
                <a:gd name="G13" fmla="cos 13500 -5505024"/>
                <a:gd name="G14" fmla="sin 13500 -5505024"/>
                <a:gd name="G15" fmla="+- G11 10800 0"/>
                <a:gd name="G16" fmla="+- G12 10800 0"/>
                <a:gd name="G17" fmla="+- G13 10800 0"/>
                <a:gd name="G18" fmla="+- G14 10800 0"/>
                <a:gd name="G19" fmla="*/ 7200 1 2"/>
                <a:gd name="G20" fmla="+- G19 5400 0"/>
                <a:gd name="G21" fmla="cos G20 -5505024"/>
                <a:gd name="G22" fmla="sin G20 -5505024"/>
                <a:gd name="G23" fmla="+- G21 10800 0"/>
                <a:gd name="G24" fmla="+- G12 G23 G22"/>
                <a:gd name="G25" fmla="+- G22 G23 G11"/>
                <a:gd name="G26" fmla="cos 10800 -5505024"/>
                <a:gd name="G27" fmla="sin 10800 -5505024"/>
                <a:gd name="G28" fmla="cos 7200 -5505024"/>
                <a:gd name="G29" fmla="sin 7200 -5505024"/>
                <a:gd name="G30" fmla="+- G26 10800 0"/>
                <a:gd name="G31" fmla="+- G27 10800 0"/>
                <a:gd name="G32" fmla="+- G28 10800 0"/>
                <a:gd name="G33" fmla="+- G29 10800 0"/>
                <a:gd name="G34" fmla="+- G19 5400 0"/>
                <a:gd name="G35" fmla="cos G34 -7471104"/>
                <a:gd name="G36" fmla="sin G34 -7471104"/>
                <a:gd name="G37" fmla="+/ -7471104 -5505024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110 w 21600"/>
                <a:gd name="T5" fmla="*/ 132 h 21600"/>
                <a:gd name="T6" fmla="*/ 7139 w 21600"/>
                <a:gd name="T7" fmla="*/ 2578 h 21600"/>
                <a:gd name="T8" fmla="*/ 9673 w 21600"/>
                <a:gd name="T9" fmla="*/ 3688 h 21600"/>
                <a:gd name="T10" fmla="*/ 12211 w 21600"/>
                <a:gd name="T11" fmla="*/ -2627 h 21600"/>
                <a:gd name="T12" fmla="*/ 16215 w 21600"/>
                <a:gd name="T13" fmla="*/ 2319 h 21600"/>
                <a:gd name="T14" fmla="*/ 11270 w 21600"/>
                <a:gd name="T15" fmla="*/ 632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552" y="3639"/>
                  </a:moveTo>
                  <a:cubicBezTo>
                    <a:pt x="11302" y="3613"/>
                    <a:pt x="11051" y="3600"/>
                    <a:pt x="10800" y="3600"/>
                  </a:cubicBezTo>
                  <a:cubicBezTo>
                    <a:pt x="9790" y="3600"/>
                    <a:pt x="8793" y="3812"/>
                    <a:pt x="7871" y="4222"/>
                  </a:cubicBezTo>
                  <a:lnTo>
                    <a:pt x="6407" y="933"/>
                  </a:lnTo>
                  <a:cubicBezTo>
                    <a:pt x="7789" y="318"/>
                    <a:pt x="9286" y="0"/>
                    <a:pt x="10800" y="0"/>
                  </a:cubicBezTo>
                  <a:cubicBezTo>
                    <a:pt x="11177" y="0"/>
                    <a:pt x="11553" y="19"/>
                    <a:pt x="11928" y="59"/>
                  </a:cubicBezTo>
                  <a:lnTo>
                    <a:pt x="12211" y="-2627"/>
                  </a:lnTo>
                  <a:lnTo>
                    <a:pt x="16215" y="2319"/>
                  </a:lnTo>
                  <a:lnTo>
                    <a:pt x="11270" y="6324"/>
                  </a:lnTo>
                  <a:lnTo>
                    <a:pt x="11552" y="3639"/>
                  </a:lnTo>
                  <a:close/>
                </a:path>
              </a:pathLst>
            </a:custGeom>
            <a:solidFill>
              <a:schemeClr val="accent1"/>
            </a:solidFill>
            <a:ln w="9525">
              <a:solidFill>
                <a:schemeClr val="tx1"/>
              </a:solidFill>
              <a:miter lim="800000"/>
              <a:headEnd/>
              <a:tailEnd/>
            </a:ln>
          </p:spPr>
          <p:txBody>
            <a:bodyPr vert="horz" wrap="square" lIns="0" tIns="0" rIns="0" bIns="0" numCol="1"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Arial"/>
              </a:endParaRPr>
            </a:p>
          </p:txBody>
        </p:sp>
        <p:sp>
          <p:nvSpPr>
            <p:cNvPr id="4" name="_s1029">
              <a:extLst>
                <a:ext uri="{FF2B5EF4-FFF2-40B4-BE49-F238E27FC236}">
                  <a16:creationId xmlns:a16="http://schemas.microsoft.com/office/drawing/2014/main" id="{5D21BBD2-ADD5-251A-B986-7D2E0469993C}"/>
                </a:ext>
              </a:extLst>
            </p:cNvPr>
            <p:cNvSpPr>
              <a:spLocks noChangeArrowheads="1" noTextEdit="1"/>
            </p:cNvSpPr>
            <p:nvPr/>
          </p:nvSpPr>
          <p:spPr bwMode="auto">
            <a:xfrm rot="4320000">
              <a:off x="2622" y="1370"/>
              <a:ext cx="1408" cy="1408"/>
            </a:xfrm>
            <a:custGeom>
              <a:avLst/>
              <a:gdLst>
                <a:gd name="G0" fmla="+- -5505024 0 0"/>
                <a:gd name="G1" fmla="+- -7471104 0 0"/>
                <a:gd name="G2" fmla="+- -5505024 0 -7471104"/>
                <a:gd name="G3" fmla="+- 10800 0 0"/>
                <a:gd name="G4" fmla="+- 0 0 -5505024"/>
                <a:gd name="T0" fmla="*/ 360 256 1"/>
                <a:gd name="T1" fmla="*/ 0 256 1"/>
                <a:gd name="G5" fmla="+- G2 T0 T1"/>
                <a:gd name="G6" fmla="?: G2 G2 G5"/>
                <a:gd name="G7" fmla="+- 0 0 G6"/>
                <a:gd name="G8" fmla="+- 7200 0 0"/>
                <a:gd name="G9" fmla="+- 0 0 -7471104"/>
                <a:gd name="G10" fmla="+- 7200 0 2700"/>
                <a:gd name="G11" fmla="cos G10 -5505024"/>
                <a:gd name="G12" fmla="sin G10 -5505024"/>
                <a:gd name="G13" fmla="cos 13500 -5505024"/>
                <a:gd name="G14" fmla="sin 13500 -5505024"/>
                <a:gd name="G15" fmla="+- G11 10800 0"/>
                <a:gd name="G16" fmla="+- G12 10800 0"/>
                <a:gd name="G17" fmla="+- G13 10800 0"/>
                <a:gd name="G18" fmla="+- G14 10800 0"/>
                <a:gd name="G19" fmla="*/ 7200 1 2"/>
                <a:gd name="G20" fmla="+- G19 5400 0"/>
                <a:gd name="G21" fmla="cos G20 -5505024"/>
                <a:gd name="G22" fmla="sin G20 -5505024"/>
                <a:gd name="G23" fmla="+- G21 10800 0"/>
                <a:gd name="G24" fmla="+- G12 G23 G22"/>
                <a:gd name="G25" fmla="+- G22 G23 G11"/>
                <a:gd name="G26" fmla="cos 10800 -5505024"/>
                <a:gd name="G27" fmla="sin 10800 -5505024"/>
                <a:gd name="G28" fmla="cos 7200 -5505024"/>
                <a:gd name="G29" fmla="sin 7200 -5505024"/>
                <a:gd name="G30" fmla="+- G26 10800 0"/>
                <a:gd name="G31" fmla="+- G27 10800 0"/>
                <a:gd name="G32" fmla="+- G28 10800 0"/>
                <a:gd name="G33" fmla="+- G29 10800 0"/>
                <a:gd name="G34" fmla="+- G19 5400 0"/>
                <a:gd name="G35" fmla="cos G34 -7471104"/>
                <a:gd name="G36" fmla="sin G34 -7471104"/>
                <a:gd name="G37" fmla="+/ -7471104 -5505024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110 w 21600"/>
                <a:gd name="T5" fmla="*/ 132 h 21600"/>
                <a:gd name="T6" fmla="*/ 7139 w 21600"/>
                <a:gd name="T7" fmla="*/ 2578 h 21600"/>
                <a:gd name="T8" fmla="*/ 9673 w 21600"/>
                <a:gd name="T9" fmla="*/ 3688 h 21600"/>
                <a:gd name="T10" fmla="*/ 12211 w 21600"/>
                <a:gd name="T11" fmla="*/ -2627 h 21600"/>
                <a:gd name="T12" fmla="*/ 16215 w 21600"/>
                <a:gd name="T13" fmla="*/ 2319 h 21600"/>
                <a:gd name="T14" fmla="*/ 11270 w 21600"/>
                <a:gd name="T15" fmla="*/ 632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552" y="3639"/>
                  </a:moveTo>
                  <a:cubicBezTo>
                    <a:pt x="11302" y="3613"/>
                    <a:pt x="11051" y="3600"/>
                    <a:pt x="10800" y="3600"/>
                  </a:cubicBezTo>
                  <a:cubicBezTo>
                    <a:pt x="9790" y="3600"/>
                    <a:pt x="8793" y="3812"/>
                    <a:pt x="7871" y="4222"/>
                  </a:cubicBezTo>
                  <a:lnTo>
                    <a:pt x="6407" y="933"/>
                  </a:lnTo>
                  <a:cubicBezTo>
                    <a:pt x="7789" y="318"/>
                    <a:pt x="9286" y="0"/>
                    <a:pt x="10800" y="0"/>
                  </a:cubicBezTo>
                  <a:cubicBezTo>
                    <a:pt x="11177" y="0"/>
                    <a:pt x="11553" y="19"/>
                    <a:pt x="11928" y="59"/>
                  </a:cubicBezTo>
                  <a:lnTo>
                    <a:pt x="12211" y="-2627"/>
                  </a:lnTo>
                  <a:lnTo>
                    <a:pt x="16215" y="2319"/>
                  </a:lnTo>
                  <a:lnTo>
                    <a:pt x="11270" y="6324"/>
                  </a:lnTo>
                  <a:lnTo>
                    <a:pt x="11552" y="3639"/>
                  </a:lnTo>
                  <a:close/>
                </a:path>
              </a:pathLst>
            </a:custGeom>
            <a:solidFill>
              <a:schemeClr val="accent1"/>
            </a:solidFill>
            <a:ln w="9525">
              <a:solidFill>
                <a:schemeClr val="tx1"/>
              </a:solidFill>
              <a:miter lim="800000"/>
              <a:headEnd/>
              <a:tailEnd/>
            </a:ln>
          </p:spPr>
          <p:txBody>
            <a:bodyPr vert="horz" wrap="square" lIns="0" tIns="0" rIns="0" bIns="0" numCol="1"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Arial"/>
              </a:endParaRPr>
            </a:p>
          </p:txBody>
        </p:sp>
        <p:sp>
          <p:nvSpPr>
            <p:cNvPr id="6" name="_s1030">
              <a:extLst>
                <a:ext uri="{FF2B5EF4-FFF2-40B4-BE49-F238E27FC236}">
                  <a16:creationId xmlns:a16="http://schemas.microsoft.com/office/drawing/2014/main" id="{3590859F-48E8-5554-2AF4-8FC61FE562F2}"/>
                </a:ext>
              </a:extLst>
            </p:cNvPr>
            <p:cNvSpPr>
              <a:spLocks noChangeArrowheads="1" noTextEdit="1"/>
            </p:cNvSpPr>
            <p:nvPr/>
          </p:nvSpPr>
          <p:spPr bwMode="auto">
            <a:xfrm rot="8640000">
              <a:off x="2451" y="1895"/>
              <a:ext cx="1408" cy="1408"/>
            </a:xfrm>
            <a:custGeom>
              <a:avLst/>
              <a:gdLst>
                <a:gd name="G0" fmla="+- -5505024 0 0"/>
                <a:gd name="G1" fmla="+- -7471104 0 0"/>
                <a:gd name="G2" fmla="+- -5505024 0 -7471104"/>
                <a:gd name="G3" fmla="+- 10800 0 0"/>
                <a:gd name="G4" fmla="+- 0 0 -5505024"/>
                <a:gd name="T0" fmla="*/ 360 256 1"/>
                <a:gd name="T1" fmla="*/ 0 256 1"/>
                <a:gd name="G5" fmla="+- G2 T0 T1"/>
                <a:gd name="G6" fmla="?: G2 G2 G5"/>
                <a:gd name="G7" fmla="+- 0 0 G6"/>
                <a:gd name="G8" fmla="+- 7200 0 0"/>
                <a:gd name="G9" fmla="+- 0 0 -7471104"/>
                <a:gd name="G10" fmla="+- 7200 0 2700"/>
                <a:gd name="G11" fmla="cos G10 -5505024"/>
                <a:gd name="G12" fmla="sin G10 -5505024"/>
                <a:gd name="G13" fmla="cos 13500 -5505024"/>
                <a:gd name="G14" fmla="sin 13500 -5505024"/>
                <a:gd name="G15" fmla="+- G11 10800 0"/>
                <a:gd name="G16" fmla="+- G12 10800 0"/>
                <a:gd name="G17" fmla="+- G13 10800 0"/>
                <a:gd name="G18" fmla="+- G14 10800 0"/>
                <a:gd name="G19" fmla="*/ 7200 1 2"/>
                <a:gd name="G20" fmla="+- G19 5400 0"/>
                <a:gd name="G21" fmla="cos G20 -5505024"/>
                <a:gd name="G22" fmla="sin G20 -5505024"/>
                <a:gd name="G23" fmla="+- G21 10800 0"/>
                <a:gd name="G24" fmla="+- G12 G23 G22"/>
                <a:gd name="G25" fmla="+- G22 G23 G11"/>
                <a:gd name="G26" fmla="cos 10800 -5505024"/>
                <a:gd name="G27" fmla="sin 10800 -5505024"/>
                <a:gd name="G28" fmla="cos 7200 -5505024"/>
                <a:gd name="G29" fmla="sin 7200 -5505024"/>
                <a:gd name="G30" fmla="+- G26 10800 0"/>
                <a:gd name="G31" fmla="+- G27 10800 0"/>
                <a:gd name="G32" fmla="+- G28 10800 0"/>
                <a:gd name="G33" fmla="+- G29 10800 0"/>
                <a:gd name="G34" fmla="+- G19 5400 0"/>
                <a:gd name="G35" fmla="cos G34 -7471104"/>
                <a:gd name="G36" fmla="sin G34 -7471104"/>
                <a:gd name="G37" fmla="+/ -7471104 -5505024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110 w 21600"/>
                <a:gd name="T5" fmla="*/ 132 h 21600"/>
                <a:gd name="T6" fmla="*/ 7139 w 21600"/>
                <a:gd name="T7" fmla="*/ 2578 h 21600"/>
                <a:gd name="T8" fmla="*/ 9673 w 21600"/>
                <a:gd name="T9" fmla="*/ 3688 h 21600"/>
                <a:gd name="T10" fmla="*/ 12211 w 21600"/>
                <a:gd name="T11" fmla="*/ -2627 h 21600"/>
                <a:gd name="T12" fmla="*/ 16215 w 21600"/>
                <a:gd name="T13" fmla="*/ 2319 h 21600"/>
                <a:gd name="T14" fmla="*/ 11270 w 21600"/>
                <a:gd name="T15" fmla="*/ 632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552" y="3639"/>
                  </a:moveTo>
                  <a:cubicBezTo>
                    <a:pt x="11302" y="3613"/>
                    <a:pt x="11051" y="3600"/>
                    <a:pt x="10800" y="3600"/>
                  </a:cubicBezTo>
                  <a:cubicBezTo>
                    <a:pt x="9790" y="3600"/>
                    <a:pt x="8793" y="3812"/>
                    <a:pt x="7871" y="4222"/>
                  </a:cubicBezTo>
                  <a:lnTo>
                    <a:pt x="6407" y="933"/>
                  </a:lnTo>
                  <a:cubicBezTo>
                    <a:pt x="7789" y="318"/>
                    <a:pt x="9286" y="0"/>
                    <a:pt x="10800" y="0"/>
                  </a:cubicBezTo>
                  <a:cubicBezTo>
                    <a:pt x="11177" y="0"/>
                    <a:pt x="11553" y="19"/>
                    <a:pt x="11928" y="59"/>
                  </a:cubicBezTo>
                  <a:lnTo>
                    <a:pt x="12211" y="-2627"/>
                  </a:lnTo>
                  <a:lnTo>
                    <a:pt x="16215" y="2319"/>
                  </a:lnTo>
                  <a:lnTo>
                    <a:pt x="11270" y="6324"/>
                  </a:lnTo>
                  <a:lnTo>
                    <a:pt x="11552" y="3639"/>
                  </a:lnTo>
                  <a:close/>
                </a:path>
              </a:pathLst>
            </a:custGeom>
            <a:solidFill>
              <a:schemeClr val="accent1"/>
            </a:solidFill>
            <a:ln w="9525">
              <a:solidFill>
                <a:schemeClr val="tx1"/>
              </a:solidFill>
              <a:miter lim="800000"/>
              <a:headEnd/>
              <a:tailEnd/>
            </a:ln>
          </p:spPr>
          <p:txBody>
            <a:bodyPr vert="horz" wrap="square" lIns="0" tIns="0" rIns="0" bIns="0" numCol="1"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Arial"/>
              </a:endParaRPr>
            </a:p>
          </p:txBody>
        </p:sp>
        <p:sp>
          <p:nvSpPr>
            <p:cNvPr id="7" name="_s1031">
              <a:extLst>
                <a:ext uri="{FF2B5EF4-FFF2-40B4-BE49-F238E27FC236}">
                  <a16:creationId xmlns:a16="http://schemas.microsoft.com/office/drawing/2014/main" id="{D6F790FB-DF84-BD3A-DA7B-32C8C84F7D2B}"/>
                </a:ext>
              </a:extLst>
            </p:cNvPr>
            <p:cNvSpPr>
              <a:spLocks noChangeArrowheads="1" noTextEdit="1"/>
            </p:cNvSpPr>
            <p:nvPr/>
          </p:nvSpPr>
          <p:spPr bwMode="auto">
            <a:xfrm rot="12960000">
              <a:off x="1900" y="1894"/>
              <a:ext cx="1408" cy="1408"/>
            </a:xfrm>
            <a:custGeom>
              <a:avLst/>
              <a:gdLst>
                <a:gd name="G0" fmla="+- -5505024 0 0"/>
                <a:gd name="G1" fmla="+- -7471104 0 0"/>
                <a:gd name="G2" fmla="+- -5505024 0 -7471104"/>
                <a:gd name="G3" fmla="+- 10800 0 0"/>
                <a:gd name="G4" fmla="+- 0 0 -5505024"/>
                <a:gd name="T0" fmla="*/ 360 256 1"/>
                <a:gd name="T1" fmla="*/ 0 256 1"/>
                <a:gd name="G5" fmla="+- G2 T0 T1"/>
                <a:gd name="G6" fmla="?: G2 G2 G5"/>
                <a:gd name="G7" fmla="+- 0 0 G6"/>
                <a:gd name="G8" fmla="+- 7200 0 0"/>
                <a:gd name="G9" fmla="+- 0 0 -7471104"/>
                <a:gd name="G10" fmla="+- 7200 0 2700"/>
                <a:gd name="G11" fmla="cos G10 -5505024"/>
                <a:gd name="G12" fmla="sin G10 -5505024"/>
                <a:gd name="G13" fmla="cos 13500 -5505024"/>
                <a:gd name="G14" fmla="sin 13500 -5505024"/>
                <a:gd name="G15" fmla="+- G11 10800 0"/>
                <a:gd name="G16" fmla="+- G12 10800 0"/>
                <a:gd name="G17" fmla="+- G13 10800 0"/>
                <a:gd name="G18" fmla="+- G14 10800 0"/>
                <a:gd name="G19" fmla="*/ 7200 1 2"/>
                <a:gd name="G20" fmla="+- G19 5400 0"/>
                <a:gd name="G21" fmla="cos G20 -5505024"/>
                <a:gd name="G22" fmla="sin G20 -5505024"/>
                <a:gd name="G23" fmla="+- G21 10800 0"/>
                <a:gd name="G24" fmla="+- G12 G23 G22"/>
                <a:gd name="G25" fmla="+- G22 G23 G11"/>
                <a:gd name="G26" fmla="cos 10800 -5505024"/>
                <a:gd name="G27" fmla="sin 10800 -5505024"/>
                <a:gd name="G28" fmla="cos 7200 -5505024"/>
                <a:gd name="G29" fmla="sin 7200 -5505024"/>
                <a:gd name="G30" fmla="+- G26 10800 0"/>
                <a:gd name="G31" fmla="+- G27 10800 0"/>
                <a:gd name="G32" fmla="+- G28 10800 0"/>
                <a:gd name="G33" fmla="+- G29 10800 0"/>
                <a:gd name="G34" fmla="+- G19 5400 0"/>
                <a:gd name="G35" fmla="cos G34 -7471104"/>
                <a:gd name="G36" fmla="sin G34 -7471104"/>
                <a:gd name="G37" fmla="+/ -7471104 -5505024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110 w 21600"/>
                <a:gd name="T5" fmla="*/ 132 h 21600"/>
                <a:gd name="T6" fmla="*/ 7139 w 21600"/>
                <a:gd name="T7" fmla="*/ 2578 h 21600"/>
                <a:gd name="T8" fmla="*/ 9673 w 21600"/>
                <a:gd name="T9" fmla="*/ 3688 h 21600"/>
                <a:gd name="T10" fmla="*/ 12211 w 21600"/>
                <a:gd name="T11" fmla="*/ -2627 h 21600"/>
                <a:gd name="T12" fmla="*/ 16215 w 21600"/>
                <a:gd name="T13" fmla="*/ 2319 h 21600"/>
                <a:gd name="T14" fmla="*/ 11270 w 21600"/>
                <a:gd name="T15" fmla="*/ 632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552" y="3639"/>
                  </a:moveTo>
                  <a:cubicBezTo>
                    <a:pt x="11302" y="3613"/>
                    <a:pt x="11051" y="3600"/>
                    <a:pt x="10800" y="3600"/>
                  </a:cubicBezTo>
                  <a:cubicBezTo>
                    <a:pt x="9790" y="3600"/>
                    <a:pt x="8793" y="3812"/>
                    <a:pt x="7871" y="4222"/>
                  </a:cubicBezTo>
                  <a:lnTo>
                    <a:pt x="6407" y="933"/>
                  </a:lnTo>
                  <a:cubicBezTo>
                    <a:pt x="7789" y="318"/>
                    <a:pt x="9286" y="0"/>
                    <a:pt x="10800" y="0"/>
                  </a:cubicBezTo>
                  <a:cubicBezTo>
                    <a:pt x="11177" y="0"/>
                    <a:pt x="11553" y="19"/>
                    <a:pt x="11928" y="59"/>
                  </a:cubicBezTo>
                  <a:lnTo>
                    <a:pt x="12211" y="-2627"/>
                  </a:lnTo>
                  <a:lnTo>
                    <a:pt x="16215" y="2319"/>
                  </a:lnTo>
                  <a:lnTo>
                    <a:pt x="11270" y="6324"/>
                  </a:lnTo>
                  <a:lnTo>
                    <a:pt x="11552" y="3639"/>
                  </a:lnTo>
                  <a:close/>
                </a:path>
              </a:pathLst>
            </a:custGeom>
            <a:solidFill>
              <a:schemeClr val="accent1"/>
            </a:solidFill>
            <a:ln w="9525">
              <a:solidFill>
                <a:schemeClr val="tx1"/>
              </a:solidFill>
              <a:miter lim="800000"/>
              <a:headEnd/>
              <a:tailEnd/>
            </a:ln>
          </p:spPr>
          <p:txBody>
            <a:bodyPr vert="horz" wrap="square" lIns="0" tIns="0" rIns="0" bIns="0" numCol="1"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Arial"/>
              </a:endParaRPr>
            </a:p>
          </p:txBody>
        </p:sp>
        <p:sp>
          <p:nvSpPr>
            <p:cNvPr id="8" name="_s1032">
              <a:extLst>
                <a:ext uri="{FF2B5EF4-FFF2-40B4-BE49-F238E27FC236}">
                  <a16:creationId xmlns:a16="http://schemas.microsoft.com/office/drawing/2014/main" id="{61C30F76-3127-461F-2F18-EAECAF819DEF}"/>
                </a:ext>
              </a:extLst>
            </p:cNvPr>
            <p:cNvSpPr>
              <a:spLocks noChangeArrowheads="1" noTextEdit="1"/>
            </p:cNvSpPr>
            <p:nvPr/>
          </p:nvSpPr>
          <p:spPr bwMode="auto">
            <a:xfrm rot="17280000">
              <a:off x="1730" y="1369"/>
              <a:ext cx="1408" cy="1408"/>
            </a:xfrm>
            <a:custGeom>
              <a:avLst/>
              <a:gdLst>
                <a:gd name="G0" fmla="+- -5505024 0 0"/>
                <a:gd name="G1" fmla="+- -7471104 0 0"/>
                <a:gd name="G2" fmla="+- -5505024 0 -7471104"/>
                <a:gd name="G3" fmla="+- 10800 0 0"/>
                <a:gd name="G4" fmla="+- 0 0 -5505024"/>
                <a:gd name="T0" fmla="*/ 360 256 1"/>
                <a:gd name="T1" fmla="*/ 0 256 1"/>
                <a:gd name="G5" fmla="+- G2 T0 T1"/>
                <a:gd name="G6" fmla="?: G2 G2 G5"/>
                <a:gd name="G7" fmla="+- 0 0 G6"/>
                <a:gd name="G8" fmla="+- 7200 0 0"/>
                <a:gd name="G9" fmla="+- 0 0 -7471104"/>
                <a:gd name="G10" fmla="+- 7200 0 2700"/>
                <a:gd name="G11" fmla="cos G10 -5505024"/>
                <a:gd name="G12" fmla="sin G10 -5505024"/>
                <a:gd name="G13" fmla="cos 13500 -5505024"/>
                <a:gd name="G14" fmla="sin 13500 -5505024"/>
                <a:gd name="G15" fmla="+- G11 10800 0"/>
                <a:gd name="G16" fmla="+- G12 10800 0"/>
                <a:gd name="G17" fmla="+- G13 10800 0"/>
                <a:gd name="G18" fmla="+- G14 10800 0"/>
                <a:gd name="G19" fmla="*/ 7200 1 2"/>
                <a:gd name="G20" fmla="+- G19 5400 0"/>
                <a:gd name="G21" fmla="cos G20 -5505024"/>
                <a:gd name="G22" fmla="sin G20 -5505024"/>
                <a:gd name="G23" fmla="+- G21 10800 0"/>
                <a:gd name="G24" fmla="+- G12 G23 G22"/>
                <a:gd name="G25" fmla="+- G22 G23 G11"/>
                <a:gd name="G26" fmla="cos 10800 -5505024"/>
                <a:gd name="G27" fmla="sin 10800 -5505024"/>
                <a:gd name="G28" fmla="cos 7200 -5505024"/>
                <a:gd name="G29" fmla="sin 7200 -5505024"/>
                <a:gd name="G30" fmla="+- G26 10800 0"/>
                <a:gd name="G31" fmla="+- G27 10800 0"/>
                <a:gd name="G32" fmla="+- G28 10800 0"/>
                <a:gd name="G33" fmla="+- G29 10800 0"/>
                <a:gd name="G34" fmla="+- G19 5400 0"/>
                <a:gd name="G35" fmla="cos G34 -7471104"/>
                <a:gd name="G36" fmla="sin G34 -7471104"/>
                <a:gd name="G37" fmla="+/ -7471104 -5505024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110 w 21600"/>
                <a:gd name="T5" fmla="*/ 132 h 21600"/>
                <a:gd name="T6" fmla="*/ 7139 w 21600"/>
                <a:gd name="T7" fmla="*/ 2578 h 21600"/>
                <a:gd name="T8" fmla="*/ 9673 w 21600"/>
                <a:gd name="T9" fmla="*/ 3688 h 21600"/>
                <a:gd name="T10" fmla="*/ 12211 w 21600"/>
                <a:gd name="T11" fmla="*/ -2627 h 21600"/>
                <a:gd name="T12" fmla="*/ 16215 w 21600"/>
                <a:gd name="T13" fmla="*/ 2319 h 21600"/>
                <a:gd name="T14" fmla="*/ 11270 w 21600"/>
                <a:gd name="T15" fmla="*/ 632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552" y="3639"/>
                  </a:moveTo>
                  <a:cubicBezTo>
                    <a:pt x="11302" y="3613"/>
                    <a:pt x="11051" y="3600"/>
                    <a:pt x="10800" y="3600"/>
                  </a:cubicBezTo>
                  <a:cubicBezTo>
                    <a:pt x="9790" y="3600"/>
                    <a:pt x="8793" y="3812"/>
                    <a:pt x="7871" y="4222"/>
                  </a:cubicBezTo>
                  <a:lnTo>
                    <a:pt x="6407" y="933"/>
                  </a:lnTo>
                  <a:cubicBezTo>
                    <a:pt x="7789" y="318"/>
                    <a:pt x="9286" y="0"/>
                    <a:pt x="10800" y="0"/>
                  </a:cubicBezTo>
                  <a:cubicBezTo>
                    <a:pt x="11177" y="0"/>
                    <a:pt x="11553" y="19"/>
                    <a:pt x="11928" y="59"/>
                  </a:cubicBezTo>
                  <a:lnTo>
                    <a:pt x="12211" y="-2627"/>
                  </a:lnTo>
                  <a:lnTo>
                    <a:pt x="16215" y="2319"/>
                  </a:lnTo>
                  <a:lnTo>
                    <a:pt x="11270" y="6324"/>
                  </a:lnTo>
                  <a:lnTo>
                    <a:pt x="11552" y="3639"/>
                  </a:lnTo>
                  <a:close/>
                </a:path>
              </a:pathLst>
            </a:custGeom>
            <a:solidFill>
              <a:schemeClr val="accent1"/>
            </a:solidFill>
            <a:ln w="9525">
              <a:solidFill>
                <a:schemeClr val="tx1"/>
              </a:solidFill>
              <a:miter lim="800000"/>
              <a:headEnd/>
              <a:tailEnd/>
            </a:ln>
          </p:spPr>
          <p:txBody>
            <a:bodyPr vert="horz" wrap="square" lIns="0" tIns="0" rIns="0" bIns="0" numCol="1"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Arial"/>
              </a:endParaRPr>
            </a:p>
          </p:txBody>
        </p:sp>
        <p:sp>
          <p:nvSpPr>
            <p:cNvPr id="9" name="_s1033">
              <a:extLst>
                <a:ext uri="{FF2B5EF4-FFF2-40B4-BE49-F238E27FC236}">
                  <a16:creationId xmlns:a16="http://schemas.microsoft.com/office/drawing/2014/main" id="{230B6484-C10F-FBB8-1175-6EC2EB46E869}"/>
                </a:ext>
              </a:extLst>
            </p:cNvPr>
            <p:cNvSpPr>
              <a:spLocks noChangeArrowheads="1"/>
            </p:cNvSpPr>
            <p:nvPr/>
          </p:nvSpPr>
          <p:spPr bwMode="auto">
            <a:xfrm>
              <a:off x="3241" y="1105"/>
              <a:ext cx="51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Comic Sans MS" panose="030F0702030302020204" pitchFamily="66" charset="0"/>
                  <a:ea typeface="+mn-ea"/>
                  <a:cs typeface="Arial" panose="020B0604020202020204" pitchFamily="34" charset="0"/>
                </a:rPr>
                <a:t>Plot</a:t>
              </a:r>
            </a:p>
          </p:txBody>
        </p:sp>
        <p:sp>
          <p:nvSpPr>
            <p:cNvPr id="10" name="_s1034">
              <a:extLst>
                <a:ext uri="{FF2B5EF4-FFF2-40B4-BE49-F238E27FC236}">
                  <a16:creationId xmlns:a16="http://schemas.microsoft.com/office/drawing/2014/main" id="{321239DE-8FB7-2C9F-7F88-83FDA80AA1F3}"/>
                </a:ext>
              </a:extLst>
            </p:cNvPr>
            <p:cNvSpPr>
              <a:spLocks noChangeArrowheads="1"/>
            </p:cNvSpPr>
            <p:nvPr/>
          </p:nvSpPr>
          <p:spPr bwMode="auto">
            <a:xfrm>
              <a:off x="1617" y="2286"/>
              <a:ext cx="51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Comic Sans MS" panose="030F0702030302020204" pitchFamily="66" charset="0"/>
                  <a:ea typeface="+mn-ea"/>
                  <a:cs typeface="Arial" panose="020B0604020202020204" pitchFamily="34" charset="0"/>
                </a:rPr>
                <a:t>Dialogue</a:t>
              </a:r>
            </a:p>
          </p:txBody>
        </p:sp>
        <p:sp>
          <p:nvSpPr>
            <p:cNvPr id="11" name="_s1035">
              <a:extLst>
                <a:ext uri="{FF2B5EF4-FFF2-40B4-BE49-F238E27FC236}">
                  <a16:creationId xmlns:a16="http://schemas.microsoft.com/office/drawing/2014/main" id="{2DF49340-816C-933A-6C5F-6840AFAF3C4D}"/>
                </a:ext>
              </a:extLst>
            </p:cNvPr>
            <p:cNvSpPr>
              <a:spLocks noChangeArrowheads="1"/>
            </p:cNvSpPr>
            <p:nvPr/>
          </p:nvSpPr>
          <p:spPr bwMode="auto">
            <a:xfrm>
              <a:off x="2000" y="1105"/>
              <a:ext cx="51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Comic Sans MS" panose="030F0702030302020204" pitchFamily="66" charset="0"/>
                  <a:ea typeface="+mn-ea"/>
                  <a:cs typeface="Arial" panose="020B0604020202020204" pitchFamily="34" charset="0"/>
                </a:rPr>
                <a:t>Narrator</a:t>
              </a:r>
            </a:p>
          </p:txBody>
        </p:sp>
        <p:sp>
          <p:nvSpPr>
            <p:cNvPr id="12" name="_s1036">
              <a:extLst>
                <a:ext uri="{FF2B5EF4-FFF2-40B4-BE49-F238E27FC236}">
                  <a16:creationId xmlns:a16="http://schemas.microsoft.com/office/drawing/2014/main" id="{6B17D371-F51F-8367-9811-E0EE7379A043}"/>
                </a:ext>
              </a:extLst>
            </p:cNvPr>
            <p:cNvSpPr>
              <a:spLocks noChangeArrowheads="1"/>
            </p:cNvSpPr>
            <p:nvPr/>
          </p:nvSpPr>
          <p:spPr bwMode="auto">
            <a:xfrm>
              <a:off x="3625" y="2285"/>
              <a:ext cx="51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Comic Sans MS" panose="030F0702030302020204" pitchFamily="66" charset="0"/>
                  <a:ea typeface="+mn-ea"/>
                  <a:cs typeface="Arial" panose="020B0604020202020204" pitchFamily="34" charset="0"/>
                </a:rPr>
                <a:t>Characters</a:t>
              </a:r>
            </a:p>
          </p:txBody>
        </p:sp>
        <p:sp>
          <p:nvSpPr>
            <p:cNvPr id="13" name="_s1037">
              <a:extLst>
                <a:ext uri="{FF2B5EF4-FFF2-40B4-BE49-F238E27FC236}">
                  <a16:creationId xmlns:a16="http://schemas.microsoft.com/office/drawing/2014/main" id="{2A374621-8124-310B-62BB-7185C38B0567}"/>
                </a:ext>
              </a:extLst>
            </p:cNvPr>
            <p:cNvSpPr>
              <a:spLocks noChangeArrowheads="1"/>
            </p:cNvSpPr>
            <p:nvPr/>
          </p:nvSpPr>
          <p:spPr bwMode="auto">
            <a:xfrm>
              <a:off x="2622" y="3015"/>
              <a:ext cx="51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Comic Sans MS" panose="030F0702030302020204" pitchFamily="66" charset="0"/>
                  <a:ea typeface="+mn-ea"/>
                  <a:cs typeface="Arial" panose="020B0604020202020204" pitchFamily="34" charset="0"/>
                </a:rPr>
                <a:t>Scene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8" name="Slide Number Placeholder 5"/>
          <p:cNvSpPr txBox="1">
            <a:spLocks noGrp="1"/>
          </p:cNvSpPr>
          <p:nvPr>
            <p:ph type="sldNum" sz="quarter" idx="2"/>
          </p:nvPr>
        </p:nvSpPr>
        <p:spPr>
          <a:xfrm>
            <a:off x="11316781" y="6243637"/>
            <a:ext cx="265620"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51</a:t>
            </a:fld>
            <a:endParaRPr/>
          </a:p>
        </p:txBody>
      </p:sp>
      <p:sp>
        <p:nvSpPr>
          <p:cNvPr id="6739" name="Rectangle 2"/>
          <p:cNvSpPr txBox="1">
            <a:spLocks noGrp="1"/>
          </p:cNvSpPr>
          <p:nvPr>
            <p:ph type="title"/>
          </p:nvPr>
        </p:nvSpPr>
        <p:spPr>
          <a:xfrm>
            <a:off x="1524000" y="152400"/>
            <a:ext cx="9144000" cy="838200"/>
          </a:xfrm>
          <a:prstGeom prst="rect">
            <a:avLst/>
          </a:prstGeom>
        </p:spPr>
        <p:txBody>
          <a:bodyPr/>
          <a:lstStyle>
            <a:lvl1pPr defTabSz="786384">
              <a:defRPr sz="3784">
                <a:effectLst>
                  <a:outerShdw blurRad="32766" dist="32766" dir="2700000" rotWithShape="0">
                    <a:srgbClr val="000000"/>
                  </a:outerShdw>
                </a:effectLst>
                <a:latin typeface="Impact"/>
                <a:ea typeface="Impact"/>
                <a:cs typeface="Impact"/>
                <a:sym typeface="Impact"/>
              </a:defRPr>
            </a:lvl1pPr>
          </a:lstStyle>
          <a:p>
            <a:r>
              <a:t>Cinco Componentes Comunes en una Historia</a:t>
            </a:r>
          </a:p>
        </p:txBody>
      </p:sp>
      <p:grpSp>
        <p:nvGrpSpPr>
          <p:cNvPr id="6750" name="Content Placeholder 363522"/>
          <p:cNvGrpSpPr/>
          <p:nvPr/>
        </p:nvGrpSpPr>
        <p:grpSpPr>
          <a:xfrm>
            <a:off x="3279945" y="1088023"/>
            <a:ext cx="6022324" cy="6078680"/>
            <a:chOff x="24494" y="0"/>
            <a:chExt cx="6022323" cy="6078678"/>
          </a:xfrm>
        </p:grpSpPr>
        <p:sp>
          <p:nvSpPr>
            <p:cNvPr id="6740" name="_s1028"/>
            <p:cNvSpPr/>
            <p:nvPr/>
          </p:nvSpPr>
          <p:spPr>
            <a:xfrm>
              <a:off x="2190357" y="0"/>
              <a:ext cx="1281520" cy="1169425"/>
            </a:xfrm>
            <a:custGeom>
              <a:avLst/>
              <a:gdLst/>
              <a:ahLst/>
              <a:cxnLst>
                <a:cxn ang="0">
                  <a:pos x="wd2" y="hd2"/>
                </a:cxn>
                <a:cxn ang="5400000">
                  <a:pos x="wd2" y="hd2"/>
                </a:cxn>
                <a:cxn ang="10800000">
                  <a:pos x="wd2" y="hd2"/>
                </a:cxn>
                <a:cxn ang="16200000">
                  <a:pos x="wd2" y="hd2"/>
                </a:cxn>
              </a:cxnLst>
              <a:rect l="0" t="0" r="r" b="b"/>
              <a:pathLst>
                <a:path w="21600" h="21600" extrusionOk="0">
                  <a:moveTo>
                    <a:pt x="11331" y="15121"/>
                  </a:moveTo>
                  <a:cubicBezTo>
                    <a:pt x="10780" y="15058"/>
                    <a:pt x="10227" y="15027"/>
                    <a:pt x="9675" y="15027"/>
                  </a:cubicBezTo>
                  <a:cubicBezTo>
                    <a:pt x="7450" y="15027"/>
                    <a:pt x="5255" y="15538"/>
                    <a:pt x="3224" y="16528"/>
                  </a:cubicBezTo>
                  <a:lnTo>
                    <a:pt x="0" y="8591"/>
                  </a:lnTo>
                  <a:cubicBezTo>
                    <a:pt x="3044" y="7107"/>
                    <a:pt x="6340" y="6339"/>
                    <a:pt x="9675" y="6339"/>
                  </a:cubicBezTo>
                  <a:cubicBezTo>
                    <a:pt x="10505" y="6339"/>
                    <a:pt x="11333" y="6385"/>
                    <a:pt x="12159" y="6482"/>
                  </a:cubicBezTo>
                  <a:lnTo>
                    <a:pt x="12782" y="0"/>
                  </a:lnTo>
                  <a:lnTo>
                    <a:pt x="21600" y="11935"/>
                  </a:lnTo>
                  <a:lnTo>
                    <a:pt x="10710" y="21600"/>
                  </a:lnTo>
                  <a:lnTo>
                    <a:pt x="11331" y="15121"/>
                  </a:lnTo>
                  <a:close/>
                </a:path>
              </a:pathLst>
            </a:custGeom>
            <a:solidFill>
              <a:srgbClr val="CC6600"/>
            </a:solidFill>
            <a:ln w="9525" cap="flat">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Verdana"/>
                  <a:ea typeface="Verdana"/>
                  <a:cs typeface="Verdana"/>
                  <a:sym typeface="Verdana"/>
                </a:defRPr>
              </a:pPr>
              <a:endParaRPr/>
            </a:p>
          </p:txBody>
        </p:sp>
        <p:sp>
          <p:nvSpPr>
            <p:cNvPr id="6741" name="_s1029"/>
            <p:cNvSpPr/>
            <p:nvPr/>
          </p:nvSpPr>
          <p:spPr>
            <a:xfrm rot="4320000">
              <a:off x="4150633" y="1520872"/>
              <a:ext cx="1281391" cy="1169544"/>
            </a:xfrm>
            <a:custGeom>
              <a:avLst/>
              <a:gdLst/>
              <a:ahLst/>
              <a:cxnLst>
                <a:cxn ang="0">
                  <a:pos x="wd2" y="hd2"/>
                </a:cxn>
                <a:cxn ang="5400000">
                  <a:pos x="wd2" y="hd2"/>
                </a:cxn>
                <a:cxn ang="10800000">
                  <a:pos x="wd2" y="hd2"/>
                </a:cxn>
                <a:cxn ang="16200000">
                  <a:pos x="wd2" y="hd2"/>
                </a:cxn>
              </a:cxnLst>
              <a:rect l="0" t="0" r="r" b="b"/>
              <a:pathLst>
                <a:path w="21600" h="21600" extrusionOk="0">
                  <a:moveTo>
                    <a:pt x="11331" y="15121"/>
                  </a:moveTo>
                  <a:cubicBezTo>
                    <a:pt x="10780" y="15058"/>
                    <a:pt x="10227" y="15027"/>
                    <a:pt x="9675" y="15027"/>
                  </a:cubicBezTo>
                  <a:cubicBezTo>
                    <a:pt x="7450" y="15027"/>
                    <a:pt x="5255" y="15538"/>
                    <a:pt x="3224" y="16528"/>
                  </a:cubicBezTo>
                  <a:lnTo>
                    <a:pt x="0" y="8591"/>
                  </a:lnTo>
                  <a:cubicBezTo>
                    <a:pt x="3044" y="7107"/>
                    <a:pt x="6340" y="6339"/>
                    <a:pt x="9675" y="6339"/>
                  </a:cubicBezTo>
                  <a:cubicBezTo>
                    <a:pt x="10505" y="6339"/>
                    <a:pt x="11333" y="6385"/>
                    <a:pt x="12159" y="6482"/>
                  </a:cubicBezTo>
                  <a:lnTo>
                    <a:pt x="12782" y="0"/>
                  </a:lnTo>
                  <a:lnTo>
                    <a:pt x="21600" y="11935"/>
                  </a:lnTo>
                  <a:lnTo>
                    <a:pt x="10710" y="21600"/>
                  </a:lnTo>
                  <a:lnTo>
                    <a:pt x="11331" y="15121"/>
                  </a:lnTo>
                  <a:close/>
                </a:path>
              </a:pathLst>
            </a:custGeom>
            <a:solidFill>
              <a:srgbClr val="CC6600"/>
            </a:solidFill>
            <a:ln w="9525" cap="flat">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Verdana"/>
                  <a:ea typeface="Verdana"/>
                  <a:cs typeface="Verdana"/>
                  <a:sym typeface="Verdana"/>
                </a:defRPr>
              </a:pPr>
              <a:endParaRPr/>
            </a:p>
          </p:txBody>
        </p:sp>
        <p:sp>
          <p:nvSpPr>
            <p:cNvPr id="6742" name="_s1030"/>
            <p:cNvSpPr/>
            <p:nvPr/>
          </p:nvSpPr>
          <p:spPr>
            <a:xfrm rot="8640000">
              <a:off x="3308207" y="3856480"/>
              <a:ext cx="1281520" cy="1169426"/>
            </a:xfrm>
            <a:custGeom>
              <a:avLst/>
              <a:gdLst/>
              <a:ahLst/>
              <a:cxnLst>
                <a:cxn ang="0">
                  <a:pos x="wd2" y="hd2"/>
                </a:cxn>
                <a:cxn ang="5400000">
                  <a:pos x="wd2" y="hd2"/>
                </a:cxn>
                <a:cxn ang="10800000">
                  <a:pos x="wd2" y="hd2"/>
                </a:cxn>
                <a:cxn ang="16200000">
                  <a:pos x="wd2" y="hd2"/>
                </a:cxn>
              </a:cxnLst>
              <a:rect l="0" t="0" r="r" b="b"/>
              <a:pathLst>
                <a:path w="21600" h="21600" extrusionOk="0">
                  <a:moveTo>
                    <a:pt x="11331" y="15121"/>
                  </a:moveTo>
                  <a:cubicBezTo>
                    <a:pt x="10780" y="15058"/>
                    <a:pt x="10227" y="15027"/>
                    <a:pt x="9675" y="15027"/>
                  </a:cubicBezTo>
                  <a:cubicBezTo>
                    <a:pt x="7450" y="15027"/>
                    <a:pt x="5255" y="15538"/>
                    <a:pt x="3224" y="16528"/>
                  </a:cubicBezTo>
                  <a:lnTo>
                    <a:pt x="0" y="8591"/>
                  </a:lnTo>
                  <a:cubicBezTo>
                    <a:pt x="3044" y="7107"/>
                    <a:pt x="6340" y="6339"/>
                    <a:pt x="9675" y="6339"/>
                  </a:cubicBezTo>
                  <a:cubicBezTo>
                    <a:pt x="10505" y="6339"/>
                    <a:pt x="11333" y="6385"/>
                    <a:pt x="12159" y="6482"/>
                  </a:cubicBezTo>
                  <a:lnTo>
                    <a:pt x="12782" y="0"/>
                  </a:lnTo>
                  <a:lnTo>
                    <a:pt x="21600" y="11935"/>
                  </a:lnTo>
                  <a:lnTo>
                    <a:pt x="10710" y="21600"/>
                  </a:lnTo>
                  <a:lnTo>
                    <a:pt x="11331" y="15121"/>
                  </a:lnTo>
                  <a:close/>
                </a:path>
              </a:pathLst>
            </a:custGeom>
            <a:solidFill>
              <a:srgbClr val="CC6600"/>
            </a:solidFill>
            <a:ln w="9525" cap="flat">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Verdana"/>
                  <a:ea typeface="Verdana"/>
                  <a:cs typeface="Verdana"/>
                  <a:sym typeface="Verdana"/>
                </a:defRPr>
              </a:pPr>
              <a:endParaRPr/>
            </a:p>
          </p:txBody>
        </p:sp>
        <p:sp>
          <p:nvSpPr>
            <p:cNvPr id="6743" name="_s1031"/>
            <p:cNvSpPr/>
            <p:nvPr/>
          </p:nvSpPr>
          <p:spPr>
            <a:xfrm rot="12960000">
              <a:off x="828936" y="3775986"/>
              <a:ext cx="1281520" cy="1169425"/>
            </a:xfrm>
            <a:custGeom>
              <a:avLst/>
              <a:gdLst/>
              <a:ahLst/>
              <a:cxnLst>
                <a:cxn ang="0">
                  <a:pos x="wd2" y="hd2"/>
                </a:cxn>
                <a:cxn ang="5400000">
                  <a:pos x="wd2" y="hd2"/>
                </a:cxn>
                <a:cxn ang="10800000">
                  <a:pos x="wd2" y="hd2"/>
                </a:cxn>
                <a:cxn ang="16200000">
                  <a:pos x="wd2" y="hd2"/>
                </a:cxn>
              </a:cxnLst>
              <a:rect l="0" t="0" r="r" b="b"/>
              <a:pathLst>
                <a:path w="21600" h="21600" extrusionOk="0">
                  <a:moveTo>
                    <a:pt x="11331" y="15121"/>
                  </a:moveTo>
                  <a:cubicBezTo>
                    <a:pt x="10780" y="15058"/>
                    <a:pt x="10227" y="15027"/>
                    <a:pt x="9675" y="15027"/>
                  </a:cubicBezTo>
                  <a:cubicBezTo>
                    <a:pt x="7450" y="15027"/>
                    <a:pt x="5255" y="15538"/>
                    <a:pt x="3224" y="16528"/>
                  </a:cubicBezTo>
                  <a:lnTo>
                    <a:pt x="0" y="8591"/>
                  </a:lnTo>
                  <a:cubicBezTo>
                    <a:pt x="3044" y="7107"/>
                    <a:pt x="6340" y="6339"/>
                    <a:pt x="9675" y="6339"/>
                  </a:cubicBezTo>
                  <a:cubicBezTo>
                    <a:pt x="10505" y="6339"/>
                    <a:pt x="11333" y="6385"/>
                    <a:pt x="12159" y="6482"/>
                  </a:cubicBezTo>
                  <a:lnTo>
                    <a:pt x="12782" y="0"/>
                  </a:lnTo>
                  <a:lnTo>
                    <a:pt x="21600" y="11935"/>
                  </a:lnTo>
                  <a:lnTo>
                    <a:pt x="10710" y="21600"/>
                  </a:lnTo>
                  <a:lnTo>
                    <a:pt x="11331" y="15121"/>
                  </a:lnTo>
                  <a:close/>
                </a:path>
              </a:pathLst>
            </a:custGeom>
            <a:solidFill>
              <a:srgbClr val="CC6600"/>
            </a:solidFill>
            <a:ln w="9525" cap="flat">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Verdana"/>
                  <a:ea typeface="Verdana"/>
                  <a:cs typeface="Verdana"/>
                  <a:sym typeface="Verdana"/>
                </a:defRPr>
              </a:pPr>
              <a:endParaRPr/>
            </a:p>
          </p:txBody>
        </p:sp>
        <p:sp>
          <p:nvSpPr>
            <p:cNvPr id="6744" name="_s1032"/>
            <p:cNvSpPr/>
            <p:nvPr/>
          </p:nvSpPr>
          <p:spPr>
            <a:xfrm rot="17280000">
              <a:off x="137936" y="1391881"/>
              <a:ext cx="1281390" cy="1169544"/>
            </a:xfrm>
            <a:custGeom>
              <a:avLst/>
              <a:gdLst/>
              <a:ahLst/>
              <a:cxnLst>
                <a:cxn ang="0">
                  <a:pos x="wd2" y="hd2"/>
                </a:cxn>
                <a:cxn ang="5400000">
                  <a:pos x="wd2" y="hd2"/>
                </a:cxn>
                <a:cxn ang="10800000">
                  <a:pos x="wd2" y="hd2"/>
                </a:cxn>
                <a:cxn ang="16200000">
                  <a:pos x="wd2" y="hd2"/>
                </a:cxn>
              </a:cxnLst>
              <a:rect l="0" t="0" r="r" b="b"/>
              <a:pathLst>
                <a:path w="21600" h="21600" extrusionOk="0">
                  <a:moveTo>
                    <a:pt x="11331" y="15121"/>
                  </a:moveTo>
                  <a:cubicBezTo>
                    <a:pt x="10780" y="15058"/>
                    <a:pt x="10227" y="15027"/>
                    <a:pt x="9675" y="15027"/>
                  </a:cubicBezTo>
                  <a:cubicBezTo>
                    <a:pt x="7450" y="15027"/>
                    <a:pt x="5255" y="15538"/>
                    <a:pt x="3224" y="16528"/>
                  </a:cubicBezTo>
                  <a:lnTo>
                    <a:pt x="0" y="8591"/>
                  </a:lnTo>
                  <a:cubicBezTo>
                    <a:pt x="3044" y="7107"/>
                    <a:pt x="6340" y="6339"/>
                    <a:pt x="9675" y="6339"/>
                  </a:cubicBezTo>
                  <a:cubicBezTo>
                    <a:pt x="10505" y="6339"/>
                    <a:pt x="11333" y="6385"/>
                    <a:pt x="12159" y="6482"/>
                  </a:cubicBezTo>
                  <a:lnTo>
                    <a:pt x="12782" y="0"/>
                  </a:lnTo>
                  <a:lnTo>
                    <a:pt x="21600" y="11935"/>
                  </a:lnTo>
                  <a:lnTo>
                    <a:pt x="10710" y="21600"/>
                  </a:lnTo>
                  <a:lnTo>
                    <a:pt x="11331" y="15121"/>
                  </a:lnTo>
                  <a:close/>
                </a:path>
              </a:pathLst>
            </a:custGeom>
            <a:solidFill>
              <a:srgbClr val="CC6600"/>
            </a:solidFill>
            <a:ln w="9525" cap="flat">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Verdana"/>
                  <a:ea typeface="Verdana"/>
                  <a:cs typeface="Verdana"/>
                  <a:sym typeface="Verdana"/>
                </a:defRPr>
              </a:pPr>
              <a:endParaRPr/>
            </a:p>
          </p:txBody>
        </p:sp>
        <p:sp>
          <p:nvSpPr>
            <p:cNvPr id="6745" name="_s1033"/>
            <p:cNvSpPr/>
            <p:nvPr/>
          </p:nvSpPr>
          <p:spPr>
            <a:xfrm>
              <a:off x="4007109" y="980561"/>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defTabSz="914400">
                <a:defRPr sz="3200">
                  <a:solidFill>
                    <a:srgbClr val="FFFFFF"/>
                  </a:solidFill>
                  <a:latin typeface="Comic Sans MS"/>
                  <a:ea typeface="Comic Sans MS"/>
                  <a:cs typeface="Comic Sans MS"/>
                  <a:sym typeface="Comic Sans MS"/>
                </a:defRPr>
              </a:lvl1pPr>
            </a:lstStyle>
            <a:p>
              <a:r>
                <a:t>Trama</a:t>
              </a:r>
            </a:p>
          </p:txBody>
        </p:sp>
        <p:sp>
          <p:nvSpPr>
            <p:cNvPr id="6746" name="_s1034"/>
            <p:cNvSpPr/>
            <p:nvPr/>
          </p:nvSpPr>
          <p:spPr>
            <a:xfrm>
              <a:off x="751879" y="334758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defTabSz="914400">
                <a:defRPr sz="3200">
                  <a:solidFill>
                    <a:srgbClr val="FFFFFF"/>
                  </a:solidFill>
                  <a:latin typeface="Comic Sans MS"/>
                  <a:ea typeface="Comic Sans MS"/>
                  <a:cs typeface="Comic Sans MS"/>
                  <a:sym typeface="Comic Sans MS"/>
                </a:defRPr>
              </a:lvl1pPr>
            </a:lstStyle>
            <a:p>
              <a:r>
                <a:t>Diálogo </a:t>
              </a:r>
            </a:p>
          </p:txBody>
        </p:sp>
        <p:sp>
          <p:nvSpPr>
            <p:cNvPr id="6747" name="_s1035"/>
            <p:cNvSpPr/>
            <p:nvPr/>
          </p:nvSpPr>
          <p:spPr>
            <a:xfrm>
              <a:off x="1405284" y="980561"/>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defTabSz="914400">
                <a:defRPr sz="3200">
                  <a:solidFill>
                    <a:srgbClr val="FFFFFF"/>
                  </a:solidFill>
                  <a:latin typeface="Comic Sans MS"/>
                  <a:ea typeface="Comic Sans MS"/>
                  <a:cs typeface="Comic Sans MS"/>
                  <a:sym typeface="Comic Sans MS"/>
                </a:defRPr>
              </a:lvl1pPr>
            </a:lstStyle>
            <a:p>
              <a:r>
                <a:t>Narrador</a:t>
              </a:r>
            </a:p>
          </p:txBody>
        </p:sp>
        <p:sp>
          <p:nvSpPr>
            <p:cNvPr id="6748" name="_s1036"/>
            <p:cNvSpPr/>
            <p:nvPr/>
          </p:nvSpPr>
          <p:spPr>
            <a:xfrm>
              <a:off x="4776818" y="3345576"/>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defTabSz="914400">
                <a:defRPr sz="3200">
                  <a:solidFill>
                    <a:srgbClr val="FFFFFF"/>
                  </a:solidFill>
                  <a:latin typeface="Comic Sans MS"/>
                  <a:ea typeface="Comic Sans MS"/>
                  <a:cs typeface="Comic Sans MS"/>
                  <a:sym typeface="Comic Sans MS"/>
                </a:defRPr>
              </a:lvl1pPr>
            </a:lstStyle>
            <a:p>
              <a:r>
                <a:t>Personajes</a:t>
              </a:r>
            </a:p>
          </p:txBody>
        </p:sp>
        <p:sp>
          <p:nvSpPr>
            <p:cNvPr id="6749" name="_s1037"/>
            <p:cNvSpPr/>
            <p:nvPr/>
          </p:nvSpPr>
          <p:spPr>
            <a:xfrm>
              <a:off x="2677453" y="4808678"/>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defTabSz="914400">
                <a:defRPr sz="3200">
                  <a:solidFill>
                    <a:srgbClr val="FFFFFF"/>
                  </a:solidFill>
                  <a:latin typeface="Comic Sans MS"/>
                  <a:ea typeface="Comic Sans MS"/>
                  <a:cs typeface="Comic Sans MS"/>
                  <a:sym typeface="Comic Sans MS"/>
                </a:defRPr>
              </a:lvl1pPr>
            </a:lstStyle>
            <a:p>
              <a:r>
                <a:t>Escena</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1" nodeType="clickEffect">
                                  <p:stCondLst>
                                    <p:cond delay="0"/>
                                  </p:stCondLst>
                                  <p:iterate>
                                    <p:tmAbs val="0"/>
                                  </p:iterate>
                                  <p:childTnLst>
                                    <p:set>
                                      <p:cBhvr>
                                        <p:cTn id="6" fill="hold"/>
                                        <p:tgtEl>
                                          <p:spTgt spid="6750"/>
                                        </p:tgtEl>
                                        <p:attrNameLst>
                                          <p:attrName>style.visibility</p:attrName>
                                        </p:attrNameLst>
                                      </p:cBhvr>
                                      <p:to>
                                        <p:strVal val="visible"/>
                                      </p:to>
                                    </p:set>
                                    <p:anim calcmode="lin" valueType="num">
                                      <p:cBhvr>
                                        <p:cTn id="7" dur="1000" fill="hold"/>
                                        <p:tgtEl>
                                          <p:spTgt spid="6750"/>
                                        </p:tgtEl>
                                        <p:attrNameLst>
                                          <p:attrName>ppt_w</p:attrName>
                                        </p:attrNameLst>
                                      </p:cBhvr>
                                      <p:tavLst>
                                        <p:tav tm="0">
                                          <p:val>
                                            <p:fltVal val="0"/>
                                          </p:val>
                                        </p:tav>
                                        <p:tav tm="100000">
                                          <p:val>
                                            <p:strVal val="#ppt_w"/>
                                          </p:val>
                                        </p:tav>
                                      </p:tavLst>
                                    </p:anim>
                                    <p:anim calcmode="lin" valueType="num">
                                      <p:cBhvr>
                                        <p:cTn id="8" dur="1000" fill="hold"/>
                                        <p:tgtEl>
                                          <p:spTgt spid="6750"/>
                                        </p:tgtEl>
                                        <p:attrNameLst>
                                          <p:attrName>ppt_h</p:attrName>
                                        </p:attrNameLst>
                                      </p:cBhvr>
                                      <p:tavLst>
                                        <p:tav tm="0">
                                          <p:val>
                                            <p:fltVal val="0"/>
                                          </p:val>
                                        </p:tav>
                                        <p:tav tm="100000">
                                          <p:val>
                                            <p:strVal val="#ppt_h"/>
                                          </p:val>
                                        </p:tav>
                                      </p:tavLst>
                                    </p:anim>
                                    <p:anim calcmode="lin" valueType="num">
                                      <p:cBhvr>
                                        <p:cTn id="9" dur="1000" fill="hold"/>
                                        <p:tgtEl>
                                          <p:spTgt spid="675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0" grpId="1" animBg="1" advAuto="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3AB5852-1A22-4D65-B677-6F16B751B28A}"/>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90AFBF-7DFC-4070-8FA0-4F7B78CD20DB}" type="slidenum">
              <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64546" name="Rectangle 2">
            <a:extLst>
              <a:ext uri="{FF2B5EF4-FFF2-40B4-BE49-F238E27FC236}">
                <a16:creationId xmlns:a16="http://schemas.microsoft.com/office/drawing/2014/main" id="{222BD370-FEFD-40A5-91C8-BD1DBC76B72D}"/>
              </a:ext>
            </a:extLst>
          </p:cNvPr>
          <p:cNvSpPr>
            <a:spLocks noGrp="1" noChangeArrowheads="1"/>
          </p:cNvSpPr>
          <p:nvPr>
            <p:ph type="title"/>
          </p:nvPr>
        </p:nvSpPr>
        <p:spPr/>
        <p:txBody>
          <a:bodyPr/>
          <a:lstStyle/>
          <a:p>
            <a:pPr eaLnBrk="1" hangingPunct="1">
              <a:defRPr/>
            </a:pPr>
            <a:r>
              <a:rPr lang="en-US" altLang="en-US" sz="5400">
                <a:latin typeface="Impact" panose="020B0806030902050204" pitchFamily="34" charset="0"/>
              </a:rPr>
              <a:t>The Narrator</a:t>
            </a:r>
          </a:p>
        </p:txBody>
      </p:sp>
      <p:sp>
        <p:nvSpPr>
          <p:cNvPr id="364547" name="Rectangle 3">
            <a:extLst>
              <a:ext uri="{FF2B5EF4-FFF2-40B4-BE49-F238E27FC236}">
                <a16:creationId xmlns:a16="http://schemas.microsoft.com/office/drawing/2014/main" id="{359D9BDA-D265-4756-A213-0B959A64883B}"/>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b="1" dirty="0">
                <a:solidFill>
                  <a:srgbClr val="FFFF00"/>
                </a:solidFill>
              </a:rPr>
              <a:t>The narrator usually is not personally mentioned, but he does offer a point of view.</a:t>
            </a:r>
          </a:p>
          <a:p>
            <a:pPr eaLnBrk="1" hangingPunct="1">
              <a:defRPr/>
            </a:pPr>
            <a:r>
              <a:rPr lang="en-US" altLang="en-US" sz="2800" i="1" dirty="0"/>
              <a:t>His choice of materials shape the overall character and purpose in the story.</a:t>
            </a:r>
          </a:p>
          <a:p>
            <a:pPr eaLnBrk="1" hangingPunct="1">
              <a:defRPr/>
            </a:pPr>
            <a:r>
              <a:rPr lang="en-US" altLang="en-US" sz="2800" i="1" dirty="0"/>
              <a:t>The way the narrator tells the story illustrates his theological concerns.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4547">
                                            <p:txEl>
                                              <p:pRg st="0" end="0"/>
                                            </p:txEl>
                                          </p:spTgt>
                                        </p:tgtEl>
                                        <p:attrNameLst>
                                          <p:attrName>style.visibility</p:attrName>
                                        </p:attrNameLst>
                                      </p:cBhvr>
                                      <p:to>
                                        <p:strVal val="visible"/>
                                      </p:to>
                                    </p:set>
                                    <p:anim calcmode="lin" valueType="num">
                                      <p:cBhvr>
                                        <p:cTn id="7" dur="500" fill="hold"/>
                                        <p:tgtEl>
                                          <p:spTgt spid="364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45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4547">
                                            <p:txEl>
                                              <p:pRg st="1" end="1"/>
                                            </p:txEl>
                                          </p:spTgt>
                                        </p:tgtEl>
                                        <p:attrNameLst>
                                          <p:attrName>style.visibility</p:attrName>
                                        </p:attrNameLst>
                                      </p:cBhvr>
                                      <p:to>
                                        <p:strVal val="visible"/>
                                      </p:to>
                                    </p:set>
                                    <p:anim calcmode="lin" valueType="num">
                                      <p:cBhvr>
                                        <p:cTn id="13" dur="500" fill="hold"/>
                                        <p:tgtEl>
                                          <p:spTgt spid="36454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454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454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45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4547">
                                            <p:txEl>
                                              <p:pRg st="2" end="2"/>
                                            </p:txEl>
                                          </p:spTgt>
                                        </p:tgtEl>
                                        <p:attrNameLst>
                                          <p:attrName>style.visibility</p:attrName>
                                        </p:attrNameLst>
                                      </p:cBhvr>
                                      <p:to>
                                        <p:strVal val="visible"/>
                                      </p:to>
                                    </p:set>
                                    <p:anim calcmode="lin" valueType="num">
                                      <p:cBhvr>
                                        <p:cTn id="21" dur="500" fill="hold"/>
                                        <p:tgtEl>
                                          <p:spTgt spid="36454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454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454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45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2" name="Slide Number Placeholder 5"/>
          <p:cNvSpPr txBox="1">
            <a:spLocks noGrp="1"/>
          </p:cNvSpPr>
          <p:nvPr>
            <p:ph type="sldNum" sz="quarter" idx="2"/>
          </p:nvPr>
        </p:nvSpPr>
        <p:spPr>
          <a:xfrm>
            <a:off x="11316781" y="6243637"/>
            <a:ext cx="265620"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53</a:t>
            </a:fld>
            <a:endParaRPr/>
          </a:p>
        </p:txBody>
      </p:sp>
      <p:sp>
        <p:nvSpPr>
          <p:cNvPr id="6753" name="Rectangle 2"/>
          <p:cNvSpPr txBox="1">
            <a:spLocks noGrp="1"/>
          </p:cNvSpPr>
          <p:nvPr>
            <p:ph type="title"/>
          </p:nvPr>
        </p:nvSpPr>
        <p:spPr>
          <a:prstGeom prst="rect">
            <a:avLst/>
          </a:prstGeom>
        </p:spPr>
        <p:txBody>
          <a:bodyPr/>
          <a:lstStyle>
            <a:lvl1pPr>
              <a:defRPr sz="5400">
                <a:latin typeface="Impact"/>
                <a:ea typeface="Impact"/>
                <a:cs typeface="Impact"/>
                <a:sym typeface="Impact"/>
              </a:defRPr>
            </a:lvl1pPr>
          </a:lstStyle>
          <a:p>
            <a:r>
              <a:t>El Narrador</a:t>
            </a:r>
          </a:p>
        </p:txBody>
      </p:sp>
      <p:sp>
        <p:nvSpPr>
          <p:cNvPr id="6754" name="Rectangle 3"/>
          <p:cNvSpPr txBox="1">
            <a:spLocks noGrp="1"/>
          </p:cNvSpPr>
          <p:nvPr>
            <p:ph type="body" idx="1"/>
          </p:nvPr>
        </p:nvSpPr>
        <p:spPr>
          <a:xfrm>
            <a:off x="609600" y="1600200"/>
            <a:ext cx="11582400" cy="4530726"/>
          </a:xfrm>
          <a:prstGeom prst="rect">
            <a:avLst/>
          </a:prstGeom>
        </p:spPr>
        <p:txBody>
          <a:bodyPr/>
          <a:lstStyle/>
          <a:p>
            <a:pPr>
              <a:buSzTx/>
              <a:buFont typeface="Wingdings"/>
              <a:buNone/>
              <a:defRPr b="1">
                <a:solidFill>
                  <a:srgbClr val="FFFF00"/>
                </a:solidFill>
              </a:defRPr>
            </a:pPr>
            <a:r>
              <a:rPr dirty="0"/>
              <a:t>El </a:t>
            </a:r>
            <a:r>
              <a:rPr dirty="0" err="1"/>
              <a:t>narrador</a:t>
            </a:r>
            <a:r>
              <a:rPr dirty="0"/>
              <a:t> </a:t>
            </a:r>
            <a:r>
              <a:rPr dirty="0" err="1"/>
              <a:t>usualmente</a:t>
            </a:r>
            <a:r>
              <a:rPr dirty="0"/>
              <a:t> no es </a:t>
            </a:r>
            <a:r>
              <a:rPr dirty="0" err="1"/>
              <a:t>mencionado</a:t>
            </a:r>
            <a:r>
              <a:rPr dirty="0"/>
              <a:t> </a:t>
            </a:r>
            <a:r>
              <a:rPr dirty="0" err="1"/>
              <a:t>personalmente</a:t>
            </a:r>
            <a:r>
              <a:rPr dirty="0"/>
              <a:t>, </a:t>
            </a:r>
            <a:r>
              <a:rPr dirty="0" err="1"/>
              <a:t>pero</a:t>
            </a:r>
            <a:r>
              <a:rPr dirty="0"/>
              <a:t> </a:t>
            </a:r>
            <a:r>
              <a:rPr dirty="0" err="1"/>
              <a:t>sí</a:t>
            </a:r>
            <a:r>
              <a:rPr dirty="0"/>
              <a:t> </a:t>
            </a:r>
            <a:r>
              <a:rPr dirty="0" err="1"/>
              <a:t>ofrece</a:t>
            </a:r>
            <a:r>
              <a:rPr dirty="0"/>
              <a:t> un punto de vista. </a:t>
            </a:r>
          </a:p>
          <a:p>
            <a:pPr>
              <a:spcBef>
                <a:spcPts val="600"/>
              </a:spcBef>
              <a:defRPr sz="2800" i="1"/>
            </a:pPr>
            <a:r>
              <a:rPr dirty="0" err="1"/>
              <a:t>Su</a:t>
            </a:r>
            <a:r>
              <a:rPr dirty="0"/>
              <a:t> </a:t>
            </a:r>
            <a:r>
              <a:rPr dirty="0" err="1"/>
              <a:t>escogencia</a:t>
            </a:r>
            <a:r>
              <a:rPr dirty="0"/>
              <a:t> de </a:t>
            </a:r>
            <a:r>
              <a:rPr dirty="0" err="1"/>
              <a:t>materiales</a:t>
            </a:r>
            <a:r>
              <a:rPr dirty="0"/>
              <a:t> le da forma al </a:t>
            </a:r>
            <a:r>
              <a:rPr dirty="0" err="1"/>
              <a:t>personaje</a:t>
            </a:r>
            <a:r>
              <a:rPr dirty="0"/>
              <a:t> y </a:t>
            </a:r>
            <a:r>
              <a:rPr dirty="0" err="1"/>
              <a:t>propósito</a:t>
            </a:r>
            <a:r>
              <a:rPr dirty="0"/>
              <a:t> a la </a:t>
            </a:r>
            <a:r>
              <a:rPr dirty="0" err="1"/>
              <a:t>historia</a:t>
            </a:r>
            <a:r>
              <a:rPr dirty="0"/>
              <a:t>.</a:t>
            </a:r>
          </a:p>
          <a:p>
            <a:pPr>
              <a:spcBef>
                <a:spcPts val="600"/>
              </a:spcBef>
              <a:defRPr sz="2800" i="1"/>
            </a:pPr>
            <a:r>
              <a:rPr dirty="0"/>
              <a:t>La forma </a:t>
            </a:r>
            <a:r>
              <a:rPr dirty="0" err="1"/>
              <a:t>como</a:t>
            </a:r>
            <a:r>
              <a:rPr dirty="0"/>
              <a:t> </a:t>
            </a:r>
            <a:r>
              <a:rPr dirty="0" err="1"/>
              <a:t>el</a:t>
            </a:r>
            <a:r>
              <a:rPr dirty="0"/>
              <a:t> </a:t>
            </a:r>
            <a:r>
              <a:rPr dirty="0" err="1"/>
              <a:t>narrador</a:t>
            </a:r>
            <a:r>
              <a:rPr dirty="0"/>
              <a:t> </a:t>
            </a:r>
            <a:r>
              <a:rPr dirty="0" err="1"/>
              <a:t>cuenta</a:t>
            </a:r>
            <a:r>
              <a:rPr dirty="0"/>
              <a:t> la </a:t>
            </a:r>
            <a:r>
              <a:rPr dirty="0" err="1"/>
              <a:t>historia</a:t>
            </a:r>
            <a:r>
              <a:rPr dirty="0"/>
              <a:t> </a:t>
            </a:r>
            <a:r>
              <a:rPr dirty="0" err="1"/>
              <a:t>ilustra</a:t>
            </a:r>
            <a:r>
              <a:rPr dirty="0"/>
              <a:t> sus </a:t>
            </a:r>
            <a:r>
              <a:rPr dirty="0" err="1"/>
              <a:t>preocupaciones</a:t>
            </a:r>
            <a:r>
              <a:rPr dirty="0"/>
              <a:t> </a:t>
            </a:r>
            <a:r>
              <a:rPr dirty="0" err="1"/>
              <a:t>teológicas</a:t>
            </a:r>
            <a:r>
              <a:rPr dirty="0"/>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754">
                                            <p:bg/>
                                          </p:spTgt>
                                        </p:tgtEl>
                                        <p:attrNameLst>
                                          <p:attrName>style.visibility</p:attrName>
                                        </p:attrNameLst>
                                      </p:cBhvr>
                                      <p:to>
                                        <p:strVal val="visible"/>
                                      </p:to>
                                    </p:set>
                                    <p:anim calcmode="lin" valueType="num">
                                      <p:cBhvr>
                                        <p:cTn id="7" dur="500" fill="hold"/>
                                        <p:tgtEl>
                                          <p:spTgt spid="6754">
                                            <p:bg/>
                                          </p:spTgt>
                                        </p:tgtEl>
                                        <p:attrNameLst>
                                          <p:attrName>ppt_w</p:attrName>
                                        </p:attrNameLst>
                                      </p:cBhvr>
                                      <p:tavLst>
                                        <p:tav tm="0">
                                          <p:val>
                                            <p:fltVal val="0"/>
                                          </p:val>
                                        </p:tav>
                                        <p:tav tm="100000">
                                          <p:val>
                                            <p:strVal val="#ppt_w"/>
                                          </p:val>
                                        </p:tav>
                                      </p:tavLst>
                                    </p:anim>
                                    <p:anim calcmode="lin" valueType="num">
                                      <p:cBhvr>
                                        <p:cTn id="8" dur="500" fill="hold"/>
                                        <p:tgtEl>
                                          <p:spTgt spid="675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754">
                                            <p:txEl>
                                              <p:pRg st="0" end="0"/>
                                            </p:txEl>
                                          </p:spTgt>
                                        </p:tgtEl>
                                        <p:attrNameLst>
                                          <p:attrName>style.visibility</p:attrName>
                                        </p:attrNameLst>
                                      </p:cBhvr>
                                      <p:to>
                                        <p:strVal val="visible"/>
                                      </p:to>
                                    </p:set>
                                    <p:anim calcmode="lin" valueType="num">
                                      <p:cBhvr>
                                        <p:cTn id="11" dur="500" fill="hold"/>
                                        <p:tgtEl>
                                          <p:spTgt spid="675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75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754">
                                            <p:txEl>
                                              <p:pRg st="1" end="1"/>
                                            </p:txEl>
                                          </p:spTgt>
                                        </p:tgtEl>
                                        <p:attrNameLst>
                                          <p:attrName>style.visibility</p:attrName>
                                        </p:attrNameLst>
                                      </p:cBhvr>
                                      <p:to>
                                        <p:strVal val="visible"/>
                                      </p:to>
                                    </p:set>
                                    <p:anim calcmode="lin" valueType="num">
                                      <p:cBhvr>
                                        <p:cTn id="17" dur="500" fill="hold"/>
                                        <p:tgtEl>
                                          <p:spTgt spid="675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75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754">
                                            <p:txEl>
                                              <p:pRg st="2" end="2"/>
                                            </p:txEl>
                                          </p:spTgt>
                                        </p:tgtEl>
                                        <p:attrNameLst>
                                          <p:attrName>style.visibility</p:attrName>
                                        </p:attrNameLst>
                                      </p:cBhvr>
                                      <p:to>
                                        <p:strVal val="visible"/>
                                      </p:to>
                                    </p:set>
                                    <p:anim calcmode="lin" valueType="num">
                                      <p:cBhvr>
                                        <p:cTn id="23" dur="500" fill="hold"/>
                                        <p:tgtEl>
                                          <p:spTgt spid="675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75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4" grpId="1" build="p" animBg="1" advAuto="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D76C770-9B92-4F83-BE50-79466BFCAE74}"/>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7DA564-593B-40E4-94AA-D45C9074EB22}" type="slidenum">
              <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65570" name="Rectangle 2">
            <a:extLst>
              <a:ext uri="{FF2B5EF4-FFF2-40B4-BE49-F238E27FC236}">
                <a16:creationId xmlns:a16="http://schemas.microsoft.com/office/drawing/2014/main" id="{176B7274-E8DD-48B7-980B-A300E9834B17}"/>
              </a:ext>
            </a:extLst>
          </p:cNvPr>
          <p:cNvSpPr>
            <a:spLocks noGrp="1" noChangeArrowheads="1"/>
          </p:cNvSpPr>
          <p:nvPr>
            <p:ph type="title"/>
          </p:nvPr>
        </p:nvSpPr>
        <p:spPr/>
        <p:txBody>
          <a:bodyPr/>
          <a:lstStyle/>
          <a:p>
            <a:pPr eaLnBrk="1" hangingPunct="1">
              <a:defRPr/>
            </a:pPr>
            <a:r>
              <a:rPr lang="en-US" altLang="en-US" sz="5400">
                <a:latin typeface="Impact" panose="020B0806030902050204" pitchFamily="34" charset="0"/>
              </a:rPr>
              <a:t>The Plot</a:t>
            </a:r>
          </a:p>
        </p:txBody>
      </p:sp>
      <p:sp>
        <p:nvSpPr>
          <p:cNvPr id="365571" name="Rectangle 3">
            <a:extLst>
              <a:ext uri="{FF2B5EF4-FFF2-40B4-BE49-F238E27FC236}">
                <a16:creationId xmlns:a16="http://schemas.microsoft.com/office/drawing/2014/main" id="{7F838EF5-4C8D-447B-AC7B-E94C1EAB87FF}"/>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b="1" dirty="0">
                <a:solidFill>
                  <a:srgbClr val="FFFF00"/>
                </a:solidFill>
              </a:rPr>
              <a:t>The plot is the skeleton upon which the muscles of the story are stretched.</a:t>
            </a:r>
          </a:p>
          <a:p>
            <a:pPr eaLnBrk="1" hangingPunct="1">
              <a:defRPr/>
            </a:pPr>
            <a:r>
              <a:rPr lang="en-US" altLang="en-US" sz="2800" i="1" dirty="0"/>
              <a:t>The plot often shows the rise and fall of dramatic tension by setting up conflict and resolving it.</a:t>
            </a:r>
          </a:p>
          <a:p>
            <a:pPr eaLnBrk="1" hangingPunct="1">
              <a:defRPr/>
            </a:pPr>
            <a:r>
              <a:rPr lang="en-US" altLang="en-US" sz="2800" i="1" dirty="0"/>
              <a:t>Sometimes there are subplots within stories that complicate the larger plot.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 calcmode="lin" valueType="num">
                                      <p:cBhvr>
                                        <p:cTn id="7" dur="500" fill="hold"/>
                                        <p:tgtEl>
                                          <p:spTgt spid="3655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55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5571">
                                            <p:txEl>
                                              <p:pRg st="1" end="1"/>
                                            </p:txEl>
                                          </p:spTgt>
                                        </p:tgtEl>
                                        <p:attrNameLst>
                                          <p:attrName>style.visibility</p:attrName>
                                        </p:attrNameLst>
                                      </p:cBhvr>
                                      <p:to>
                                        <p:strVal val="visible"/>
                                      </p:to>
                                    </p:set>
                                    <p:anim calcmode="lin" valueType="num">
                                      <p:cBhvr>
                                        <p:cTn id="13" dur="500" fill="hold"/>
                                        <p:tgtEl>
                                          <p:spTgt spid="36557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557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557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55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5571">
                                            <p:txEl>
                                              <p:pRg st="2" end="2"/>
                                            </p:txEl>
                                          </p:spTgt>
                                        </p:tgtEl>
                                        <p:attrNameLst>
                                          <p:attrName>style.visibility</p:attrName>
                                        </p:attrNameLst>
                                      </p:cBhvr>
                                      <p:to>
                                        <p:strVal val="visible"/>
                                      </p:to>
                                    </p:set>
                                    <p:anim calcmode="lin" valueType="num">
                                      <p:cBhvr>
                                        <p:cTn id="21" dur="500" fill="hold"/>
                                        <p:tgtEl>
                                          <p:spTgt spid="36557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557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557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55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6" name="Slide Number Placeholder 5"/>
          <p:cNvSpPr txBox="1">
            <a:spLocks noGrp="1"/>
          </p:cNvSpPr>
          <p:nvPr>
            <p:ph type="sldNum" sz="quarter" idx="2"/>
          </p:nvPr>
        </p:nvSpPr>
        <p:spPr>
          <a:xfrm>
            <a:off x="11316781" y="6243637"/>
            <a:ext cx="265620"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55</a:t>
            </a:fld>
            <a:endParaRPr/>
          </a:p>
        </p:txBody>
      </p:sp>
      <p:sp>
        <p:nvSpPr>
          <p:cNvPr id="6757" name="Rectangle 2"/>
          <p:cNvSpPr txBox="1">
            <a:spLocks noGrp="1"/>
          </p:cNvSpPr>
          <p:nvPr>
            <p:ph type="title"/>
          </p:nvPr>
        </p:nvSpPr>
        <p:spPr>
          <a:prstGeom prst="rect">
            <a:avLst/>
          </a:prstGeom>
        </p:spPr>
        <p:txBody>
          <a:bodyPr/>
          <a:lstStyle>
            <a:lvl1pPr>
              <a:defRPr sz="5400">
                <a:latin typeface="Impact"/>
                <a:ea typeface="Impact"/>
                <a:cs typeface="Impact"/>
                <a:sym typeface="Impact"/>
              </a:defRPr>
            </a:lvl1pPr>
          </a:lstStyle>
          <a:p>
            <a:r>
              <a:t>La Trama</a:t>
            </a:r>
          </a:p>
        </p:txBody>
      </p:sp>
      <p:sp>
        <p:nvSpPr>
          <p:cNvPr id="6758" name="Rectangle 3"/>
          <p:cNvSpPr txBox="1">
            <a:spLocks noGrp="1"/>
          </p:cNvSpPr>
          <p:nvPr>
            <p:ph type="body" idx="1"/>
          </p:nvPr>
        </p:nvSpPr>
        <p:spPr>
          <a:xfrm>
            <a:off x="609600" y="1600200"/>
            <a:ext cx="11431712" cy="4530726"/>
          </a:xfrm>
          <a:prstGeom prst="rect">
            <a:avLst/>
          </a:prstGeom>
        </p:spPr>
        <p:txBody>
          <a:bodyPr/>
          <a:lstStyle/>
          <a:p>
            <a:pPr>
              <a:buSzTx/>
              <a:buFont typeface="Wingdings"/>
              <a:buNone/>
              <a:defRPr b="1">
                <a:solidFill>
                  <a:srgbClr val="FFFF00"/>
                </a:solidFill>
              </a:defRPr>
            </a:pPr>
            <a:r>
              <a:rPr dirty="0"/>
              <a:t>La </a:t>
            </a:r>
            <a:r>
              <a:rPr dirty="0" err="1"/>
              <a:t>trama</a:t>
            </a:r>
            <a:r>
              <a:rPr dirty="0"/>
              <a:t> es </a:t>
            </a:r>
            <a:r>
              <a:rPr dirty="0" err="1"/>
              <a:t>el</a:t>
            </a:r>
            <a:r>
              <a:rPr dirty="0"/>
              <a:t> </a:t>
            </a:r>
            <a:r>
              <a:rPr dirty="0" err="1"/>
              <a:t>esqueleto</a:t>
            </a:r>
            <a:r>
              <a:rPr dirty="0"/>
              <a:t> </a:t>
            </a:r>
            <a:r>
              <a:rPr dirty="0" err="1"/>
              <a:t>sobre</a:t>
            </a:r>
            <a:r>
              <a:rPr dirty="0"/>
              <a:t> </a:t>
            </a:r>
            <a:r>
              <a:rPr dirty="0" err="1"/>
              <a:t>el</a:t>
            </a:r>
            <a:r>
              <a:rPr dirty="0"/>
              <a:t> que </a:t>
            </a:r>
            <a:r>
              <a:rPr dirty="0" err="1"/>
              <a:t>los</a:t>
            </a:r>
            <a:r>
              <a:rPr dirty="0"/>
              <a:t> </a:t>
            </a:r>
            <a:r>
              <a:rPr dirty="0" err="1"/>
              <a:t>músculos</a:t>
            </a:r>
            <a:r>
              <a:rPr dirty="0"/>
              <a:t> de la </a:t>
            </a:r>
            <a:r>
              <a:rPr dirty="0" err="1"/>
              <a:t>historia</a:t>
            </a:r>
            <a:r>
              <a:rPr dirty="0"/>
              <a:t> son </a:t>
            </a:r>
            <a:r>
              <a:rPr dirty="0" err="1"/>
              <a:t>estirados</a:t>
            </a:r>
            <a:r>
              <a:rPr dirty="0"/>
              <a:t>. </a:t>
            </a:r>
          </a:p>
          <a:p>
            <a:pPr>
              <a:spcBef>
                <a:spcPts val="600"/>
              </a:spcBef>
              <a:defRPr sz="2800" i="1"/>
            </a:pPr>
            <a:r>
              <a:rPr dirty="0"/>
              <a:t>La </a:t>
            </a:r>
            <a:r>
              <a:rPr dirty="0" err="1"/>
              <a:t>trama</a:t>
            </a:r>
            <a:r>
              <a:rPr dirty="0"/>
              <a:t> </a:t>
            </a:r>
            <a:r>
              <a:rPr dirty="0" err="1"/>
              <a:t>usualmente</a:t>
            </a:r>
            <a:r>
              <a:rPr dirty="0"/>
              <a:t> </a:t>
            </a:r>
            <a:r>
              <a:rPr dirty="0" err="1"/>
              <a:t>muestra</a:t>
            </a:r>
            <a:r>
              <a:rPr dirty="0"/>
              <a:t>  often shows the rise and fall of dramatic tension by setting up conflict and resolving it.</a:t>
            </a:r>
          </a:p>
          <a:p>
            <a:pPr>
              <a:spcBef>
                <a:spcPts val="600"/>
              </a:spcBef>
              <a:defRPr sz="2800" i="1"/>
            </a:pPr>
            <a:r>
              <a:rPr dirty="0" err="1"/>
              <a:t>Algunas</a:t>
            </a:r>
            <a:r>
              <a:rPr dirty="0"/>
              <a:t> </a:t>
            </a:r>
            <a:r>
              <a:rPr dirty="0" err="1"/>
              <a:t>veces</a:t>
            </a:r>
            <a:r>
              <a:rPr dirty="0"/>
              <a:t> hay </a:t>
            </a:r>
            <a:r>
              <a:rPr dirty="0" err="1"/>
              <a:t>subtramas</a:t>
            </a:r>
            <a:r>
              <a:rPr dirty="0"/>
              <a:t> </a:t>
            </a:r>
            <a:r>
              <a:rPr dirty="0" err="1"/>
              <a:t>dentro</a:t>
            </a:r>
            <a:r>
              <a:rPr dirty="0"/>
              <a:t> de las </a:t>
            </a:r>
            <a:r>
              <a:rPr dirty="0" err="1"/>
              <a:t>historias</a:t>
            </a:r>
            <a:r>
              <a:rPr dirty="0"/>
              <a:t> que </a:t>
            </a:r>
            <a:r>
              <a:rPr dirty="0" err="1"/>
              <a:t>complican</a:t>
            </a:r>
            <a:r>
              <a:rPr dirty="0"/>
              <a:t> la </a:t>
            </a:r>
            <a:r>
              <a:rPr dirty="0" err="1"/>
              <a:t>trama</a:t>
            </a:r>
            <a:r>
              <a:rPr dirty="0"/>
              <a:t> </a:t>
            </a:r>
            <a:r>
              <a:rPr dirty="0" err="1"/>
              <a:t>más</a:t>
            </a:r>
            <a:r>
              <a:rPr dirty="0"/>
              <a:t> </a:t>
            </a:r>
            <a:r>
              <a:rPr dirty="0" err="1"/>
              <a:t>grande</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758">
                                            <p:bg/>
                                          </p:spTgt>
                                        </p:tgtEl>
                                        <p:attrNameLst>
                                          <p:attrName>style.visibility</p:attrName>
                                        </p:attrNameLst>
                                      </p:cBhvr>
                                      <p:to>
                                        <p:strVal val="visible"/>
                                      </p:to>
                                    </p:set>
                                    <p:anim calcmode="lin" valueType="num">
                                      <p:cBhvr>
                                        <p:cTn id="7" dur="500" fill="hold"/>
                                        <p:tgtEl>
                                          <p:spTgt spid="6758">
                                            <p:bg/>
                                          </p:spTgt>
                                        </p:tgtEl>
                                        <p:attrNameLst>
                                          <p:attrName>ppt_w</p:attrName>
                                        </p:attrNameLst>
                                      </p:cBhvr>
                                      <p:tavLst>
                                        <p:tav tm="0">
                                          <p:val>
                                            <p:fltVal val="0"/>
                                          </p:val>
                                        </p:tav>
                                        <p:tav tm="100000">
                                          <p:val>
                                            <p:strVal val="#ppt_w"/>
                                          </p:val>
                                        </p:tav>
                                      </p:tavLst>
                                    </p:anim>
                                    <p:anim calcmode="lin" valueType="num">
                                      <p:cBhvr>
                                        <p:cTn id="8" dur="500" fill="hold"/>
                                        <p:tgtEl>
                                          <p:spTgt spid="675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758">
                                            <p:txEl>
                                              <p:pRg st="0" end="0"/>
                                            </p:txEl>
                                          </p:spTgt>
                                        </p:tgtEl>
                                        <p:attrNameLst>
                                          <p:attrName>style.visibility</p:attrName>
                                        </p:attrNameLst>
                                      </p:cBhvr>
                                      <p:to>
                                        <p:strVal val="visible"/>
                                      </p:to>
                                    </p:set>
                                    <p:anim calcmode="lin" valueType="num">
                                      <p:cBhvr>
                                        <p:cTn id="11" dur="500" fill="hold"/>
                                        <p:tgtEl>
                                          <p:spTgt spid="675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75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758">
                                            <p:txEl>
                                              <p:pRg st="1" end="1"/>
                                            </p:txEl>
                                          </p:spTgt>
                                        </p:tgtEl>
                                        <p:attrNameLst>
                                          <p:attrName>style.visibility</p:attrName>
                                        </p:attrNameLst>
                                      </p:cBhvr>
                                      <p:to>
                                        <p:strVal val="visible"/>
                                      </p:to>
                                    </p:set>
                                    <p:anim calcmode="lin" valueType="num">
                                      <p:cBhvr>
                                        <p:cTn id="17" dur="500" fill="hold"/>
                                        <p:tgtEl>
                                          <p:spTgt spid="675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75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758">
                                            <p:txEl>
                                              <p:pRg st="2" end="2"/>
                                            </p:txEl>
                                          </p:spTgt>
                                        </p:tgtEl>
                                        <p:attrNameLst>
                                          <p:attrName>style.visibility</p:attrName>
                                        </p:attrNameLst>
                                      </p:cBhvr>
                                      <p:to>
                                        <p:strVal val="visible"/>
                                      </p:to>
                                    </p:set>
                                    <p:anim calcmode="lin" valueType="num">
                                      <p:cBhvr>
                                        <p:cTn id="23" dur="500" fill="hold"/>
                                        <p:tgtEl>
                                          <p:spTgt spid="675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75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 grpId="1" build="p" animBg="1" advAuto="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73B9DF7-4D90-459C-837D-B76C56420E4C}"/>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392521-B98F-4495-B84F-294B48A14574}" type="slidenum">
              <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66594" name="Rectangle 2">
            <a:extLst>
              <a:ext uri="{FF2B5EF4-FFF2-40B4-BE49-F238E27FC236}">
                <a16:creationId xmlns:a16="http://schemas.microsoft.com/office/drawing/2014/main" id="{1803B873-ECC6-4914-A778-595EF3EF2F2E}"/>
              </a:ext>
            </a:extLst>
          </p:cNvPr>
          <p:cNvSpPr>
            <a:spLocks noGrp="1" noChangeArrowheads="1"/>
          </p:cNvSpPr>
          <p:nvPr>
            <p:ph type="title"/>
          </p:nvPr>
        </p:nvSpPr>
        <p:spPr/>
        <p:txBody>
          <a:bodyPr/>
          <a:lstStyle/>
          <a:p>
            <a:pPr eaLnBrk="1" hangingPunct="1">
              <a:defRPr/>
            </a:pPr>
            <a:r>
              <a:rPr lang="en-US" altLang="en-US" sz="5400">
                <a:latin typeface="Impact" panose="020B0806030902050204" pitchFamily="34" charset="0"/>
              </a:rPr>
              <a:t>The Characters</a:t>
            </a:r>
          </a:p>
        </p:txBody>
      </p:sp>
      <p:sp>
        <p:nvSpPr>
          <p:cNvPr id="366595" name="Rectangle 3">
            <a:extLst>
              <a:ext uri="{FF2B5EF4-FFF2-40B4-BE49-F238E27FC236}">
                <a16:creationId xmlns:a16="http://schemas.microsoft.com/office/drawing/2014/main" id="{6566A0F5-3793-4795-A862-9E91E6E30210}"/>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b="1" dirty="0">
                <a:solidFill>
                  <a:srgbClr val="FFFF00"/>
                </a:solidFill>
              </a:rPr>
              <a:t>Most stories have main characters as well as secondary characters.</a:t>
            </a:r>
          </a:p>
          <a:p>
            <a:pPr eaLnBrk="1" hangingPunct="1">
              <a:defRPr/>
            </a:pPr>
            <a:r>
              <a:rPr lang="en-US" altLang="en-US" sz="2800" i="1" dirty="0"/>
              <a:t>In biblical stories, the main interest is NOT in the physical appearance of the people involved but their inward quality of character—what drives them—what makes them do what they do!</a:t>
            </a:r>
          </a:p>
          <a:p>
            <a:pPr eaLnBrk="1" hangingPunct="1">
              <a:defRPr/>
            </a:pPr>
            <a:r>
              <a:rPr lang="en-US" altLang="en-US" sz="2800" i="1" dirty="0"/>
              <a:t>Sometimes those inward qualities are positive, and sometimes they are negative. Sometimes characters develop.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6595">
                                            <p:txEl>
                                              <p:pRg st="0" end="0"/>
                                            </p:txEl>
                                          </p:spTgt>
                                        </p:tgtEl>
                                        <p:attrNameLst>
                                          <p:attrName>style.visibility</p:attrName>
                                        </p:attrNameLst>
                                      </p:cBhvr>
                                      <p:to>
                                        <p:strVal val="visible"/>
                                      </p:to>
                                    </p:set>
                                    <p:anim calcmode="lin" valueType="num">
                                      <p:cBhvr>
                                        <p:cTn id="7" dur="500" fill="hold"/>
                                        <p:tgtEl>
                                          <p:spTgt spid="366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65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6595">
                                            <p:txEl>
                                              <p:pRg st="1" end="1"/>
                                            </p:txEl>
                                          </p:spTgt>
                                        </p:tgtEl>
                                        <p:attrNameLst>
                                          <p:attrName>style.visibility</p:attrName>
                                        </p:attrNameLst>
                                      </p:cBhvr>
                                      <p:to>
                                        <p:strVal val="visible"/>
                                      </p:to>
                                    </p:set>
                                    <p:anim calcmode="lin" valueType="num">
                                      <p:cBhvr>
                                        <p:cTn id="13" dur="500" fill="hold"/>
                                        <p:tgtEl>
                                          <p:spTgt spid="36659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659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659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65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6595">
                                            <p:txEl>
                                              <p:pRg st="2" end="2"/>
                                            </p:txEl>
                                          </p:spTgt>
                                        </p:tgtEl>
                                        <p:attrNameLst>
                                          <p:attrName>style.visibility</p:attrName>
                                        </p:attrNameLst>
                                      </p:cBhvr>
                                      <p:to>
                                        <p:strVal val="visible"/>
                                      </p:to>
                                    </p:set>
                                    <p:anim calcmode="lin" valueType="num">
                                      <p:cBhvr>
                                        <p:cTn id="21" dur="500" fill="hold"/>
                                        <p:tgtEl>
                                          <p:spTgt spid="36659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659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659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659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0" name="Slide Number Placeholder 5"/>
          <p:cNvSpPr txBox="1">
            <a:spLocks noGrp="1"/>
          </p:cNvSpPr>
          <p:nvPr>
            <p:ph type="sldNum" sz="quarter" idx="2"/>
          </p:nvPr>
        </p:nvSpPr>
        <p:spPr>
          <a:xfrm>
            <a:off x="11316781" y="6243637"/>
            <a:ext cx="265620"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rPr dirty="0"/>
              <a:t>57</a:t>
            </a:fld>
            <a:endParaRPr dirty="0"/>
          </a:p>
        </p:txBody>
      </p:sp>
      <p:sp>
        <p:nvSpPr>
          <p:cNvPr id="6761" name="Rectangle 2"/>
          <p:cNvSpPr txBox="1">
            <a:spLocks noGrp="1"/>
          </p:cNvSpPr>
          <p:nvPr>
            <p:ph type="title"/>
          </p:nvPr>
        </p:nvSpPr>
        <p:spPr>
          <a:prstGeom prst="rect">
            <a:avLst/>
          </a:prstGeom>
        </p:spPr>
        <p:txBody>
          <a:bodyPr/>
          <a:lstStyle>
            <a:lvl1pPr>
              <a:defRPr sz="5400">
                <a:latin typeface="Impact"/>
                <a:ea typeface="Impact"/>
                <a:cs typeface="Impact"/>
                <a:sym typeface="Impact"/>
              </a:defRPr>
            </a:lvl1pPr>
          </a:lstStyle>
          <a:p>
            <a:r>
              <a:rPr dirty="0"/>
              <a:t>Los </a:t>
            </a:r>
            <a:r>
              <a:rPr dirty="0" err="1"/>
              <a:t>Personajes</a:t>
            </a:r>
          </a:p>
        </p:txBody>
      </p:sp>
      <p:sp>
        <p:nvSpPr>
          <p:cNvPr id="6762" name="Rectangle 3"/>
          <p:cNvSpPr txBox="1">
            <a:spLocks noGrp="1"/>
          </p:cNvSpPr>
          <p:nvPr>
            <p:ph type="body" idx="1"/>
          </p:nvPr>
        </p:nvSpPr>
        <p:spPr>
          <a:prstGeom prst="rect">
            <a:avLst/>
          </a:prstGeom>
        </p:spPr>
        <p:txBody>
          <a:bodyPr/>
          <a:lstStyle/>
          <a:p>
            <a:pPr>
              <a:buSzTx/>
              <a:buFont typeface="Wingdings"/>
              <a:buNone/>
              <a:defRPr b="1">
                <a:solidFill>
                  <a:srgbClr val="FFFF00"/>
                </a:solidFill>
              </a:defRPr>
            </a:pPr>
            <a:r>
              <a:rPr dirty="0"/>
              <a:t>La </a:t>
            </a:r>
            <a:r>
              <a:rPr dirty="0" err="1"/>
              <a:t>mayoría</a:t>
            </a:r>
            <a:r>
              <a:rPr dirty="0"/>
              <a:t> de las </a:t>
            </a:r>
            <a:r>
              <a:rPr dirty="0" err="1"/>
              <a:t>historias</a:t>
            </a:r>
            <a:r>
              <a:rPr dirty="0"/>
              <a:t> </a:t>
            </a:r>
            <a:r>
              <a:rPr dirty="0" err="1"/>
              <a:t>tienen</a:t>
            </a:r>
            <a:r>
              <a:rPr dirty="0"/>
              <a:t> </a:t>
            </a:r>
            <a:r>
              <a:rPr dirty="0" err="1"/>
              <a:t>personajes</a:t>
            </a:r>
            <a:r>
              <a:rPr dirty="0"/>
              <a:t> </a:t>
            </a:r>
            <a:r>
              <a:rPr dirty="0" err="1"/>
              <a:t>principales</a:t>
            </a:r>
            <a:r>
              <a:rPr dirty="0"/>
              <a:t> </a:t>
            </a:r>
            <a:r>
              <a:rPr dirty="0" err="1"/>
              <a:t>así</a:t>
            </a:r>
            <a:r>
              <a:rPr dirty="0"/>
              <a:t> </a:t>
            </a:r>
            <a:r>
              <a:rPr dirty="0" err="1"/>
              <a:t>como</a:t>
            </a:r>
            <a:r>
              <a:rPr dirty="0"/>
              <a:t> </a:t>
            </a:r>
            <a:r>
              <a:rPr dirty="0" err="1"/>
              <a:t>personajes</a:t>
            </a:r>
            <a:r>
              <a:rPr dirty="0"/>
              <a:t> </a:t>
            </a:r>
            <a:r>
              <a:rPr dirty="0" err="1"/>
              <a:t>secundarios</a:t>
            </a:r>
            <a:r>
              <a:rPr dirty="0"/>
              <a:t>.</a:t>
            </a:r>
          </a:p>
          <a:p>
            <a:pPr>
              <a:spcBef>
                <a:spcPts val="600"/>
              </a:spcBef>
              <a:defRPr sz="2800" i="1"/>
            </a:pPr>
            <a:r>
              <a:rPr dirty="0"/>
              <a:t>En las </a:t>
            </a:r>
            <a:r>
              <a:rPr dirty="0" err="1"/>
              <a:t>historias</a:t>
            </a:r>
            <a:r>
              <a:rPr dirty="0"/>
              <a:t> </a:t>
            </a:r>
            <a:r>
              <a:rPr dirty="0" err="1"/>
              <a:t>bíblicas</a:t>
            </a:r>
            <a:r>
              <a:rPr dirty="0"/>
              <a:t>, </a:t>
            </a:r>
            <a:r>
              <a:rPr dirty="0" err="1"/>
              <a:t>el</a:t>
            </a:r>
            <a:r>
              <a:rPr dirty="0"/>
              <a:t> </a:t>
            </a:r>
            <a:r>
              <a:rPr dirty="0" err="1"/>
              <a:t>interés</a:t>
            </a:r>
            <a:r>
              <a:rPr dirty="0"/>
              <a:t> principal NO </a:t>
            </a:r>
            <a:r>
              <a:rPr dirty="0" err="1"/>
              <a:t>está</a:t>
            </a:r>
            <a:r>
              <a:rPr dirty="0"/>
              <a:t> </a:t>
            </a:r>
            <a:r>
              <a:rPr dirty="0" err="1"/>
              <a:t>en</a:t>
            </a:r>
            <a:r>
              <a:rPr dirty="0"/>
              <a:t> la </a:t>
            </a:r>
            <a:r>
              <a:rPr dirty="0" err="1"/>
              <a:t>apariencia</a:t>
            </a:r>
            <a:r>
              <a:rPr dirty="0"/>
              <a:t> </a:t>
            </a:r>
            <a:r>
              <a:rPr dirty="0" err="1"/>
              <a:t>física</a:t>
            </a:r>
            <a:r>
              <a:rPr dirty="0"/>
              <a:t> de la </a:t>
            </a:r>
            <a:r>
              <a:rPr dirty="0" err="1"/>
              <a:t>gente</a:t>
            </a:r>
            <a:r>
              <a:rPr dirty="0"/>
              <a:t> que es </a:t>
            </a:r>
            <a:r>
              <a:rPr dirty="0" err="1"/>
              <a:t>parte</a:t>
            </a:r>
            <a:r>
              <a:rPr dirty="0"/>
              <a:t> de </a:t>
            </a:r>
            <a:r>
              <a:rPr dirty="0" err="1"/>
              <a:t>ellas</a:t>
            </a:r>
            <a:r>
              <a:rPr dirty="0"/>
              <a:t> </a:t>
            </a:r>
            <a:r>
              <a:rPr dirty="0" err="1"/>
              <a:t>si</a:t>
            </a:r>
            <a:r>
              <a:rPr dirty="0"/>
              <a:t> no </a:t>
            </a:r>
            <a:r>
              <a:rPr dirty="0" err="1"/>
              <a:t>en</a:t>
            </a:r>
            <a:r>
              <a:rPr dirty="0"/>
              <a:t> la </a:t>
            </a:r>
            <a:r>
              <a:rPr dirty="0" err="1"/>
              <a:t>calidad</a:t>
            </a:r>
            <a:r>
              <a:rPr dirty="0"/>
              <a:t> de </a:t>
            </a:r>
            <a:r>
              <a:rPr dirty="0" err="1"/>
              <a:t>su</a:t>
            </a:r>
            <a:r>
              <a:rPr dirty="0"/>
              <a:t> </a:t>
            </a:r>
            <a:r>
              <a:rPr dirty="0" err="1"/>
              <a:t>carácter</a:t>
            </a:r>
            <a:r>
              <a:rPr dirty="0"/>
              <a:t> —</a:t>
            </a:r>
            <a:r>
              <a:rPr dirty="0" err="1"/>
              <a:t>qué</a:t>
            </a:r>
            <a:r>
              <a:rPr dirty="0"/>
              <a:t> </a:t>
            </a:r>
            <a:r>
              <a:rPr dirty="0" err="1"/>
              <a:t>los</a:t>
            </a:r>
            <a:r>
              <a:rPr dirty="0"/>
              <a:t> </a:t>
            </a:r>
            <a:r>
              <a:rPr dirty="0" err="1"/>
              <a:t>motiva</a:t>
            </a:r>
            <a:r>
              <a:rPr dirty="0"/>
              <a:t>—</a:t>
            </a:r>
            <a:r>
              <a:rPr dirty="0" err="1"/>
              <a:t>qué</a:t>
            </a:r>
            <a:r>
              <a:rPr dirty="0"/>
              <a:t> </a:t>
            </a:r>
            <a:r>
              <a:rPr dirty="0" err="1"/>
              <a:t>los</a:t>
            </a:r>
            <a:r>
              <a:rPr dirty="0"/>
              <a:t> </a:t>
            </a:r>
            <a:r>
              <a:rPr dirty="0" err="1"/>
              <a:t>hace</a:t>
            </a:r>
            <a:r>
              <a:rPr dirty="0"/>
              <a:t> </a:t>
            </a:r>
            <a:r>
              <a:rPr dirty="0" err="1"/>
              <a:t>hacer</a:t>
            </a:r>
            <a:r>
              <a:rPr dirty="0"/>
              <a:t> lo que </a:t>
            </a:r>
            <a:r>
              <a:rPr dirty="0" err="1"/>
              <a:t>hacen</a:t>
            </a:r>
            <a:r>
              <a:rPr dirty="0"/>
              <a:t>!</a:t>
            </a:r>
          </a:p>
          <a:p>
            <a:pPr>
              <a:spcBef>
                <a:spcPts val="600"/>
              </a:spcBef>
              <a:defRPr sz="2800" i="1"/>
            </a:pPr>
            <a:r>
              <a:rPr dirty="0"/>
              <a:t>A </a:t>
            </a:r>
            <a:r>
              <a:rPr dirty="0" err="1"/>
              <a:t>veces</a:t>
            </a:r>
            <a:r>
              <a:rPr dirty="0"/>
              <a:t> </a:t>
            </a:r>
            <a:r>
              <a:rPr dirty="0" err="1"/>
              <a:t>esas</a:t>
            </a:r>
            <a:r>
              <a:rPr dirty="0"/>
              <a:t> </a:t>
            </a:r>
            <a:r>
              <a:rPr dirty="0" err="1"/>
              <a:t>cualidades</a:t>
            </a:r>
            <a:r>
              <a:rPr dirty="0"/>
              <a:t> </a:t>
            </a:r>
            <a:r>
              <a:rPr dirty="0" err="1"/>
              <a:t>internas</a:t>
            </a:r>
            <a:r>
              <a:rPr dirty="0"/>
              <a:t> son </a:t>
            </a:r>
            <a:r>
              <a:rPr dirty="0" err="1"/>
              <a:t>positivas</a:t>
            </a:r>
            <a:r>
              <a:rPr dirty="0"/>
              <a:t>, y </a:t>
            </a:r>
            <a:r>
              <a:rPr dirty="0" err="1"/>
              <a:t>otras</a:t>
            </a:r>
            <a:r>
              <a:rPr dirty="0"/>
              <a:t> </a:t>
            </a:r>
            <a:r>
              <a:rPr dirty="0" err="1"/>
              <a:t>veces</a:t>
            </a:r>
            <a:r>
              <a:rPr dirty="0"/>
              <a:t> son </a:t>
            </a:r>
            <a:r>
              <a:rPr dirty="0" err="1"/>
              <a:t>negativas</a:t>
            </a:r>
            <a:r>
              <a:rPr dirty="0"/>
              <a:t>. </a:t>
            </a:r>
            <a:r>
              <a:rPr dirty="0" err="1"/>
              <a:t>Algunas</a:t>
            </a:r>
            <a:r>
              <a:rPr dirty="0"/>
              <a:t> </a:t>
            </a:r>
            <a:r>
              <a:rPr dirty="0" err="1"/>
              <a:t>veces</a:t>
            </a:r>
            <a:r>
              <a:rPr dirty="0"/>
              <a:t> </a:t>
            </a:r>
            <a:r>
              <a:rPr dirty="0" err="1"/>
              <a:t>los</a:t>
            </a:r>
            <a:r>
              <a:rPr dirty="0"/>
              <a:t> </a:t>
            </a:r>
            <a:r>
              <a:rPr dirty="0" err="1"/>
              <a:t>personajes</a:t>
            </a:r>
            <a:r>
              <a:rPr dirty="0"/>
              <a:t> se </a:t>
            </a:r>
            <a:r>
              <a:rPr dirty="0" err="1"/>
              <a:t>desarrollan</a:t>
            </a:r>
            <a:r>
              <a:rPr dirty="0"/>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762">
                                            <p:bg/>
                                          </p:spTgt>
                                        </p:tgtEl>
                                        <p:attrNameLst>
                                          <p:attrName>style.visibility</p:attrName>
                                        </p:attrNameLst>
                                      </p:cBhvr>
                                      <p:to>
                                        <p:strVal val="visible"/>
                                      </p:to>
                                    </p:set>
                                    <p:anim calcmode="lin" valueType="num">
                                      <p:cBhvr>
                                        <p:cTn id="7" dur="500" fill="hold"/>
                                        <p:tgtEl>
                                          <p:spTgt spid="6762">
                                            <p:bg/>
                                          </p:spTgt>
                                        </p:tgtEl>
                                        <p:attrNameLst>
                                          <p:attrName>ppt_w</p:attrName>
                                        </p:attrNameLst>
                                      </p:cBhvr>
                                      <p:tavLst>
                                        <p:tav tm="0">
                                          <p:val>
                                            <p:fltVal val="0"/>
                                          </p:val>
                                        </p:tav>
                                        <p:tav tm="100000">
                                          <p:val>
                                            <p:strVal val="#ppt_w"/>
                                          </p:val>
                                        </p:tav>
                                      </p:tavLst>
                                    </p:anim>
                                    <p:anim calcmode="lin" valueType="num">
                                      <p:cBhvr>
                                        <p:cTn id="8" dur="500" fill="hold"/>
                                        <p:tgtEl>
                                          <p:spTgt spid="676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762">
                                            <p:txEl>
                                              <p:pRg st="0" end="0"/>
                                            </p:txEl>
                                          </p:spTgt>
                                        </p:tgtEl>
                                        <p:attrNameLst>
                                          <p:attrName>style.visibility</p:attrName>
                                        </p:attrNameLst>
                                      </p:cBhvr>
                                      <p:to>
                                        <p:strVal val="visible"/>
                                      </p:to>
                                    </p:set>
                                    <p:anim calcmode="lin" valueType="num">
                                      <p:cBhvr>
                                        <p:cTn id="11" dur="500" fill="hold"/>
                                        <p:tgtEl>
                                          <p:spTgt spid="676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76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762">
                                            <p:txEl>
                                              <p:pRg st="1" end="1"/>
                                            </p:txEl>
                                          </p:spTgt>
                                        </p:tgtEl>
                                        <p:attrNameLst>
                                          <p:attrName>style.visibility</p:attrName>
                                        </p:attrNameLst>
                                      </p:cBhvr>
                                      <p:to>
                                        <p:strVal val="visible"/>
                                      </p:to>
                                    </p:set>
                                    <p:anim calcmode="lin" valueType="num">
                                      <p:cBhvr>
                                        <p:cTn id="17" dur="500" fill="hold"/>
                                        <p:tgtEl>
                                          <p:spTgt spid="676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76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762">
                                            <p:txEl>
                                              <p:pRg st="2" end="2"/>
                                            </p:txEl>
                                          </p:spTgt>
                                        </p:tgtEl>
                                        <p:attrNameLst>
                                          <p:attrName>style.visibility</p:attrName>
                                        </p:attrNameLst>
                                      </p:cBhvr>
                                      <p:to>
                                        <p:strVal val="visible"/>
                                      </p:to>
                                    </p:set>
                                    <p:anim calcmode="lin" valueType="num">
                                      <p:cBhvr>
                                        <p:cTn id="23" dur="500" fill="hold"/>
                                        <p:tgtEl>
                                          <p:spTgt spid="676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76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2" grpId="1" build="p" animBg="1" advAuto="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62A704C-B05D-468D-8BD8-5F48C56D4100}"/>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63F36E-5FD3-4483-8E8F-211EDFEEB191}" type="slidenum">
              <a:rPr kumimoji="0" lang="en-US" altLang="en-US" sz="1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67618" name="Rectangle 2">
            <a:extLst>
              <a:ext uri="{FF2B5EF4-FFF2-40B4-BE49-F238E27FC236}">
                <a16:creationId xmlns:a16="http://schemas.microsoft.com/office/drawing/2014/main" id="{C289DC7C-B019-4716-8C3C-9A52B6DB51C9}"/>
              </a:ext>
            </a:extLst>
          </p:cNvPr>
          <p:cNvSpPr>
            <a:spLocks noGrp="1" noChangeArrowheads="1"/>
          </p:cNvSpPr>
          <p:nvPr>
            <p:ph type="title"/>
          </p:nvPr>
        </p:nvSpPr>
        <p:spPr/>
        <p:txBody>
          <a:bodyPr/>
          <a:lstStyle/>
          <a:p>
            <a:pPr eaLnBrk="1" hangingPunct="1">
              <a:defRPr/>
            </a:pPr>
            <a:r>
              <a:rPr lang="en-US" altLang="en-US" sz="5400" dirty="0">
                <a:latin typeface="Impact" panose="020B0806030902050204" pitchFamily="34" charset="0"/>
              </a:rPr>
              <a:t>The Scene</a:t>
            </a:r>
          </a:p>
        </p:txBody>
      </p:sp>
      <p:sp>
        <p:nvSpPr>
          <p:cNvPr id="367619" name="Rectangle 3">
            <a:extLst>
              <a:ext uri="{FF2B5EF4-FFF2-40B4-BE49-F238E27FC236}">
                <a16:creationId xmlns:a16="http://schemas.microsoft.com/office/drawing/2014/main" id="{1856DD5B-D766-4B5D-9901-2AF1450B6CEB}"/>
              </a:ext>
            </a:extLst>
          </p:cNvPr>
          <p:cNvSpPr>
            <a:spLocks noGrp="1" noChangeArrowheads="1"/>
          </p:cNvSpPr>
          <p:nvPr>
            <p:ph type="body" idx="1"/>
          </p:nvPr>
        </p:nvSpPr>
        <p:spPr>
          <a:xfrm>
            <a:off x="609600" y="1600201"/>
            <a:ext cx="11163300" cy="4530725"/>
          </a:xfrm>
        </p:spPr>
        <p:txBody>
          <a:bodyPr/>
          <a:lstStyle/>
          <a:p>
            <a:pPr eaLnBrk="1" hangingPunct="1">
              <a:buFont typeface="Wingdings" panose="05000000000000000000" pitchFamily="2" charset="2"/>
              <a:buNone/>
              <a:defRPr/>
            </a:pPr>
            <a:r>
              <a:rPr lang="en-US" altLang="en-US" b="1" dirty="0">
                <a:solidFill>
                  <a:srgbClr val="FFFF00"/>
                </a:solidFill>
              </a:rPr>
              <a:t>Stories often are like stage plays with different acts or “scenes.”</a:t>
            </a:r>
          </a:p>
          <a:p>
            <a:pPr eaLnBrk="1" hangingPunct="1">
              <a:defRPr/>
            </a:pPr>
            <a:r>
              <a:rPr lang="en-US" altLang="en-US" sz="2800" i="1" dirty="0"/>
              <a:t>These scenes usually are familiar to the listeners, and they draw the listeners into the story.</a:t>
            </a:r>
          </a:p>
          <a:p>
            <a:pPr eaLnBrk="1" hangingPunct="1">
              <a:defRPr/>
            </a:pPr>
            <a:r>
              <a:rPr lang="en-US" altLang="en-US" sz="2800" i="1" dirty="0"/>
              <a:t>Sometimes the scenes change throughout the story, helping the listener to follow the sequence of the narrative.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anim calcmode="lin" valueType="num">
                                      <p:cBhvr>
                                        <p:cTn id="7" dur="500" fill="hold"/>
                                        <p:tgtEl>
                                          <p:spTgt spid="3676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76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7619">
                                            <p:txEl>
                                              <p:pRg st="1" end="1"/>
                                            </p:txEl>
                                          </p:spTgt>
                                        </p:tgtEl>
                                        <p:attrNameLst>
                                          <p:attrName>style.visibility</p:attrName>
                                        </p:attrNameLst>
                                      </p:cBhvr>
                                      <p:to>
                                        <p:strVal val="visible"/>
                                      </p:to>
                                    </p:set>
                                    <p:anim calcmode="lin" valueType="num">
                                      <p:cBhvr>
                                        <p:cTn id="13" dur="500" fill="hold"/>
                                        <p:tgtEl>
                                          <p:spTgt spid="36761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761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761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76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7619">
                                            <p:txEl>
                                              <p:pRg st="2" end="2"/>
                                            </p:txEl>
                                          </p:spTgt>
                                        </p:tgtEl>
                                        <p:attrNameLst>
                                          <p:attrName>style.visibility</p:attrName>
                                        </p:attrNameLst>
                                      </p:cBhvr>
                                      <p:to>
                                        <p:strVal val="visible"/>
                                      </p:to>
                                    </p:set>
                                    <p:anim calcmode="lin" valueType="num">
                                      <p:cBhvr>
                                        <p:cTn id="21" dur="500" fill="hold"/>
                                        <p:tgtEl>
                                          <p:spTgt spid="36761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761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761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761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4" name="Slide Number Placeholder 5"/>
          <p:cNvSpPr txBox="1">
            <a:spLocks noGrp="1"/>
          </p:cNvSpPr>
          <p:nvPr>
            <p:ph type="sldNum" sz="quarter" idx="2"/>
          </p:nvPr>
        </p:nvSpPr>
        <p:spPr>
          <a:xfrm>
            <a:off x="11316781" y="6243637"/>
            <a:ext cx="265620"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59</a:t>
            </a:fld>
            <a:endParaRPr/>
          </a:p>
        </p:txBody>
      </p:sp>
      <p:sp>
        <p:nvSpPr>
          <p:cNvPr id="6765" name="Rectangle 2"/>
          <p:cNvSpPr txBox="1">
            <a:spLocks noGrp="1"/>
          </p:cNvSpPr>
          <p:nvPr>
            <p:ph type="title"/>
          </p:nvPr>
        </p:nvSpPr>
        <p:spPr>
          <a:prstGeom prst="rect">
            <a:avLst/>
          </a:prstGeom>
        </p:spPr>
        <p:txBody>
          <a:bodyPr/>
          <a:lstStyle>
            <a:lvl1pPr>
              <a:defRPr sz="5400">
                <a:latin typeface="Impact"/>
                <a:ea typeface="Impact"/>
                <a:cs typeface="Impact"/>
                <a:sym typeface="Impact"/>
              </a:defRPr>
            </a:lvl1pPr>
          </a:lstStyle>
          <a:p>
            <a:r>
              <a:t>La Escena</a:t>
            </a:r>
          </a:p>
        </p:txBody>
      </p:sp>
      <p:sp>
        <p:nvSpPr>
          <p:cNvPr id="6766" name="Rectangle 3"/>
          <p:cNvSpPr txBox="1">
            <a:spLocks noGrp="1"/>
          </p:cNvSpPr>
          <p:nvPr>
            <p:ph type="body" idx="1"/>
          </p:nvPr>
        </p:nvSpPr>
        <p:spPr>
          <a:xfrm>
            <a:off x="609600" y="1600200"/>
            <a:ext cx="11163300" cy="4530726"/>
          </a:xfrm>
          <a:prstGeom prst="rect">
            <a:avLst/>
          </a:prstGeom>
        </p:spPr>
        <p:txBody>
          <a:bodyPr/>
          <a:lstStyle/>
          <a:p>
            <a:pPr>
              <a:buSzTx/>
              <a:buFont typeface="Wingdings"/>
              <a:buNone/>
              <a:defRPr b="1">
                <a:solidFill>
                  <a:srgbClr val="FFFF00"/>
                </a:solidFill>
              </a:defRPr>
            </a:pPr>
            <a:r>
              <a:t>Las historias son como dramascon diferentes actos o “escenas”</a:t>
            </a:r>
          </a:p>
          <a:p>
            <a:pPr>
              <a:spcBef>
                <a:spcPts val="600"/>
              </a:spcBef>
              <a:defRPr sz="2800" i="1"/>
            </a:pPr>
            <a:r>
              <a:t>Estas escenas usualmente son familiares para los que escuchan la historia.</a:t>
            </a:r>
          </a:p>
          <a:p>
            <a:pPr>
              <a:spcBef>
                <a:spcPts val="600"/>
              </a:spcBef>
              <a:defRPr sz="2800" i="1"/>
            </a:pPr>
            <a:r>
              <a:t>A veces las escenas cambian a lo largo de la historia, ayudando así a los oyentes a seguir la secuencia de la narrativa.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766">
                                            <p:bg/>
                                          </p:spTgt>
                                        </p:tgtEl>
                                        <p:attrNameLst>
                                          <p:attrName>style.visibility</p:attrName>
                                        </p:attrNameLst>
                                      </p:cBhvr>
                                      <p:to>
                                        <p:strVal val="visible"/>
                                      </p:to>
                                    </p:set>
                                    <p:anim calcmode="lin" valueType="num">
                                      <p:cBhvr>
                                        <p:cTn id="7" dur="500" fill="hold"/>
                                        <p:tgtEl>
                                          <p:spTgt spid="6766">
                                            <p:bg/>
                                          </p:spTgt>
                                        </p:tgtEl>
                                        <p:attrNameLst>
                                          <p:attrName>ppt_w</p:attrName>
                                        </p:attrNameLst>
                                      </p:cBhvr>
                                      <p:tavLst>
                                        <p:tav tm="0">
                                          <p:val>
                                            <p:fltVal val="0"/>
                                          </p:val>
                                        </p:tav>
                                        <p:tav tm="100000">
                                          <p:val>
                                            <p:strVal val="#ppt_w"/>
                                          </p:val>
                                        </p:tav>
                                      </p:tavLst>
                                    </p:anim>
                                    <p:anim calcmode="lin" valueType="num">
                                      <p:cBhvr>
                                        <p:cTn id="8" dur="500" fill="hold"/>
                                        <p:tgtEl>
                                          <p:spTgt spid="676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766">
                                            <p:txEl>
                                              <p:pRg st="0" end="0"/>
                                            </p:txEl>
                                          </p:spTgt>
                                        </p:tgtEl>
                                        <p:attrNameLst>
                                          <p:attrName>style.visibility</p:attrName>
                                        </p:attrNameLst>
                                      </p:cBhvr>
                                      <p:to>
                                        <p:strVal val="visible"/>
                                      </p:to>
                                    </p:set>
                                    <p:anim calcmode="lin" valueType="num">
                                      <p:cBhvr>
                                        <p:cTn id="11" dur="500" fill="hold"/>
                                        <p:tgtEl>
                                          <p:spTgt spid="676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76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766">
                                            <p:txEl>
                                              <p:pRg st="1" end="1"/>
                                            </p:txEl>
                                          </p:spTgt>
                                        </p:tgtEl>
                                        <p:attrNameLst>
                                          <p:attrName>style.visibility</p:attrName>
                                        </p:attrNameLst>
                                      </p:cBhvr>
                                      <p:to>
                                        <p:strVal val="visible"/>
                                      </p:to>
                                    </p:set>
                                    <p:anim calcmode="lin" valueType="num">
                                      <p:cBhvr>
                                        <p:cTn id="17" dur="500" fill="hold"/>
                                        <p:tgtEl>
                                          <p:spTgt spid="676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76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766">
                                            <p:txEl>
                                              <p:pRg st="2" end="2"/>
                                            </p:txEl>
                                          </p:spTgt>
                                        </p:tgtEl>
                                        <p:attrNameLst>
                                          <p:attrName>style.visibility</p:attrName>
                                        </p:attrNameLst>
                                      </p:cBhvr>
                                      <p:to>
                                        <p:strVal val="visible"/>
                                      </p:to>
                                    </p:set>
                                    <p:anim calcmode="lin" valueType="num">
                                      <p:cBhvr>
                                        <p:cTn id="23" dur="500" fill="hold"/>
                                        <p:tgtEl>
                                          <p:spTgt spid="676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76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6" grpId="1" build="p"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 name="Title 1"/>
          <p:cNvSpPr txBox="1">
            <a:spLocks noGrp="1"/>
          </p:cNvSpPr>
          <p:nvPr>
            <p:ph type="title"/>
          </p:nvPr>
        </p:nvSpPr>
        <p:spPr>
          <a:xfrm>
            <a:off x="450375" y="307975"/>
            <a:ext cx="9514766" cy="1139825"/>
          </a:xfrm>
          <a:prstGeom prst="rect">
            <a:avLst/>
          </a:prstGeom>
        </p:spPr>
        <p:txBody>
          <a:bodyPr/>
          <a:lstStyle>
            <a:lvl1pPr>
              <a:defRPr b="1">
                <a:solidFill>
                  <a:srgbClr val="FFC000"/>
                </a:solidFill>
                <a:latin typeface="Eras Bold ITC"/>
                <a:ea typeface="Eras Bold ITC"/>
                <a:cs typeface="Eras Bold ITC"/>
                <a:sym typeface="Eras Bold ITC"/>
              </a:defRPr>
            </a:lvl1pPr>
          </a:lstStyle>
          <a:p>
            <a:r>
              <a:t>El Texto de la Biblia Hebrea</a:t>
            </a:r>
          </a:p>
        </p:txBody>
      </p:sp>
      <p:sp>
        <p:nvSpPr>
          <p:cNvPr id="6636" name="Content Placeholder 2"/>
          <p:cNvSpPr txBox="1">
            <a:spLocks noGrp="1"/>
          </p:cNvSpPr>
          <p:nvPr>
            <p:ph type="body" idx="1"/>
          </p:nvPr>
        </p:nvSpPr>
        <p:spPr>
          <a:xfrm>
            <a:off x="1078172" y="1447800"/>
            <a:ext cx="10181232" cy="5257800"/>
          </a:xfrm>
          <a:prstGeom prst="rect">
            <a:avLst/>
          </a:prstGeom>
        </p:spPr>
        <p:txBody>
          <a:bodyPr/>
          <a:lstStyle/>
          <a:p>
            <a:pPr marL="0" indent="0" defTabSz="886968">
              <a:buSzTx/>
              <a:buFont typeface="Wingdings"/>
              <a:buNone/>
              <a:defRPr sz="3104" b="1">
                <a:solidFill>
                  <a:srgbClr val="FFFF99"/>
                </a:solidFill>
                <a:effectLst>
                  <a:outerShdw blurRad="36957" dist="36957" dir="2700000" rotWithShape="0">
                    <a:srgbClr val="000000"/>
                  </a:outerShdw>
                </a:effectLst>
                <a:latin typeface="Eras Demi ITC"/>
                <a:ea typeface="Eras Demi ITC"/>
                <a:cs typeface="Eras Demi ITC"/>
                <a:sym typeface="Eras Demi ITC"/>
              </a:defRPr>
            </a:pPr>
            <a:r>
              <a:t>Nuestro texto principal del Antiguo Testamento es el Códice de Leningrado.</a:t>
            </a:r>
          </a:p>
          <a:p>
            <a:pPr marL="332613" indent="-332613" defTabSz="886968">
              <a:spcBef>
                <a:spcPts val="600"/>
              </a:spcBef>
              <a:defRPr sz="2716" i="1">
                <a:effectLst>
                  <a:outerShdw blurRad="36957" dist="36957" dir="2700000" rotWithShape="0">
                    <a:srgbClr val="000000"/>
                  </a:outerShdw>
                </a:effectLst>
                <a:latin typeface="Arial Narrow"/>
                <a:ea typeface="Arial Narrow"/>
                <a:cs typeface="Arial Narrow"/>
                <a:sym typeface="Arial Narrow"/>
              </a:defRPr>
            </a:pPr>
            <a:r>
              <a:t>Conocido como el </a:t>
            </a:r>
            <a:r>
              <a:rPr b="1">
                <a:solidFill>
                  <a:srgbClr val="FFFF00"/>
                </a:solidFill>
              </a:rPr>
              <a:t>Texto Masorético</a:t>
            </a:r>
            <a:r>
              <a:t> (después de la familia judía de escribas llamados Masoretas en la Edad Media), este texto data de 1008-1009 d.C.</a:t>
            </a:r>
          </a:p>
          <a:p>
            <a:pPr marL="332613" indent="-332613" defTabSz="886968">
              <a:spcBef>
                <a:spcPts val="600"/>
              </a:spcBef>
              <a:defRPr sz="2716" i="1">
                <a:effectLst>
                  <a:outerShdw blurRad="36957" dist="36957" dir="2700000" rotWithShape="0">
                    <a:srgbClr val="000000"/>
                  </a:outerShdw>
                </a:effectLst>
                <a:latin typeface="Arial Narrow"/>
                <a:ea typeface="Arial Narrow"/>
                <a:cs typeface="Arial Narrow"/>
                <a:sym typeface="Arial Narrow"/>
              </a:defRPr>
            </a:pPr>
            <a:r>
              <a:t>La mayoría de los Textos Hebreos anteriores fueron enterrados con reverencia después de que se usaron mucho, y luego se hicieron copias posteriores.</a:t>
            </a:r>
          </a:p>
          <a:p>
            <a:pPr marL="332613" indent="-332613" defTabSz="886968">
              <a:spcBef>
                <a:spcPts val="600"/>
              </a:spcBef>
              <a:defRPr sz="2716" i="1">
                <a:effectLst>
                  <a:outerShdw blurRad="36957" dist="36957" dir="2700000" rotWithShape="0">
                    <a:srgbClr val="000000"/>
                  </a:outerShdw>
                </a:effectLst>
                <a:latin typeface="Arial Narrow"/>
                <a:ea typeface="Arial Narrow"/>
                <a:cs typeface="Arial Narrow"/>
                <a:sym typeface="Arial Narrow"/>
              </a:defRPr>
            </a:pPr>
            <a:r>
              <a:t>Los Rollos del Mar Muerto son un milenio más antiguos, pero están fragmentados. Son útiles pero no completos.</a:t>
            </a:r>
          </a:p>
          <a:p>
            <a:pPr marL="332613" indent="-332613" defTabSz="886968">
              <a:spcBef>
                <a:spcPts val="600"/>
              </a:spcBef>
              <a:defRPr sz="2716" i="1">
                <a:effectLst>
                  <a:outerShdw blurRad="36957" dist="36957" dir="2700000" rotWithShape="0">
                    <a:srgbClr val="000000"/>
                  </a:outerShdw>
                </a:effectLst>
                <a:latin typeface="Arial Narrow"/>
                <a:ea typeface="Arial Narrow"/>
                <a:cs typeface="Arial Narrow"/>
                <a:sym typeface="Arial Narrow"/>
              </a:defRPr>
            </a:pPr>
            <a:r>
              <a:t>Por lo tanto, el Texto Masorético es el punto de partida para toda la traducción del Antiguo Testamento.</a:t>
            </a:r>
          </a:p>
        </p:txBody>
      </p:sp>
      <p:sp>
        <p:nvSpPr>
          <p:cNvPr id="6637" name="Slide Number Placeholder 3"/>
          <p:cNvSpPr txBox="1">
            <a:spLocks noGrp="1"/>
          </p:cNvSpPr>
          <p:nvPr>
            <p:ph type="sldNum" sz="quarter" idx="2"/>
          </p:nvPr>
        </p:nvSpPr>
        <p:spPr>
          <a:xfrm>
            <a:off x="11407628" y="6248400"/>
            <a:ext cx="174772"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636">
                                            <p:bg/>
                                          </p:spTgt>
                                        </p:tgtEl>
                                        <p:attrNameLst>
                                          <p:attrName>style.visibility</p:attrName>
                                        </p:attrNameLst>
                                      </p:cBhvr>
                                      <p:to>
                                        <p:strVal val="visible"/>
                                      </p:to>
                                    </p:set>
                                    <p:anim calcmode="lin" valueType="num">
                                      <p:cBhvr>
                                        <p:cTn id="7" dur="500" fill="hold"/>
                                        <p:tgtEl>
                                          <p:spTgt spid="6636">
                                            <p:bg/>
                                          </p:spTgt>
                                        </p:tgtEl>
                                        <p:attrNameLst>
                                          <p:attrName>ppt_w</p:attrName>
                                        </p:attrNameLst>
                                      </p:cBhvr>
                                      <p:tavLst>
                                        <p:tav tm="0">
                                          <p:val>
                                            <p:fltVal val="0"/>
                                          </p:val>
                                        </p:tav>
                                        <p:tav tm="100000">
                                          <p:val>
                                            <p:strVal val="#ppt_w"/>
                                          </p:val>
                                        </p:tav>
                                      </p:tavLst>
                                    </p:anim>
                                    <p:anim calcmode="lin" valueType="num">
                                      <p:cBhvr>
                                        <p:cTn id="8" dur="500" fill="hold"/>
                                        <p:tgtEl>
                                          <p:spTgt spid="663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636">
                                            <p:txEl>
                                              <p:pRg st="0" end="0"/>
                                            </p:txEl>
                                          </p:spTgt>
                                        </p:tgtEl>
                                        <p:attrNameLst>
                                          <p:attrName>style.visibility</p:attrName>
                                        </p:attrNameLst>
                                      </p:cBhvr>
                                      <p:to>
                                        <p:strVal val="visible"/>
                                      </p:to>
                                    </p:set>
                                    <p:anim calcmode="lin" valueType="num">
                                      <p:cBhvr>
                                        <p:cTn id="11" dur="500" fill="hold"/>
                                        <p:tgtEl>
                                          <p:spTgt spid="663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63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636">
                                            <p:txEl>
                                              <p:pRg st="1" end="1"/>
                                            </p:txEl>
                                          </p:spTgt>
                                        </p:tgtEl>
                                        <p:attrNameLst>
                                          <p:attrName>style.visibility</p:attrName>
                                        </p:attrNameLst>
                                      </p:cBhvr>
                                      <p:to>
                                        <p:strVal val="visible"/>
                                      </p:to>
                                    </p:set>
                                    <p:anim calcmode="lin" valueType="num">
                                      <p:cBhvr>
                                        <p:cTn id="17" dur="500" fill="hold"/>
                                        <p:tgtEl>
                                          <p:spTgt spid="663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63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636">
                                            <p:txEl>
                                              <p:pRg st="2" end="2"/>
                                            </p:txEl>
                                          </p:spTgt>
                                        </p:tgtEl>
                                        <p:attrNameLst>
                                          <p:attrName>style.visibility</p:attrName>
                                        </p:attrNameLst>
                                      </p:cBhvr>
                                      <p:to>
                                        <p:strVal val="visible"/>
                                      </p:to>
                                    </p:set>
                                    <p:anim calcmode="lin" valueType="num">
                                      <p:cBhvr>
                                        <p:cTn id="23" dur="500" fill="hold"/>
                                        <p:tgtEl>
                                          <p:spTgt spid="663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63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636">
                                            <p:txEl>
                                              <p:pRg st="3" end="3"/>
                                            </p:txEl>
                                          </p:spTgt>
                                        </p:tgtEl>
                                        <p:attrNameLst>
                                          <p:attrName>style.visibility</p:attrName>
                                        </p:attrNameLst>
                                      </p:cBhvr>
                                      <p:to>
                                        <p:strVal val="visible"/>
                                      </p:to>
                                    </p:set>
                                    <p:anim calcmode="lin" valueType="num">
                                      <p:cBhvr>
                                        <p:cTn id="29" dur="500" fill="hold"/>
                                        <p:tgtEl>
                                          <p:spTgt spid="663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663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6636">
                                            <p:txEl>
                                              <p:pRg st="4" end="4"/>
                                            </p:txEl>
                                          </p:spTgt>
                                        </p:tgtEl>
                                        <p:attrNameLst>
                                          <p:attrName>style.visibility</p:attrName>
                                        </p:attrNameLst>
                                      </p:cBhvr>
                                      <p:to>
                                        <p:strVal val="visible"/>
                                      </p:to>
                                    </p:set>
                                    <p:anim calcmode="lin" valueType="num">
                                      <p:cBhvr>
                                        <p:cTn id="35" dur="500" fill="hold"/>
                                        <p:tgtEl>
                                          <p:spTgt spid="6636">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663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6" grpId="1" build="p" animBg="1" advAuto="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9BD42FD-48A5-410B-81E4-2D726CDD4228}"/>
              </a:ext>
            </a:extLst>
          </p:cNvPr>
          <p:cNvSpPr>
            <a:spLocks noGrp="1"/>
          </p:cNvSpPr>
          <p:nvPr>
            <p:ph type="sldNum" sz="quarter" idx="12"/>
          </p:nvPr>
        </p:nvSpPr>
        <p:spPr/>
        <p:txBody>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558FC8-0E3E-47B9-8FBB-8CF0A83C984C}" type="slidenum">
              <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68642" name="Rectangle 2">
            <a:extLst>
              <a:ext uri="{FF2B5EF4-FFF2-40B4-BE49-F238E27FC236}">
                <a16:creationId xmlns:a16="http://schemas.microsoft.com/office/drawing/2014/main" id="{5D51F692-4E8F-4ADE-AA7D-D2CEED3F3BA9}"/>
              </a:ext>
            </a:extLst>
          </p:cNvPr>
          <p:cNvSpPr>
            <a:spLocks noGrp="1" noChangeArrowheads="1"/>
          </p:cNvSpPr>
          <p:nvPr>
            <p:ph type="title"/>
          </p:nvPr>
        </p:nvSpPr>
        <p:spPr/>
        <p:txBody>
          <a:bodyPr/>
          <a:lstStyle/>
          <a:p>
            <a:pPr eaLnBrk="1" hangingPunct="1">
              <a:defRPr/>
            </a:pPr>
            <a:r>
              <a:rPr lang="en-US" altLang="en-US" sz="5400">
                <a:latin typeface="Impact" panose="020B0806030902050204" pitchFamily="34" charset="0"/>
              </a:rPr>
              <a:t>The Dialogue</a:t>
            </a:r>
          </a:p>
        </p:txBody>
      </p:sp>
      <p:sp>
        <p:nvSpPr>
          <p:cNvPr id="368643" name="Rectangle 3">
            <a:extLst>
              <a:ext uri="{FF2B5EF4-FFF2-40B4-BE49-F238E27FC236}">
                <a16:creationId xmlns:a16="http://schemas.microsoft.com/office/drawing/2014/main" id="{1392555F-4313-43E6-AA46-89803657B0E4}"/>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b="1" dirty="0">
                <a:solidFill>
                  <a:srgbClr val="FFFF00"/>
                </a:solidFill>
              </a:rPr>
              <a:t>Dialogue or speeches help the listener understand the main characters and the plot of the story.</a:t>
            </a:r>
          </a:p>
          <a:p>
            <a:pPr eaLnBrk="1" hangingPunct="1">
              <a:defRPr/>
            </a:pPr>
            <a:r>
              <a:rPr lang="en-US" altLang="en-US" sz="2800" i="1" dirty="0"/>
              <a:t>Conversations give clues about the internal values of the main characters.</a:t>
            </a:r>
          </a:p>
          <a:p>
            <a:pPr eaLnBrk="1" hangingPunct="1">
              <a:defRPr/>
            </a:pPr>
            <a:r>
              <a:rPr lang="en-US" altLang="en-US" sz="2800" i="1" dirty="0"/>
              <a:t>Sometimes the conversations consist of direct statements, and sometimes they raise important questions.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8643">
                                            <p:txEl>
                                              <p:pRg st="0" end="0"/>
                                            </p:txEl>
                                          </p:spTgt>
                                        </p:tgtEl>
                                        <p:attrNameLst>
                                          <p:attrName>style.visibility</p:attrName>
                                        </p:attrNameLst>
                                      </p:cBhvr>
                                      <p:to>
                                        <p:strVal val="visible"/>
                                      </p:to>
                                    </p:set>
                                    <p:anim calcmode="lin" valueType="num">
                                      <p:cBhvr>
                                        <p:cTn id="7" dur="500" fill="hold"/>
                                        <p:tgtEl>
                                          <p:spTgt spid="3686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86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8643">
                                            <p:txEl>
                                              <p:pRg st="1" end="1"/>
                                            </p:txEl>
                                          </p:spTgt>
                                        </p:tgtEl>
                                        <p:attrNameLst>
                                          <p:attrName>style.visibility</p:attrName>
                                        </p:attrNameLst>
                                      </p:cBhvr>
                                      <p:to>
                                        <p:strVal val="visible"/>
                                      </p:to>
                                    </p:set>
                                    <p:anim calcmode="lin" valueType="num">
                                      <p:cBhvr>
                                        <p:cTn id="13" dur="500" fill="hold"/>
                                        <p:tgtEl>
                                          <p:spTgt spid="36864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864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864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86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8643">
                                            <p:txEl>
                                              <p:pRg st="2" end="2"/>
                                            </p:txEl>
                                          </p:spTgt>
                                        </p:tgtEl>
                                        <p:attrNameLst>
                                          <p:attrName>style.visibility</p:attrName>
                                        </p:attrNameLst>
                                      </p:cBhvr>
                                      <p:to>
                                        <p:strVal val="visible"/>
                                      </p:to>
                                    </p:set>
                                    <p:anim calcmode="lin" valueType="num">
                                      <p:cBhvr>
                                        <p:cTn id="21" dur="500" fill="hold"/>
                                        <p:tgtEl>
                                          <p:spTgt spid="36864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864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864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86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 name="Slide Number Placeholder 5"/>
          <p:cNvSpPr txBox="1">
            <a:spLocks noGrp="1"/>
          </p:cNvSpPr>
          <p:nvPr>
            <p:ph type="sldNum" sz="quarter" idx="2"/>
          </p:nvPr>
        </p:nvSpPr>
        <p:spPr>
          <a:xfrm>
            <a:off x="11316781" y="6243637"/>
            <a:ext cx="265620"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914400"/>
          </a:lstStyle>
          <a:p>
            <a:fld id="{86CB4B4D-7CA3-9044-876B-883B54F8677D}" type="slidenum">
              <a:t>61</a:t>
            </a:fld>
            <a:endParaRPr/>
          </a:p>
        </p:txBody>
      </p:sp>
      <p:sp>
        <p:nvSpPr>
          <p:cNvPr id="6769" name="Rectangle 2"/>
          <p:cNvSpPr txBox="1">
            <a:spLocks noGrp="1"/>
          </p:cNvSpPr>
          <p:nvPr>
            <p:ph type="title"/>
          </p:nvPr>
        </p:nvSpPr>
        <p:spPr>
          <a:prstGeom prst="rect">
            <a:avLst/>
          </a:prstGeom>
        </p:spPr>
        <p:txBody>
          <a:bodyPr/>
          <a:lstStyle>
            <a:lvl1pPr>
              <a:defRPr sz="5400">
                <a:latin typeface="Impact"/>
                <a:ea typeface="Impact"/>
                <a:cs typeface="Impact"/>
                <a:sym typeface="Impact"/>
              </a:defRPr>
            </a:lvl1pPr>
          </a:lstStyle>
          <a:p>
            <a:r>
              <a:t>El Diálogo </a:t>
            </a:r>
          </a:p>
        </p:txBody>
      </p:sp>
      <p:sp>
        <p:nvSpPr>
          <p:cNvPr id="6770" name="Rectangle 3"/>
          <p:cNvSpPr txBox="1">
            <a:spLocks noGrp="1"/>
          </p:cNvSpPr>
          <p:nvPr>
            <p:ph type="body" idx="1"/>
          </p:nvPr>
        </p:nvSpPr>
        <p:spPr>
          <a:prstGeom prst="rect">
            <a:avLst/>
          </a:prstGeom>
        </p:spPr>
        <p:txBody>
          <a:bodyPr/>
          <a:lstStyle/>
          <a:p>
            <a:pPr>
              <a:buSzTx/>
              <a:buFont typeface="Wingdings"/>
              <a:buNone/>
              <a:defRPr b="1">
                <a:solidFill>
                  <a:srgbClr val="FFFF00"/>
                </a:solidFill>
              </a:defRPr>
            </a:pPr>
            <a:r>
              <a:t>El diálogo o el discurso ayuda a los oyentes a entender a los personajes principales y la trama de la historia. </a:t>
            </a:r>
          </a:p>
          <a:p>
            <a:pPr>
              <a:spcBef>
                <a:spcPts val="600"/>
              </a:spcBef>
              <a:defRPr sz="2800" i="1"/>
            </a:pPr>
            <a:r>
              <a:t>Las conversaciones dan pistas sobre los valores internos de los personajes principales. </a:t>
            </a:r>
          </a:p>
          <a:p>
            <a:pPr>
              <a:spcBef>
                <a:spcPts val="600"/>
              </a:spcBef>
              <a:defRPr sz="2800" i="1"/>
            </a:pPr>
            <a:r>
              <a:t>A veces las conversaciones consisten en afirmaciones directas, y a veces presentan preguntas importantes.</a:t>
            </a:r>
          </a:p>
        </p:txBody>
      </p:sp>
    </p:spTree>
    <p:extLst>
      <p:ext uri="{BB962C8B-B14F-4D97-AF65-F5344CB8AC3E}">
        <p14:creationId xmlns:p14="http://schemas.microsoft.com/office/powerpoint/2010/main" val="352902047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6770">
                                            <p:bg/>
                                          </p:spTgt>
                                        </p:tgtEl>
                                        <p:attrNameLst>
                                          <p:attrName>style.visibility</p:attrName>
                                        </p:attrNameLst>
                                      </p:cBhvr>
                                      <p:to>
                                        <p:strVal val="visible"/>
                                      </p:to>
                                    </p:set>
                                    <p:anim calcmode="lin" valueType="num">
                                      <p:cBhvr>
                                        <p:cTn id="7" dur="500" fill="hold"/>
                                        <p:tgtEl>
                                          <p:spTgt spid="6770">
                                            <p:bg/>
                                          </p:spTgt>
                                        </p:tgtEl>
                                        <p:attrNameLst>
                                          <p:attrName>ppt_w</p:attrName>
                                        </p:attrNameLst>
                                      </p:cBhvr>
                                      <p:tavLst>
                                        <p:tav tm="0">
                                          <p:val>
                                            <p:fltVal val="0"/>
                                          </p:val>
                                        </p:tav>
                                        <p:tav tm="100000">
                                          <p:val>
                                            <p:strVal val="#ppt_w"/>
                                          </p:val>
                                        </p:tav>
                                      </p:tavLst>
                                    </p:anim>
                                    <p:anim calcmode="lin" valueType="num">
                                      <p:cBhvr>
                                        <p:cTn id="8" dur="500" fill="hold"/>
                                        <p:tgtEl>
                                          <p:spTgt spid="6770">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iterate>
                                    <p:tmAbs val="0"/>
                                  </p:iterate>
                                  <p:childTnLst>
                                    <p:set>
                                      <p:cBhvr>
                                        <p:cTn id="10" fill="hold"/>
                                        <p:tgtEl>
                                          <p:spTgt spid="6770">
                                            <p:txEl>
                                              <p:pRg st="0" end="0"/>
                                            </p:txEl>
                                          </p:spTgt>
                                        </p:tgtEl>
                                        <p:attrNameLst>
                                          <p:attrName>style.visibility</p:attrName>
                                        </p:attrNameLst>
                                      </p:cBhvr>
                                      <p:to>
                                        <p:strVal val="visible"/>
                                      </p:to>
                                    </p:set>
                                    <p:anim calcmode="lin" valueType="num">
                                      <p:cBhvr>
                                        <p:cTn id="11" dur="500" fill="hold"/>
                                        <p:tgtEl>
                                          <p:spTgt spid="677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7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iterate>
                                    <p:tmAbs val="0"/>
                                  </p:iterate>
                                  <p:childTnLst>
                                    <p:set>
                                      <p:cBhvr>
                                        <p:cTn id="16" fill="hold"/>
                                        <p:tgtEl>
                                          <p:spTgt spid="6770">
                                            <p:txEl>
                                              <p:pRg st="1" end="1"/>
                                            </p:txEl>
                                          </p:spTgt>
                                        </p:tgtEl>
                                        <p:attrNameLst>
                                          <p:attrName>style.visibility</p:attrName>
                                        </p:attrNameLst>
                                      </p:cBhvr>
                                      <p:to>
                                        <p:strVal val="visible"/>
                                      </p:to>
                                    </p:set>
                                    <p:anim calcmode="lin" valueType="num">
                                      <p:cBhvr>
                                        <p:cTn id="17" dur="500" fill="hold"/>
                                        <p:tgtEl>
                                          <p:spTgt spid="677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77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iterate>
                                    <p:tmAbs val="0"/>
                                  </p:iterate>
                                  <p:childTnLst>
                                    <p:set>
                                      <p:cBhvr>
                                        <p:cTn id="22" fill="hold"/>
                                        <p:tgtEl>
                                          <p:spTgt spid="6770">
                                            <p:txEl>
                                              <p:pRg st="2" end="2"/>
                                            </p:txEl>
                                          </p:spTgt>
                                        </p:tgtEl>
                                        <p:attrNameLst>
                                          <p:attrName>style.visibility</p:attrName>
                                        </p:attrNameLst>
                                      </p:cBhvr>
                                      <p:to>
                                        <p:strVal val="visible"/>
                                      </p:to>
                                    </p:set>
                                    <p:anim calcmode="lin" valueType="num">
                                      <p:cBhvr>
                                        <p:cTn id="23" dur="500" fill="hold"/>
                                        <p:tgtEl>
                                          <p:spTgt spid="677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770">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0" grpId="0" build="p"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2" name="Rectangle 43"/>
          <p:cNvSpPr txBox="1">
            <a:spLocks noGrp="1"/>
          </p:cNvSpPr>
          <p:nvPr>
            <p:ph type="sldNum" sz="quarter" idx="2"/>
          </p:nvPr>
        </p:nvSpPr>
        <p:spPr>
          <a:xfrm>
            <a:off x="11316781" y="6243637"/>
            <a:ext cx="265620"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62</a:t>
            </a:fld>
            <a:endParaRPr/>
          </a:p>
        </p:txBody>
      </p:sp>
      <p:sp>
        <p:nvSpPr>
          <p:cNvPr id="6773" name="Rectangle 2"/>
          <p:cNvSpPr txBox="1">
            <a:spLocks noGrp="1"/>
          </p:cNvSpPr>
          <p:nvPr>
            <p:ph type="title"/>
          </p:nvPr>
        </p:nvSpPr>
        <p:spPr>
          <a:xfrm>
            <a:off x="6574790" y="3756661"/>
            <a:ext cx="4325621" cy="1812926"/>
          </a:xfrm>
          <a:prstGeom prst="rect">
            <a:avLst/>
          </a:prstGeom>
        </p:spPr>
        <p:txBody>
          <a:bodyPr>
            <a:normAutofit fontScale="90000"/>
          </a:bodyPr>
          <a:lstStyle>
            <a:lvl1pPr defTabSz="813816">
              <a:defRPr sz="8544">
                <a:effectLst>
                  <a:outerShdw blurRad="33909" dist="33909" dir="2700000" rotWithShape="0">
                    <a:srgbClr val="000000"/>
                  </a:outerShdw>
                </a:effectLst>
                <a:latin typeface="Mistral"/>
                <a:ea typeface="Mistral"/>
                <a:cs typeface="Mistral"/>
                <a:sym typeface="Mistral"/>
              </a:defRPr>
            </a:lvl1pPr>
          </a:lstStyle>
          <a:p>
            <a:pPr algn="r"/>
            <a:r>
              <a:rPr lang="en-US" altLang="en-US" sz="10700" dirty="0">
                <a:latin typeface="Mistral" panose="03090702030407020403" pitchFamily="66" charset="0"/>
              </a:rPr>
              <a:t>Law </a:t>
            </a:r>
            <a:br>
              <a:rPr lang="en-US" altLang="en-US" sz="10700" dirty="0">
                <a:latin typeface="Mistral" panose="03090702030407020403" pitchFamily="66" charset="0"/>
              </a:rPr>
            </a:br>
            <a:r>
              <a:rPr sz="7300" dirty="0"/>
              <a:t>Ley</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28034" name="Rectangle 2">
            <a:extLst>
              <a:ext uri="{FF2B5EF4-FFF2-40B4-BE49-F238E27FC236}">
                <a16:creationId xmlns:a16="http://schemas.microsoft.com/office/drawing/2014/main" id="{7D46D918-2A7C-4149-924F-691F2B4DEC7F}"/>
              </a:ext>
            </a:extLst>
          </p:cNvPr>
          <p:cNvSpPr>
            <a:spLocks noGrp="1" noChangeArrowheads="1"/>
          </p:cNvSpPr>
          <p:nvPr>
            <p:ph type="title"/>
          </p:nvPr>
        </p:nvSpPr>
        <p:spPr>
          <a:xfrm>
            <a:off x="4411980" y="86194"/>
            <a:ext cx="5801139" cy="644892"/>
          </a:xfrm>
        </p:spPr>
        <p:txBody>
          <a:bodyPr/>
          <a:lstStyle/>
          <a:p>
            <a:pPr eaLnBrk="1" hangingPunct="1">
              <a:defRPr/>
            </a:pPr>
            <a:r>
              <a:rPr lang="en-US" altLang="en-US" dirty="0">
                <a:solidFill>
                  <a:srgbClr val="C00000"/>
                </a:solidFill>
                <a:effectLst>
                  <a:outerShdw blurRad="38100" dist="38100" dir="2700000" algn="tl">
                    <a:srgbClr val="000000">
                      <a:alpha val="43137"/>
                    </a:srgbClr>
                  </a:outerShdw>
                </a:effectLst>
              </a:rPr>
              <a:t>Law in the Ancient Near East</a:t>
            </a:r>
          </a:p>
        </p:txBody>
      </p:sp>
      <p:sp>
        <p:nvSpPr>
          <p:cNvPr id="5" name="Slide Number Placeholder 5">
            <a:extLst>
              <a:ext uri="{FF2B5EF4-FFF2-40B4-BE49-F238E27FC236}">
                <a16:creationId xmlns:a16="http://schemas.microsoft.com/office/drawing/2014/main" id="{29EA4F6D-203D-4E42-926F-6A3988B2E89E}"/>
              </a:ext>
            </a:extLst>
          </p:cNvPr>
          <p:cNvSpPr>
            <a:spLocks noGrp="1"/>
          </p:cNvSpPr>
          <p:nvPr>
            <p:ph type="sldNum" sz="quarter" idx="14"/>
          </p:nvPr>
        </p:nvSpPr>
        <p:spPr>
          <a:xfrm>
            <a:off x="11144739" y="6433252"/>
            <a:ext cx="724141" cy="28822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CE832-A1B3-4E65-91E6-9B51F9F301DC}"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8035" name="Rectangle 3">
            <a:extLst>
              <a:ext uri="{FF2B5EF4-FFF2-40B4-BE49-F238E27FC236}">
                <a16:creationId xmlns:a16="http://schemas.microsoft.com/office/drawing/2014/main" id="{F02F7921-B39D-48AB-AFD0-728BE0BA3D61}"/>
              </a:ext>
            </a:extLst>
          </p:cNvPr>
          <p:cNvSpPr>
            <a:spLocks noGrp="1" noChangeArrowheads="1"/>
          </p:cNvSpPr>
          <p:nvPr>
            <p:ph sz="half" idx="1"/>
          </p:nvPr>
        </p:nvSpPr>
        <p:spPr>
          <a:xfrm>
            <a:off x="4411980" y="731086"/>
            <a:ext cx="7456900" cy="5569351"/>
          </a:xfrm>
        </p:spPr>
        <p:txBody>
          <a:bodyPr>
            <a:normAutofit fontScale="92500" lnSpcReduction="20000"/>
          </a:bodyPr>
          <a:lstStyle/>
          <a:p>
            <a:pPr eaLnBrk="1" hangingPunct="1">
              <a:buFont typeface="Wingdings" panose="05000000000000000000" pitchFamily="2" charset="2"/>
              <a:buNone/>
              <a:defRPr/>
            </a:pPr>
            <a:r>
              <a:rPr lang="en-US" altLang="en-US" sz="3000" b="1" dirty="0">
                <a:solidFill>
                  <a:srgbClr val="FF0000"/>
                </a:solidFill>
                <a:effectLst>
                  <a:outerShdw blurRad="38100" dist="38100" dir="2700000" algn="tl">
                    <a:srgbClr val="000000">
                      <a:alpha val="43137"/>
                    </a:srgbClr>
                  </a:outerShdw>
                </a:effectLst>
              </a:rPr>
              <a:t>A number of law codes have been discovered from the ancient Near East (Ur-</a:t>
            </a:r>
            <a:r>
              <a:rPr lang="en-US" altLang="en-US" sz="3000" b="1" dirty="0" err="1">
                <a:solidFill>
                  <a:srgbClr val="FF0000"/>
                </a:solidFill>
                <a:effectLst>
                  <a:outerShdw blurRad="38100" dist="38100" dir="2700000" algn="tl">
                    <a:srgbClr val="000000">
                      <a:alpha val="43137"/>
                    </a:srgbClr>
                  </a:outerShdw>
                </a:effectLst>
              </a:rPr>
              <a:t>Nammu</a:t>
            </a:r>
            <a:r>
              <a:rPr lang="en-US" altLang="en-US" sz="3000" b="1" dirty="0">
                <a:solidFill>
                  <a:srgbClr val="FF0000"/>
                </a:solidFill>
                <a:effectLst>
                  <a:outerShdw blurRad="38100" dist="38100" dir="2700000" algn="tl">
                    <a:srgbClr val="000000">
                      <a:alpha val="43137"/>
                    </a:srgbClr>
                  </a:outerShdw>
                </a:effectLst>
              </a:rPr>
              <a:t>, Hammurabi, </a:t>
            </a:r>
            <a:r>
              <a:rPr lang="en-US" altLang="en-US" sz="3000" b="1" dirty="0" err="1">
                <a:solidFill>
                  <a:srgbClr val="FF0000"/>
                </a:solidFill>
                <a:effectLst>
                  <a:outerShdw blurRad="38100" dist="38100" dir="2700000" algn="tl">
                    <a:srgbClr val="000000">
                      <a:alpha val="43137"/>
                    </a:srgbClr>
                  </a:outerShdw>
                </a:effectLst>
              </a:rPr>
              <a:t>Eshnunna</a:t>
            </a:r>
            <a:r>
              <a:rPr lang="en-US" altLang="en-US" sz="3000" b="1" dirty="0">
                <a:solidFill>
                  <a:srgbClr val="FF0000"/>
                </a:solidFill>
                <a:effectLst>
                  <a:outerShdw blurRad="38100" dist="38100" dir="2700000" algn="tl">
                    <a:srgbClr val="000000">
                      <a:alpha val="43137"/>
                    </a:srgbClr>
                  </a:outerShdw>
                </a:effectLst>
              </a:rPr>
              <a:t>, </a:t>
            </a:r>
            <a:r>
              <a:rPr lang="en-US" altLang="en-US" sz="3000" b="1" dirty="0" err="1">
                <a:solidFill>
                  <a:srgbClr val="FF0000"/>
                </a:solidFill>
                <a:effectLst>
                  <a:outerShdw blurRad="38100" dist="38100" dir="2700000" algn="tl">
                    <a:srgbClr val="000000">
                      <a:alpha val="43137"/>
                    </a:srgbClr>
                  </a:outerShdw>
                </a:effectLst>
              </a:rPr>
              <a:t>Lipit-Ishar</a:t>
            </a:r>
            <a:r>
              <a:rPr lang="en-US" altLang="en-US" sz="3000" b="1" dirty="0">
                <a:solidFill>
                  <a:srgbClr val="FF0000"/>
                </a:solidFill>
                <a:effectLst>
                  <a:outerShdw blurRad="38100" dist="38100" dir="2700000" algn="tl">
                    <a:srgbClr val="000000">
                      <a:alpha val="43137"/>
                    </a:srgbClr>
                  </a:outerShdw>
                </a:effectLst>
              </a:rPr>
              <a:t>, etc.).</a:t>
            </a:r>
          </a:p>
          <a:p>
            <a:pPr eaLnBrk="1" hangingPunct="1">
              <a:defRPr/>
            </a:pPr>
            <a:r>
              <a:rPr lang="en-US" altLang="en-US" sz="2600" i="1" dirty="0"/>
              <a:t>Most such law codes contain case laws, that is, if “such and such” is the case, then “such and such” is the penalty.</a:t>
            </a:r>
          </a:p>
          <a:p>
            <a:pPr eaLnBrk="1" hangingPunct="1">
              <a:defRPr/>
            </a:pPr>
            <a:r>
              <a:rPr lang="en-US" altLang="en-US" sz="2600" i="1" dirty="0"/>
              <a:t>The laws of Moses also contain many such </a:t>
            </a:r>
            <a:r>
              <a:rPr lang="en-US" altLang="en-US" sz="2600" i="1" u="sng" dirty="0"/>
              <a:t>case laws</a:t>
            </a:r>
            <a:r>
              <a:rPr lang="en-US" altLang="en-US" sz="2600" i="1" dirty="0"/>
              <a:t> (e.g., Ex. 21).</a:t>
            </a:r>
          </a:p>
          <a:p>
            <a:pPr eaLnBrk="1" hangingPunct="1">
              <a:defRPr/>
            </a:pPr>
            <a:r>
              <a:rPr lang="en-US" altLang="en-US" sz="2600" i="1" dirty="0"/>
              <a:t>However, the law of Moses also contains </a:t>
            </a:r>
            <a:r>
              <a:rPr lang="en-US" altLang="en-US" sz="2600" i="1" u="sng" dirty="0"/>
              <a:t>apodictic laws</a:t>
            </a:r>
            <a:r>
              <a:rPr lang="en-US" altLang="en-US" sz="2600" i="1" dirty="0"/>
              <a:t>, that is, absolute laws (“you shall” and “you shall not”). Such laws are unique in the ancient world, and in Moses’ law they are the more important of the two kinds.</a:t>
            </a:r>
          </a:p>
          <a:p>
            <a:pPr eaLnBrk="1" hangingPunct="1">
              <a:defRPr/>
            </a:pPr>
            <a:r>
              <a:rPr lang="en-US" altLang="en-US" sz="2600" i="1" dirty="0"/>
              <a:t>The heart of these apodictic laws are the 10 Commandments.</a:t>
            </a:r>
          </a:p>
        </p:txBody>
      </p:sp>
      <p:pic>
        <p:nvPicPr>
          <p:cNvPr id="19" name="Content Placeholder 18">
            <a:extLst>
              <a:ext uri="{FF2B5EF4-FFF2-40B4-BE49-F238E27FC236}">
                <a16:creationId xmlns:a16="http://schemas.microsoft.com/office/drawing/2014/main" id="{0F7E8C85-CBA0-4FD8-A372-57D0E80B8F0D}"/>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323120" y="0"/>
            <a:ext cx="3688080" cy="6849292"/>
          </a:xfrm>
        </p:spPr>
      </p:pic>
      <p:sp>
        <p:nvSpPr>
          <p:cNvPr id="20" name="TextBox 19">
            <a:extLst>
              <a:ext uri="{FF2B5EF4-FFF2-40B4-BE49-F238E27FC236}">
                <a16:creationId xmlns:a16="http://schemas.microsoft.com/office/drawing/2014/main" id="{4C56AECB-E926-42A8-BF07-002E5DBAB673}"/>
              </a:ext>
            </a:extLst>
          </p:cNvPr>
          <p:cNvSpPr txBox="1"/>
          <p:nvPr/>
        </p:nvSpPr>
        <p:spPr>
          <a:xfrm>
            <a:off x="4137660" y="6433252"/>
            <a:ext cx="31775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Code of Hammurabi, Louvre, Paris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28035">
                                            <p:txEl>
                                              <p:pRg st="0" end="0"/>
                                            </p:txEl>
                                          </p:spTgt>
                                        </p:tgtEl>
                                        <p:attrNameLst>
                                          <p:attrName>style.visibility</p:attrName>
                                        </p:attrNameLst>
                                      </p:cBhvr>
                                      <p:to>
                                        <p:strVal val="visible"/>
                                      </p:to>
                                    </p:set>
                                    <p:anim calcmode="lin" valueType="num">
                                      <p:cBhvr>
                                        <p:cTn id="7" dur="500" fill="hold"/>
                                        <p:tgtEl>
                                          <p:spTgt spid="428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8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28035">
                                            <p:txEl>
                                              <p:pRg st="1" end="1"/>
                                            </p:txEl>
                                          </p:spTgt>
                                        </p:tgtEl>
                                        <p:attrNameLst>
                                          <p:attrName>style.visibility</p:attrName>
                                        </p:attrNameLst>
                                      </p:cBhvr>
                                      <p:to>
                                        <p:strVal val="visible"/>
                                      </p:to>
                                    </p:set>
                                    <p:anim calcmode="lin" valueType="num">
                                      <p:cBhvr additive="base">
                                        <p:cTn id="13" dur="500" fill="hold"/>
                                        <p:tgtEl>
                                          <p:spTgt spid="428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8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28035">
                                            <p:txEl>
                                              <p:pRg st="2" end="2"/>
                                            </p:txEl>
                                          </p:spTgt>
                                        </p:tgtEl>
                                        <p:attrNameLst>
                                          <p:attrName>style.visibility</p:attrName>
                                        </p:attrNameLst>
                                      </p:cBhvr>
                                      <p:to>
                                        <p:strVal val="visible"/>
                                      </p:to>
                                    </p:set>
                                    <p:anim calcmode="lin" valueType="num">
                                      <p:cBhvr additive="base">
                                        <p:cTn id="19" dur="500" fill="hold"/>
                                        <p:tgtEl>
                                          <p:spTgt spid="428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8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28035">
                                            <p:txEl>
                                              <p:pRg st="3" end="3"/>
                                            </p:txEl>
                                          </p:spTgt>
                                        </p:tgtEl>
                                        <p:attrNameLst>
                                          <p:attrName>style.visibility</p:attrName>
                                        </p:attrNameLst>
                                      </p:cBhvr>
                                      <p:to>
                                        <p:strVal val="visible"/>
                                      </p:to>
                                    </p:set>
                                    <p:anim calcmode="lin" valueType="num">
                                      <p:cBhvr additive="base">
                                        <p:cTn id="25" dur="500" fill="hold"/>
                                        <p:tgtEl>
                                          <p:spTgt spid="428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8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28035">
                                            <p:txEl>
                                              <p:pRg st="4" end="4"/>
                                            </p:txEl>
                                          </p:spTgt>
                                        </p:tgtEl>
                                        <p:attrNameLst>
                                          <p:attrName>style.visibility</p:attrName>
                                        </p:attrNameLst>
                                      </p:cBhvr>
                                      <p:to>
                                        <p:strVal val="visible"/>
                                      </p:to>
                                    </p:set>
                                    <p:anim calcmode="lin" valueType="num">
                                      <p:cBhvr additive="base">
                                        <p:cTn id="31" dur="500" fill="hold"/>
                                        <p:tgtEl>
                                          <p:spTgt spid="4280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280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5" name="Rectangle 2"/>
          <p:cNvSpPr txBox="1">
            <a:spLocks noGrp="1"/>
          </p:cNvSpPr>
          <p:nvPr>
            <p:ph type="title"/>
          </p:nvPr>
        </p:nvSpPr>
        <p:spPr>
          <a:xfrm>
            <a:off x="4411979" y="86193"/>
            <a:ext cx="6629991" cy="644894"/>
          </a:xfrm>
          <a:prstGeom prst="rect">
            <a:avLst/>
          </a:prstGeom>
        </p:spPr>
        <p:txBody>
          <a:bodyPr/>
          <a:lstStyle>
            <a:lvl1pPr>
              <a:defRPr>
                <a:solidFill>
                  <a:srgbClr val="C00000"/>
                </a:solidFill>
                <a:effectLst>
                  <a:outerShdw blurRad="38100" dist="38100" dir="2700000" rotWithShape="0">
                    <a:srgbClr val="000000">
                      <a:alpha val="43137"/>
                    </a:srgbClr>
                  </a:outerShdw>
                </a:effectLst>
              </a:defRPr>
            </a:lvl1pPr>
          </a:lstStyle>
          <a:p>
            <a:r>
              <a:t>Ley en el Antiguo Oriente Próximo </a:t>
            </a:r>
          </a:p>
        </p:txBody>
      </p:sp>
      <p:sp>
        <p:nvSpPr>
          <p:cNvPr id="6776" name="Slide Number Placeholder 5"/>
          <p:cNvSpPr txBox="1">
            <a:spLocks noGrp="1"/>
          </p:cNvSpPr>
          <p:nvPr>
            <p:ph type="sldNum" sz="quarter" idx="2"/>
          </p:nvPr>
        </p:nvSpPr>
        <p:spPr>
          <a:xfrm>
            <a:off x="11533014" y="6433251"/>
            <a:ext cx="335867" cy="3330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64</a:t>
            </a:fld>
            <a:endParaRPr/>
          </a:p>
        </p:txBody>
      </p:sp>
      <p:sp>
        <p:nvSpPr>
          <p:cNvPr id="6777" name="Rectangle 3"/>
          <p:cNvSpPr txBox="1">
            <a:spLocks noGrp="1"/>
          </p:cNvSpPr>
          <p:nvPr>
            <p:ph type="body" idx="1"/>
          </p:nvPr>
        </p:nvSpPr>
        <p:spPr>
          <a:xfrm>
            <a:off x="4411979" y="731085"/>
            <a:ext cx="7456901" cy="5569353"/>
          </a:xfrm>
          <a:prstGeom prst="rect">
            <a:avLst/>
          </a:prstGeom>
        </p:spPr>
        <p:txBody>
          <a:bodyPr/>
          <a:lstStyle/>
          <a:p>
            <a:pPr marL="210311" indent="-210311" defTabSz="841247">
              <a:lnSpc>
                <a:spcPct val="96000"/>
              </a:lnSpc>
              <a:spcBef>
                <a:spcPts val="900"/>
              </a:spcBef>
              <a:buSzTx/>
              <a:buNone/>
              <a:defRPr sz="2484">
                <a:solidFill>
                  <a:srgbClr val="FF0000"/>
                </a:solidFill>
                <a:effectLst>
                  <a:outerShdw blurRad="35052" dist="35052" dir="2700000" rotWithShape="0">
                    <a:srgbClr val="000000">
                      <a:alpha val="43137"/>
                    </a:srgbClr>
                  </a:outerShdw>
                </a:effectLst>
              </a:defRPr>
            </a:pPr>
            <a:r>
              <a:t>Una cantidad de códigos de ley han sido descubiertos de el Antiguo Oriente Próximo (Ur-Namu, Hamurabi, Esnuna, Lipit-Isar, etc.).</a:t>
            </a:r>
            <a:endParaRPr sz="1288"/>
          </a:p>
          <a:p>
            <a:pPr marL="210311" indent="-210311" defTabSz="841247">
              <a:lnSpc>
                <a:spcPct val="96000"/>
              </a:lnSpc>
              <a:spcBef>
                <a:spcPts val="900"/>
              </a:spcBef>
              <a:defRPr sz="2208" i="1"/>
            </a:pPr>
            <a:r>
              <a:t>La mayoría de esos códigos de ley contienen leyes de caso, eso es, si “esto y esto” es el caso, Entonces “esto y esto” es la penalidad.</a:t>
            </a:r>
            <a:endParaRPr sz="1288"/>
          </a:p>
          <a:p>
            <a:pPr marL="210311" indent="-210311" defTabSz="841247">
              <a:lnSpc>
                <a:spcPct val="96000"/>
              </a:lnSpc>
              <a:spcBef>
                <a:spcPts val="900"/>
              </a:spcBef>
              <a:defRPr sz="2208" i="1"/>
            </a:pPr>
            <a:r>
              <a:t>Las leyes de Moisés twmbién contienen muchas de estas </a:t>
            </a:r>
            <a:r>
              <a:rPr u="sng"/>
              <a:t>leyes de caso</a:t>
            </a:r>
            <a:r>
              <a:t> (ej., Ex. 21).</a:t>
            </a:r>
            <a:endParaRPr sz="1288"/>
          </a:p>
          <a:p>
            <a:pPr marL="210311" indent="-210311" defTabSz="841247">
              <a:lnSpc>
                <a:spcPct val="96000"/>
              </a:lnSpc>
              <a:spcBef>
                <a:spcPts val="900"/>
              </a:spcBef>
              <a:defRPr sz="2208" i="1"/>
            </a:pPr>
            <a:r>
              <a:t>Sin embargo, la ley de Moisés también contiene </a:t>
            </a:r>
            <a:r>
              <a:rPr u="sng"/>
              <a:t>leyes apodícticas</a:t>
            </a:r>
            <a:r>
              <a:t>, eso es, leyes absolutas (“usted debe” y “usted no debe”). Estas leyes son únicas en el mundo antiguo, y en la ley de Moisés estas son las más importantes de ambos tipos de ley.</a:t>
            </a:r>
            <a:endParaRPr sz="1288"/>
          </a:p>
          <a:p>
            <a:pPr marL="210311" indent="-210311" defTabSz="841247">
              <a:lnSpc>
                <a:spcPct val="96000"/>
              </a:lnSpc>
              <a:spcBef>
                <a:spcPts val="900"/>
              </a:spcBef>
              <a:defRPr sz="2208" i="1"/>
            </a:pPr>
            <a:r>
              <a:t>El corazón de estas leyes apodícticas son los 10 mandamientos.</a:t>
            </a:r>
          </a:p>
        </p:txBody>
      </p:sp>
      <p:pic>
        <p:nvPicPr>
          <p:cNvPr id="6778" name="Content Placeholder 18" descr="Content Placeholder 18"/>
          <p:cNvPicPr>
            <a:picLocks noChangeAspect="1"/>
          </p:cNvPicPr>
          <p:nvPr/>
        </p:nvPicPr>
        <p:blipFill>
          <a:blip r:embed="rId2"/>
          <a:stretch>
            <a:fillRect/>
          </a:stretch>
        </p:blipFill>
        <p:spPr>
          <a:xfrm>
            <a:off x="323120" y="0"/>
            <a:ext cx="3688080" cy="6849293"/>
          </a:xfrm>
          <a:prstGeom prst="rect">
            <a:avLst/>
          </a:prstGeom>
          <a:ln w="12700">
            <a:miter lim="400000"/>
          </a:ln>
        </p:spPr>
      </p:pic>
      <p:sp>
        <p:nvSpPr>
          <p:cNvPr id="6779" name="TextBox 19"/>
          <p:cNvSpPr txBox="1"/>
          <p:nvPr/>
        </p:nvSpPr>
        <p:spPr>
          <a:xfrm>
            <a:off x="4183379" y="6433251"/>
            <a:ext cx="3086101" cy="300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1600">
                <a:latin typeface="+mn-lt"/>
                <a:ea typeface="+mn-ea"/>
                <a:cs typeface="+mn-cs"/>
                <a:sym typeface="Calibri"/>
              </a:defRPr>
            </a:lvl1pPr>
          </a:lstStyle>
          <a:p>
            <a:r>
              <a:t>Code of Hammurabi, Louvre, Paris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777">
                                            <p:bg/>
                                          </p:spTgt>
                                        </p:tgtEl>
                                        <p:attrNameLst>
                                          <p:attrName>style.visibility</p:attrName>
                                        </p:attrNameLst>
                                      </p:cBhvr>
                                      <p:to>
                                        <p:strVal val="visible"/>
                                      </p:to>
                                    </p:set>
                                    <p:anim calcmode="lin" valueType="num">
                                      <p:cBhvr>
                                        <p:cTn id="7" dur="500" fill="hold"/>
                                        <p:tgtEl>
                                          <p:spTgt spid="6777">
                                            <p:bg/>
                                          </p:spTgt>
                                        </p:tgtEl>
                                        <p:attrNameLst>
                                          <p:attrName>ppt_w</p:attrName>
                                        </p:attrNameLst>
                                      </p:cBhvr>
                                      <p:tavLst>
                                        <p:tav tm="0">
                                          <p:val>
                                            <p:fltVal val="0"/>
                                          </p:val>
                                        </p:tav>
                                        <p:tav tm="100000">
                                          <p:val>
                                            <p:strVal val="#ppt_w"/>
                                          </p:val>
                                        </p:tav>
                                      </p:tavLst>
                                    </p:anim>
                                    <p:anim calcmode="lin" valueType="num">
                                      <p:cBhvr>
                                        <p:cTn id="8" dur="500" fill="hold"/>
                                        <p:tgtEl>
                                          <p:spTgt spid="677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777">
                                            <p:txEl>
                                              <p:pRg st="0" end="0"/>
                                            </p:txEl>
                                          </p:spTgt>
                                        </p:tgtEl>
                                        <p:attrNameLst>
                                          <p:attrName>style.visibility</p:attrName>
                                        </p:attrNameLst>
                                      </p:cBhvr>
                                      <p:to>
                                        <p:strVal val="visible"/>
                                      </p:to>
                                    </p:set>
                                    <p:anim calcmode="lin" valueType="num">
                                      <p:cBhvr>
                                        <p:cTn id="11" dur="500" fill="hold"/>
                                        <p:tgtEl>
                                          <p:spTgt spid="677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77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777">
                                            <p:txEl>
                                              <p:pRg st="1" end="1"/>
                                            </p:txEl>
                                          </p:spTgt>
                                        </p:tgtEl>
                                        <p:attrNameLst>
                                          <p:attrName>style.visibility</p:attrName>
                                        </p:attrNameLst>
                                      </p:cBhvr>
                                      <p:to>
                                        <p:strVal val="visible"/>
                                      </p:to>
                                    </p:set>
                                    <p:anim calcmode="lin" valueType="num">
                                      <p:cBhvr>
                                        <p:cTn id="17" dur="500" fill="hold"/>
                                        <p:tgtEl>
                                          <p:spTgt spid="677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77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777">
                                            <p:txEl>
                                              <p:pRg st="2" end="2"/>
                                            </p:txEl>
                                          </p:spTgt>
                                        </p:tgtEl>
                                        <p:attrNameLst>
                                          <p:attrName>style.visibility</p:attrName>
                                        </p:attrNameLst>
                                      </p:cBhvr>
                                      <p:to>
                                        <p:strVal val="visible"/>
                                      </p:to>
                                    </p:set>
                                    <p:anim calcmode="lin" valueType="num">
                                      <p:cBhvr>
                                        <p:cTn id="23" dur="500" fill="hold"/>
                                        <p:tgtEl>
                                          <p:spTgt spid="677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77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777">
                                            <p:txEl>
                                              <p:pRg st="3" end="3"/>
                                            </p:txEl>
                                          </p:spTgt>
                                        </p:tgtEl>
                                        <p:attrNameLst>
                                          <p:attrName>style.visibility</p:attrName>
                                        </p:attrNameLst>
                                      </p:cBhvr>
                                      <p:to>
                                        <p:strVal val="visible"/>
                                      </p:to>
                                    </p:set>
                                    <p:anim calcmode="lin" valueType="num">
                                      <p:cBhvr>
                                        <p:cTn id="29" dur="500" fill="hold"/>
                                        <p:tgtEl>
                                          <p:spTgt spid="677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677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6777">
                                            <p:txEl>
                                              <p:pRg st="4" end="4"/>
                                            </p:txEl>
                                          </p:spTgt>
                                        </p:tgtEl>
                                        <p:attrNameLst>
                                          <p:attrName>style.visibility</p:attrName>
                                        </p:attrNameLst>
                                      </p:cBhvr>
                                      <p:to>
                                        <p:strVal val="visible"/>
                                      </p:to>
                                    </p:set>
                                    <p:anim calcmode="lin" valueType="num">
                                      <p:cBhvr>
                                        <p:cTn id="35" dur="500" fill="hold"/>
                                        <p:tgtEl>
                                          <p:spTgt spid="677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677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7" grpId="1" build="p"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1" name="Title 1"/>
          <p:cNvSpPr txBox="1">
            <a:spLocks noGrp="1"/>
          </p:cNvSpPr>
          <p:nvPr>
            <p:ph type="title"/>
          </p:nvPr>
        </p:nvSpPr>
        <p:spPr>
          <a:xfrm>
            <a:off x="513005" y="67308"/>
            <a:ext cx="11165989" cy="637198"/>
          </a:xfrm>
          <a:prstGeom prst="rect">
            <a:avLst/>
          </a:prstGeom>
        </p:spPr>
        <p:txBody>
          <a:bodyPr lIns="45719" tIns="45720" rIns="45719" bIns="45720" anchor="ctr">
            <a:normAutofit fontScale="90000"/>
          </a:bodyPr>
          <a:lstStyle>
            <a:lvl1pPr algn="ctr" defTabSz="740663">
              <a:defRPr sz="2592">
                <a:solidFill>
                  <a:srgbClr val="C00000"/>
                </a:solidFill>
                <a:effectLst>
                  <a:outerShdw blurRad="30861" dist="30861" dir="2700000" rotWithShape="0">
                    <a:srgbClr val="000000">
                      <a:alpha val="43137"/>
                    </a:srgbClr>
                  </a:outerShdw>
                </a:effectLst>
              </a:defRPr>
            </a:lvl1pPr>
          </a:lstStyle>
          <a:p>
            <a:r>
              <a:rPr lang="en-US" sz="2550" dirty="0"/>
              <a:t>Some Case Law Comparisons Between Moses' Law and Hammurabi's Code</a:t>
            </a:r>
            <a:br>
              <a:rPr lang="en-US" sz="2550" dirty="0">
                <a:solidFill>
                  <a:schemeClr val="bg1"/>
                </a:solidFill>
              </a:rPr>
            </a:br>
            <a:r>
              <a:rPr sz="2550" dirty="0" err="1">
                <a:solidFill>
                  <a:schemeClr val="bg1"/>
                </a:solidFill>
              </a:rPr>
              <a:t>Algunas</a:t>
            </a:r>
            <a:r>
              <a:rPr sz="2550" dirty="0">
                <a:solidFill>
                  <a:schemeClr val="bg1"/>
                </a:solidFill>
              </a:rPr>
              <a:t> </a:t>
            </a:r>
            <a:r>
              <a:rPr sz="2550" dirty="0" err="1">
                <a:solidFill>
                  <a:schemeClr val="bg1"/>
                </a:solidFill>
              </a:rPr>
              <a:t>comparaciones</a:t>
            </a:r>
            <a:r>
              <a:rPr sz="2550" dirty="0">
                <a:solidFill>
                  <a:schemeClr val="bg1"/>
                </a:solidFill>
              </a:rPr>
              <a:t> entre las </a:t>
            </a:r>
            <a:r>
              <a:rPr sz="2550" dirty="0" err="1">
                <a:solidFill>
                  <a:schemeClr val="bg1"/>
                </a:solidFill>
              </a:rPr>
              <a:t>leyes</a:t>
            </a:r>
            <a:r>
              <a:rPr sz="2550" dirty="0">
                <a:solidFill>
                  <a:schemeClr val="bg1"/>
                </a:solidFill>
              </a:rPr>
              <a:t> de Moisés y </a:t>
            </a:r>
            <a:r>
              <a:rPr sz="2550" dirty="0" err="1">
                <a:solidFill>
                  <a:schemeClr val="bg1"/>
                </a:solidFill>
              </a:rPr>
              <a:t>el</a:t>
            </a:r>
            <a:r>
              <a:rPr sz="2550" dirty="0">
                <a:solidFill>
                  <a:schemeClr val="bg1"/>
                </a:solidFill>
              </a:rPr>
              <a:t> </a:t>
            </a:r>
            <a:r>
              <a:rPr sz="2550" dirty="0" err="1">
                <a:solidFill>
                  <a:schemeClr val="bg1"/>
                </a:solidFill>
              </a:rPr>
              <a:t>código</a:t>
            </a:r>
            <a:r>
              <a:rPr sz="2550" dirty="0">
                <a:solidFill>
                  <a:schemeClr val="bg1"/>
                </a:solidFill>
              </a:rPr>
              <a:t> de ley de </a:t>
            </a:r>
            <a:r>
              <a:rPr sz="2550" dirty="0" err="1">
                <a:solidFill>
                  <a:schemeClr val="bg1"/>
                </a:solidFill>
              </a:rPr>
              <a:t>Hamurabi</a:t>
            </a:r>
            <a:endParaRPr lang="en-US" sz="2550" dirty="0" err="1">
              <a:solidFill>
                <a:schemeClr val="bg1"/>
              </a:solidFill>
            </a:endParaRPr>
          </a:p>
        </p:txBody>
      </p:sp>
      <p:sp>
        <p:nvSpPr>
          <p:cNvPr id="6782" name="Content Placeholder 3"/>
          <p:cNvSpPr txBox="1">
            <a:spLocks noGrp="1"/>
          </p:cNvSpPr>
          <p:nvPr>
            <p:ph type="body" idx="1"/>
          </p:nvPr>
        </p:nvSpPr>
        <p:spPr>
          <a:xfrm>
            <a:off x="187813" y="937260"/>
            <a:ext cx="6281567" cy="5784216"/>
          </a:xfrm>
          <a:prstGeom prst="rect">
            <a:avLst/>
          </a:prstGeom>
          <a:solidFill>
            <a:srgbClr val="FFFF66"/>
          </a:solidFill>
        </p:spPr>
        <p:txBody>
          <a:bodyPr lIns="45719" tIns="45720" rIns="45719" bIns="45720" anchor="t">
            <a:normAutofit fontScale="92500"/>
          </a:bodyPr>
          <a:lstStyle/>
          <a:p>
            <a:pPr marL="0" indent="0">
              <a:lnSpc>
                <a:spcPct val="108000"/>
              </a:lnSpc>
              <a:buSzTx/>
              <a:buNone/>
              <a:defRPr sz="2800">
                <a:solidFill>
                  <a:srgbClr val="FF0000"/>
                </a:solidFill>
                <a:effectLst>
                  <a:outerShdw blurRad="38100" dist="38100" dir="2700000" rotWithShape="0">
                    <a:srgbClr val="000000">
                      <a:alpha val="43137"/>
                    </a:srgbClr>
                  </a:outerShdw>
                </a:effectLst>
              </a:defRPr>
            </a:pPr>
            <a:r>
              <a:rPr dirty="0"/>
              <a:t>HAMURABI</a:t>
            </a:r>
          </a:p>
          <a:p>
            <a:pPr marL="0" indent="0">
              <a:lnSpc>
                <a:spcPct val="108000"/>
              </a:lnSpc>
              <a:buSzTx/>
              <a:buNone/>
              <a:defRPr sz="2000" i="1">
                <a:latin typeface="Arial Narrow"/>
                <a:ea typeface="Arial Narrow"/>
                <a:cs typeface="Arial Narrow"/>
                <a:sym typeface="Arial Narrow"/>
              </a:defRPr>
            </a:pPr>
            <a:r>
              <a:rPr dirty="0">
                <a:solidFill>
                  <a:srgbClr val="C00000"/>
                </a:solidFill>
              </a:rPr>
              <a:t>If a man is in debt and sells his wife, son, or daughter, or binds them over to service, for three years they shall work in the house of their purchaser or master; in the fourth year they shall be given their freedom. (#117).</a:t>
            </a:r>
          </a:p>
          <a:p>
            <a:pPr marL="0" indent="0">
              <a:lnSpc>
                <a:spcPct val="108000"/>
              </a:lnSpc>
              <a:buSzTx/>
              <a:buNone/>
              <a:defRPr sz="2000" i="1">
                <a:latin typeface="Arial Narrow"/>
                <a:ea typeface="Arial Narrow"/>
                <a:cs typeface="Arial Narrow"/>
                <a:sym typeface="Arial Narrow"/>
              </a:defRPr>
            </a:pPr>
            <a:r>
              <a:rPr dirty="0"/>
              <a:t>Si </a:t>
            </a:r>
            <a:r>
              <a:rPr dirty="0" err="1"/>
              <a:t>alguno</a:t>
            </a:r>
            <a:r>
              <a:rPr dirty="0"/>
              <a:t> </a:t>
            </a:r>
            <a:r>
              <a:rPr dirty="0" err="1"/>
              <a:t>tuviere</a:t>
            </a:r>
            <a:r>
              <a:rPr dirty="0"/>
              <a:t> </a:t>
            </a:r>
            <a:r>
              <a:rPr dirty="0" err="1"/>
              <a:t>deudas</a:t>
            </a:r>
            <a:r>
              <a:rPr dirty="0"/>
              <a:t> y </a:t>
            </a:r>
            <a:r>
              <a:rPr dirty="0" err="1"/>
              <a:t>vendiere</a:t>
            </a:r>
            <a:r>
              <a:rPr dirty="0"/>
              <a:t> a </a:t>
            </a:r>
            <a:r>
              <a:rPr dirty="0" err="1"/>
              <a:t>su</a:t>
            </a:r>
            <a:r>
              <a:rPr dirty="0"/>
              <a:t> </a:t>
            </a:r>
            <a:r>
              <a:rPr dirty="0" err="1"/>
              <a:t>mujer</a:t>
            </a:r>
            <a:r>
              <a:rPr dirty="0"/>
              <a:t>, </a:t>
            </a:r>
            <a:r>
              <a:rPr dirty="0" err="1"/>
              <a:t>hijo</a:t>
            </a:r>
            <a:r>
              <a:rPr dirty="0"/>
              <a:t> o </a:t>
            </a:r>
            <a:r>
              <a:rPr dirty="0" err="1"/>
              <a:t>hija</a:t>
            </a:r>
            <a:r>
              <a:rPr dirty="0"/>
              <a:t>, </a:t>
            </a:r>
            <a:r>
              <a:rPr dirty="0" err="1"/>
              <a:t>o</a:t>
            </a:r>
            <a:r>
              <a:rPr dirty="0"/>
              <a:t> </a:t>
            </a:r>
            <a:r>
              <a:rPr dirty="0" err="1"/>
              <a:t>los</a:t>
            </a:r>
            <a:r>
              <a:rPr dirty="0"/>
              <a:t> </a:t>
            </a:r>
            <a:r>
              <a:rPr dirty="0" err="1"/>
              <a:t>obligare</a:t>
            </a:r>
            <a:r>
              <a:rPr dirty="0"/>
              <a:t> a </a:t>
            </a:r>
            <a:r>
              <a:rPr dirty="0" err="1"/>
              <a:t>servidumbre</a:t>
            </a:r>
            <a:r>
              <a:rPr dirty="0"/>
              <a:t>, </a:t>
            </a:r>
            <a:r>
              <a:rPr dirty="0" err="1"/>
              <a:t>durante</a:t>
            </a:r>
            <a:r>
              <a:rPr dirty="0"/>
              <a:t> </a:t>
            </a:r>
            <a:r>
              <a:rPr dirty="0" err="1"/>
              <a:t>tres</a:t>
            </a:r>
            <a:r>
              <a:rPr dirty="0"/>
              <a:t> </a:t>
            </a:r>
            <a:r>
              <a:rPr dirty="0" err="1"/>
              <a:t>años</a:t>
            </a:r>
            <a:r>
              <a:rPr dirty="0"/>
              <a:t> </a:t>
            </a:r>
            <a:r>
              <a:rPr dirty="0" err="1"/>
              <a:t>trabajarán</a:t>
            </a:r>
            <a:r>
              <a:rPr dirty="0"/>
              <a:t> </a:t>
            </a:r>
            <a:r>
              <a:rPr dirty="0" err="1"/>
              <a:t>en</a:t>
            </a:r>
            <a:r>
              <a:rPr dirty="0"/>
              <a:t> la casa de </a:t>
            </a:r>
            <a:r>
              <a:rPr dirty="0" err="1"/>
              <a:t>su</a:t>
            </a:r>
            <a:r>
              <a:rPr dirty="0"/>
              <a:t> comprador o </a:t>
            </a:r>
            <a:r>
              <a:rPr dirty="0" err="1"/>
              <a:t>amo</a:t>
            </a:r>
            <a:r>
              <a:rPr dirty="0"/>
              <a:t>; </a:t>
            </a:r>
            <a:r>
              <a:rPr dirty="0" err="1"/>
              <a:t>en</a:t>
            </a:r>
            <a:r>
              <a:rPr dirty="0"/>
              <a:t> </a:t>
            </a:r>
            <a:r>
              <a:rPr dirty="0" err="1"/>
              <a:t>el</a:t>
            </a:r>
            <a:r>
              <a:rPr dirty="0"/>
              <a:t> </a:t>
            </a:r>
            <a:r>
              <a:rPr dirty="0" err="1"/>
              <a:t>cuarto</a:t>
            </a:r>
            <a:r>
              <a:rPr dirty="0"/>
              <a:t> </a:t>
            </a:r>
            <a:r>
              <a:rPr dirty="0" err="1"/>
              <a:t>año</a:t>
            </a:r>
            <a:r>
              <a:rPr dirty="0"/>
              <a:t> se les </a:t>
            </a:r>
            <a:r>
              <a:rPr dirty="0" err="1"/>
              <a:t>dará</a:t>
            </a:r>
            <a:r>
              <a:rPr dirty="0"/>
              <a:t> la </a:t>
            </a:r>
            <a:r>
              <a:rPr dirty="0" err="1"/>
              <a:t>libertad</a:t>
            </a:r>
            <a:r>
              <a:rPr dirty="0"/>
              <a:t>. (#117).</a:t>
            </a:r>
            <a:r>
              <a:rPr lang="en-US" dirty="0"/>
              <a:t> </a:t>
            </a:r>
            <a:endParaRPr dirty="0"/>
          </a:p>
          <a:p>
            <a:pPr marL="0" indent="0">
              <a:lnSpc>
                <a:spcPct val="108000"/>
              </a:lnSpc>
              <a:buSzTx/>
              <a:buNone/>
              <a:defRPr sz="2000" i="1">
                <a:latin typeface="Arial Narrow"/>
                <a:ea typeface="Arial Narrow"/>
                <a:cs typeface="Arial Narrow"/>
                <a:sym typeface="Arial Narrow"/>
              </a:defRPr>
            </a:pPr>
            <a:r>
              <a:rPr dirty="0">
                <a:solidFill>
                  <a:srgbClr val="C00000"/>
                </a:solidFill>
              </a:rPr>
              <a:t>If a man destroys the eye of another man, they shall destroy his eye. If he breaks another man's bone, they shall break his bone. If a man knocks out a tooth of a man of his own rank, they shall knock out his tooth (#196-197, 200).</a:t>
            </a:r>
          </a:p>
          <a:p>
            <a:pPr marL="0" indent="0">
              <a:lnSpc>
                <a:spcPct val="108000"/>
              </a:lnSpc>
              <a:buNone/>
              <a:defRPr sz="2000" i="1">
                <a:latin typeface="Arial Narrow"/>
                <a:ea typeface="Arial Narrow"/>
                <a:cs typeface="Arial Narrow"/>
                <a:sym typeface="Arial Narrow"/>
              </a:defRPr>
            </a:pPr>
            <a:r>
              <a:rPr lang="en-US" dirty="0"/>
              <a:t>Si un hombre </a:t>
            </a:r>
            <a:r>
              <a:rPr lang="en-US" dirty="0" err="1"/>
              <a:t>destruye</a:t>
            </a:r>
            <a:r>
              <a:rPr lang="en-US" dirty="0"/>
              <a:t> </a:t>
            </a:r>
            <a:r>
              <a:rPr lang="en-US" dirty="0" err="1"/>
              <a:t>el</a:t>
            </a:r>
            <a:r>
              <a:rPr lang="en-US" dirty="0"/>
              <a:t> </a:t>
            </a:r>
            <a:r>
              <a:rPr lang="en-US" dirty="0" err="1"/>
              <a:t>ojo</a:t>
            </a:r>
            <a:r>
              <a:rPr lang="en-US" dirty="0"/>
              <a:t> de </a:t>
            </a:r>
            <a:r>
              <a:rPr lang="en-US" dirty="0" err="1"/>
              <a:t>otro</a:t>
            </a:r>
            <a:r>
              <a:rPr lang="en-US" dirty="0"/>
              <a:t> hombre, </a:t>
            </a:r>
            <a:r>
              <a:rPr lang="en-US" dirty="0" err="1"/>
              <a:t>destruirán</a:t>
            </a:r>
            <a:r>
              <a:rPr lang="en-US" dirty="0"/>
              <a:t> </a:t>
            </a:r>
            <a:r>
              <a:rPr lang="en-US" dirty="0" err="1"/>
              <a:t>su</a:t>
            </a:r>
            <a:r>
              <a:rPr lang="en-US" dirty="0"/>
              <a:t> </a:t>
            </a:r>
            <a:r>
              <a:rPr lang="en-US" dirty="0" err="1"/>
              <a:t>ojo</a:t>
            </a:r>
            <a:r>
              <a:rPr lang="en-US" dirty="0"/>
              <a:t>. Si </a:t>
            </a:r>
            <a:r>
              <a:rPr lang="en-US" dirty="0" err="1"/>
              <a:t>rompe</a:t>
            </a:r>
            <a:r>
              <a:rPr lang="en-US" dirty="0"/>
              <a:t> </a:t>
            </a:r>
            <a:r>
              <a:rPr lang="en-US" dirty="0" err="1"/>
              <a:t>el</a:t>
            </a:r>
            <a:r>
              <a:rPr lang="en-US" dirty="0"/>
              <a:t> </a:t>
            </a:r>
            <a:r>
              <a:rPr lang="en-US" dirty="0" err="1"/>
              <a:t>hueso</a:t>
            </a:r>
            <a:r>
              <a:rPr lang="en-US" dirty="0"/>
              <a:t> de </a:t>
            </a:r>
            <a:r>
              <a:rPr lang="en-US" dirty="0" err="1"/>
              <a:t>otro</a:t>
            </a:r>
            <a:r>
              <a:rPr lang="en-US" dirty="0"/>
              <a:t> hombre, le </a:t>
            </a:r>
            <a:r>
              <a:rPr lang="en-US" dirty="0" err="1"/>
              <a:t>romperán</a:t>
            </a:r>
            <a:r>
              <a:rPr lang="en-US" dirty="0"/>
              <a:t> </a:t>
            </a:r>
            <a:r>
              <a:rPr lang="en-US" dirty="0" err="1"/>
              <a:t>el</a:t>
            </a:r>
            <a:r>
              <a:rPr lang="en-US" dirty="0"/>
              <a:t> </a:t>
            </a:r>
            <a:r>
              <a:rPr lang="en-US" dirty="0" err="1"/>
              <a:t>hueso</a:t>
            </a:r>
            <a:r>
              <a:rPr lang="en-US" dirty="0"/>
              <a:t>. Si un hombre le </a:t>
            </a:r>
            <a:r>
              <a:rPr lang="en-US" dirty="0" err="1"/>
              <a:t>saca</a:t>
            </a:r>
            <a:r>
              <a:rPr lang="en-US" dirty="0"/>
              <a:t> un </a:t>
            </a:r>
            <a:r>
              <a:rPr lang="en-US" dirty="0" err="1"/>
              <a:t>diente</a:t>
            </a:r>
            <a:r>
              <a:rPr lang="en-US" dirty="0"/>
              <a:t> a un hombre de </a:t>
            </a:r>
            <a:r>
              <a:rPr lang="en-US" dirty="0" err="1"/>
              <a:t>su</a:t>
            </a:r>
            <a:r>
              <a:rPr lang="en-US" dirty="0"/>
              <a:t> </a:t>
            </a:r>
            <a:r>
              <a:rPr lang="en-US" dirty="0" err="1"/>
              <a:t>mismo</a:t>
            </a:r>
            <a:r>
              <a:rPr lang="en-US" dirty="0"/>
              <a:t> </a:t>
            </a:r>
            <a:r>
              <a:rPr lang="en-US" dirty="0" err="1"/>
              <a:t>rango</a:t>
            </a:r>
            <a:r>
              <a:rPr lang="en-US" dirty="0"/>
              <a:t>, le </a:t>
            </a:r>
            <a:r>
              <a:rPr lang="en-US" dirty="0" err="1"/>
              <a:t>sacarán</a:t>
            </a:r>
            <a:r>
              <a:rPr lang="en-US" dirty="0"/>
              <a:t> </a:t>
            </a:r>
            <a:r>
              <a:rPr lang="en-US" dirty="0" err="1"/>
              <a:t>el</a:t>
            </a:r>
            <a:r>
              <a:rPr lang="en-US" dirty="0"/>
              <a:t> </a:t>
            </a:r>
            <a:r>
              <a:rPr lang="en-US" dirty="0" err="1"/>
              <a:t>diente</a:t>
            </a:r>
            <a:r>
              <a:rPr lang="en-US" dirty="0"/>
              <a:t> (#196-197, 200).</a:t>
            </a:r>
          </a:p>
        </p:txBody>
      </p:sp>
      <p:grpSp>
        <p:nvGrpSpPr>
          <p:cNvPr id="6785" name="Content Placeholder 4"/>
          <p:cNvGrpSpPr/>
          <p:nvPr/>
        </p:nvGrpSpPr>
        <p:grpSpPr>
          <a:xfrm>
            <a:off x="6675119" y="937260"/>
            <a:ext cx="5329068" cy="5784217"/>
            <a:chOff x="0" y="0"/>
            <a:chExt cx="5329066" cy="5784215"/>
          </a:xfrm>
        </p:grpSpPr>
        <p:sp>
          <p:nvSpPr>
            <p:cNvPr id="6783" name="Rectangle"/>
            <p:cNvSpPr/>
            <p:nvPr/>
          </p:nvSpPr>
          <p:spPr>
            <a:xfrm>
              <a:off x="0" y="0"/>
              <a:ext cx="5329067" cy="5784216"/>
            </a:xfrm>
            <a:prstGeom prst="rect">
              <a:avLst/>
            </a:prstGeom>
            <a:solidFill>
              <a:srgbClr val="FFFF99"/>
            </a:solidFill>
            <a:ln w="12700" cap="flat">
              <a:noFill/>
              <a:miter lim="400000"/>
            </a:ln>
            <a:effectLst/>
          </p:spPr>
          <p:txBody>
            <a:bodyPr wrap="square" lIns="45719" tIns="45719" rIns="45719" bIns="45719" numCol="1" anchor="t">
              <a:noAutofit/>
            </a:bodyPr>
            <a:lstStyle/>
            <a:p>
              <a:pPr defTabSz="914400">
                <a:lnSpc>
                  <a:spcPct val="120000"/>
                </a:lnSpc>
                <a:spcBef>
                  <a:spcPts val="1000"/>
                </a:spcBef>
                <a:defRPr sz="2000" i="1">
                  <a:latin typeface="Arial Narrow"/>
                  <a:ea typeface="Arial Narrow"/>
                  <a:cs typeface="Arial Narrow"/>
                  <a:sym typeface="Arial Narrow"/>
                </a:defRPr>
              </a:pPr>
              <a:endParaRPr/>
            </a:p>
          </p:txBody>
        </p:sp>
        <p:sp>
          <p:nvSpPr>
            <p:cNvPr id="6784" name="MOSES / MOISÉS…"/>
            <p:cNvSpPr txBox="1"/>
            <p:nvPr/>
          </p:nvSpPr>
          <p:spPr>
            <a:xfrm>
              <a:off x="45720" y="0"/>
              <a:ext cx="5237627" cy="57842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defTabSz="914400">
                <a:spcBef>
                  <a:spcPts val="1000"/>
                </a:spcBef>
                <a:defRPr sz="2800">
                  <a:solidFill>
                    <a:srgbClr val="FF0000"/>
                  </a:solidFill>
                  <a:effectLst>
                    <a:outerShdw blurRad="38100" dist="38100" dir="2700000" rotWithShape="0">
                      <a:srgbClr val="000000">
                        <a:alpha val="43137"/>
                      </a:srgbClr>
                    </a:outerShdw>
                  </a:effectLst>
                  <a:latin typeface="Calibri Light"/>
                  <a:ea typeface="Calibri Light"/>
                  <a:cs typeface="Calibri Light"/>
                  <a:sym typeface="Calibri Light"/>
                </a:defRPr>
              </a:pPr>
              <a:r>
                <a:rPr dirty="0"/>
                <a:t>MOSES / MOISÉS</a:t>
              </a:r>
              <a:endParaRPr sz="1600" dirty="0"/>
            </a:p>
            <a:p>
              <a:pPr defTabSz="914400">
                <a:lnSpc>
                  <a:spcPct val="120000"/>
                </a:lnSpc>
                <a:spcBef>
                  <a:spcPts val="1000"/>
                </a:spcBef>
                <a:defRPr sz="2000" i="1">
                  <a:latin typeface="Arial Narrow"/>
                  <a:ea typeface="Arial Narrow"/>
                  <a:cs typeface="Arial Narrow"/>
                  <a:sym typeface="Arial Narrow"/>
                </a:defRPr>
              </a:pPr>
              <a:r>
                <a:rPr dirty="0">
                  <a:solidFill>
                    <a:srgbClr val="C00000"/>
                  </a:solidFill>
                </a:rPr>
                <a:t>When you buy a Hebrew slave, he shall serve six years, and in the seventh he shall go free, for nothing (21:2).</a:t>
              </a:r>
            </a:p>
            <a:p>
              <a:pPr defTabSz="914400">
                <a:lnSpc>
                  <a:spcPct val="120000"/>
                </a:lnSpc>
                <a:spcBef>
                  <a:spcPts val="1000"/>
                </a:spcBef>
                <a:defRPr sz="2000" i="1">
                  <a:latin typeface="Arial Narrow"/>
                  <a:ea typeface="Arial Narrow"/>
                  <a:cs typeface="Arial Narrow"/>
                  <a:sym typeface="Arial Narrow"/>
                </a:defRPr>
              </a:pPr>
              <a:r>
                <a:rPr dirty="0" err="1"/>
                <a:t>Cuando</a:t>
              </a:r>
              <a:r>
                <a:rPr dirty="0"/>
                <a:t> </a:t>
              </a:r>
              <a:r>
                <a:rPr dirty="0" err="1"/>
                <a:t>compréis</a:t>
              </a:r>
              <a:r>
                <a:rPr dirty="0"/>
                <a:t> un </a:t>
              </a:r>
              <a:r>
                <a:rPr dirty="0" err="1"/>
                <a:t>esclavo</a:t>
              </a:r>
              <a:r>
                <a:rPr dirty="0"/>
                <a:t> </a:t>
              </a:r>
              <a:r>
                <a:rPr dirty="0" err="1"/>
                <a:t>hebreo</a:t>
              </a:r>
              <a:r>
                <a:rPr dirty="0"/>
                <a:t>, </a:t>
              </a:r>
              <a:r>
                <a:rPr dirty="0" err="1"/>
                <a:t>servirá</a:t>
              </a:r>
              <a:r>
                <a:rPr dirty="0"/>
                <a:t> seis </a:t>
              </a:r>
              <a:r>
                <a:rPr dirty="0" err="1"/>
                <a:t>años</a:t>
              </a:r>
              <a:r>
                <a:rPr dirty="0"/>
                <a:t>, y al </a:t>
              </a:r>
              <a:r>
                <a:rPr dirty="0" err="1"/>
                <a:t>séptimo</a:t>
              </a:r>
              <a:r>
                <a:rPr dirty="0"/>
                <a:t> </a:t>
              </a:r>
              <a:r>
                <a:rPr dirty="0" err="1"/>
                <a:t>quedará</a:t>
              </a:r>
              <a:r>
                <a:rPr dirty="0"/>
                <a:t> libre, gratis (21:2).</a:t>
              </a:r>
            </a:p>
            <a:p>
              <a:pPr defTabSz="914400">
                <a:lnSpc>
                  <a:spcPct val="120000"/>
                </a:lnSpc>
                <a:spcBef>
                  <a:spcPts val="1000"/>
                </a:spcBef>
                <a:defRPr sz="2000" i="1">
                  <a:latin typeface="Arial Narrow"/>
                  <a:ea typeface="Arial Narrow"/>
                  <a:cs typeface="Arial Narrow"/>
                  <a:sym typeface="Arial Narrow"/>
                </a:defRPr>
              </a:pPr>
              <a:r>
                <a:rPr dirty="0">
                  <a:solidFill>
                    <a:srgbClr val="C00000"/>
                  </a:solidFill>
                </a:rPr>
                <a:t>But if there is harm, you shall pay life for life, eye for eye, tooth for tooth, hand for hand, foot for foot, burn for burn, wound for wound, stripe for stripe (21:23-25).</a:t>
              </a:r>
            </a:p>
            <a:p>
              <a:pPr defTabSz="914400">
                <a:lnSpc>
                  <a:spcPct val="120000"/>
                </a:lnSpc>
                <a:spcBef>
                  <a:spcPts val="1000"/>
                </a:spcBef>
                <a:defRPr sz="2000" i="1">
                  <a:latin typeface="Arial Narrow"/>
                  <a:ea typeface="Arial Narrow"/>
                  <a:cs typeface="Arial Narrow"/>
                  <a:sym typeface="Arial Narrow"/>
                </a:defRPr>
              </a:pPr>
              <a:r>
                <a:rPr dirty="0"/>
                <a:t>Pero </a:t>
              </a:r>
              <a:r>
                <a:rPr dirty="0" err="1"/>
                <a:t>si</a:t>
              </a:r>
              <a:r>
                <a:rPr dirty="0"/>
                <a:t> hay mal, </a:t>
              </a:r>
              <a:r>
                <a:rPr dirty="0" err="1"/>
                <a:t>pagaréis</a:t>
              </a:r>
              <a:r>
                <a:rPr dirty="0"/>
                <a:t> </a:t>
              </a:r>
              <a:r>
                <a:rPr dirty="0" err="1"/>
                <a:t>vida</a:t>
              </a:r>
              <a:r>
                <a:rPr dirty="0"/>
                <a:t> </a:t>
              </a:r>
              <a:r>
                <a:rPr dirty="0" err="1"/>
                <a:t>por</a:t>
              </a:r>
              <a:r>
                <a:rPr dirty="0"/>
                <a:t> </a:t>
              </a:r>
              <a:r>
                <a:rPr dirty="0" err="1"/>
                <a:t>vida</a:t>
              </a:r>
              <a:r>
                <a:rPr dirty="0"/>
                <a:t>, </a:t>
              </a:r>
              <a:r>
                <a:rPr dirty="0" err="1"/>
                <a:t>ojo</a:t>
              </a:r>
              <a:r>
                <a:rPr dirty="0"/>
                <a:t> </a:t>
              </a:r>
              <a:r>
                <a:rPr dirty="0" err="1"/>
                <a:t>por</a:t>
              </a:r>
              <a:r>
                <a:rPr dirty="0"/>
                <a:t> </a:t>
              </a:r>
              <a:r>
                <a:rPr dirty="0" err="1"/>
                <a:t>ojo</a:t>
              </a:r>
              <a:r>
                <a:rPr dirty="0"/>
                <a:t>, </a:t>
              </a:r>
              <a:r>
                <a:rPr dirty="0" err="1"/>
                <a:t>diente</a:t>
              </a:r>
              <a:r>
                <a:rPr dirty="0"/>
                <a:t> </a:t>
              </a:r>
              <a:r>
                <a:rPr dirty="0" err="1"/>
                <a:t>por</a:t>
              </a:r>
              <a:r>
                <a:rPr dirty="0"/>
                <a:t> </a:t>
              </a:r>
              <a:r>
                <a:rPr dirty="0" err="1"/>
                <a:t>diente</a:t>
              </a:r>
              <a:r>
                <a:rPr dirty="0"/>
                <a:t>, mano </a:t>
              </a:r>
              <a:r>
                <a:rPr dirty="0" err="1"/>
                <a:t>por</a:t>
              </a:r>
              <a:r>
                <a:rPr dirty="0"/>
                <a:t> mano, pie </a:t>
              </a:r>
              <a:r>
                <a:rPr dirty="0" err="1"/>
                <a:t>por</a:t>
              </a:r>
              <a:r>
                <a:rPr dirty="0"/>
                <a:t> pie, </a:t>
              </a:r>
              <a:r>
                <a:rPr dirty="0" err="1"/>
                <a:t>quemadura</a:t>
              </a:r>
              <a:r>
                <a:rPr dirty="0"/>
                <a:t> </a:t>
              </a:r>
              <a:r>
                <a:rPr dirty="0" err="1"/>
                <a:t>por</a:t>
              </a:r>
              <a:r>
                <a:rPr dirty="0"/>
                <a:t> </a:t>
              </a:r>
              <a:r>
                <a:rPr dirty="0" err="1"/>
                <a:t>quemadura</a:t>
              </a:r>
              <a:r>
                <a:rPr dirty="0"/>
                <a:t>, </a:t>
              </a:r>
              <a:r>
                <a:rPr dirty="0" err="1"/>
                <a:t>herida</a:t>
              </a:r>
              <a:r>
                <a:rPr dirty="0"/>
                <a:t> </a:t>
              </a:r>
              <a:r>
                <a:rPr dirty="0" err="1"/>
                <a:t>por</a:t>
              </a:r>
              <a:r>
                <a:rPr dirty="0"/>
                <a:t> </a:t>
              </a:r>
              <a:r>
                <a:rPr dirty="0" err="1"/>
                <a:t>herida</a:t>
              </a:r>
              <a:r>
                <a:rPr dirty="0"/>
                <a:t>, golpe </a:t>
              </a:r>
              <a:r>
                <a:rPr dirty="0" err="1"/>
                <a:t>por</a:t>
              </a:r>
              <a:r>
                <a:rPr dirty="0"/>
                <a:t> golpe (21:23-25).</a:t>
              </a:r>
            </a:p>
          </p:txBody>
        </p:sp>
      </p:grpSp>
      <p:sp>
        <p:nvSpPr>
          <p:cNvPr id="6786" name="Slide Number Placeholder 2"/>
          <p:cNvSpPr txBox="1">
            <a:spLocks noGrp="1"/>
          </p:cNvSpPr>
          <p:nvPr>
            <p:ph type="sldNum" sz="quarter" idx="2"/>
          </p:nvPr>
        </p:nvSpPr>
        <p:spPr>
          <a:xfrm>
            <a:off x="11533014" y="6356350"/>
            <a:ext cx="335867"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2" nodeType="afterEffect">
                                  <p:stCondLst>
                                    <p:cond delay="0"/>
                                  </p:stCondLst>
                                  <p:iterate>
                                    <p:tmAbs val="0"/>
                                  </p:iterate>
                                  <p:childTnLst>
                                    <p:set>
                                      <p:cBhvr>
                                        <p:cTn id="6" fill="hold"/>
                                        <p:tgtEl>
                                          <p:spTgt spid="6785"/>
                                        </p:tgtEl>
                                        <p:attrNameLst>
                                          <p:attrName>style.visibility</p:attrName>
                                        </p:attrNameLst>
                                      </p:cBhvr>
                                      <p:to>
                                        <p:strVal val="visible"/>
                                      </p:to>
                                    </p:set>
                                    <p:animEffect transition="in" filter="fade">
                                      <p:cBhvr>
                                        <p:cTn id="7" dur="500"/>
                                        <p:tgtEl>
                                          <p:spTgt spid="6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5" grpId="2"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 name="Content Placeholder 3"/>
          <p:cNvSpPr txBox="1">
            <a:spLocks noGrp="1"/>
          </p:cNvSpPr>
          <p:nvPr>
            <p:ph type="body" idx="1"/>
          </p:nvPr>
        </p:nvSpPr>
        <p:spPr>
          <a:xfrm>
            <a:off x="199019" y="208878"/>
            <a:ext cx="6281567" cy="5784216"/>
          </a:xfrm>
          <a:prstGeom prst="rect">
            <a:avLst/>
          </a:prstGeom>
          <a:solidFill>
            <a:srgbClr val="FFFF66"/>
          </a:solidFill>
        </p:spPr>
        <p:txBody>
          <a:bodyPr lIns="45719" tIns="45720" rIns="45719" bIns="45720" anchor="t">
            <a:normAutofit/>
          </a:bodyPr>
          <a:lstStyle/>
          <a:p>
            <a:pPr marL="0" indent="0">
              <a:lnSpc>
                <a:spcPct val="108000"/>
              </a:lnSpc>
              <a:buSzTx/>
              <a:buNone/>
              <a:defRPr sz="2800">
                <a:solidFill>
                  <a:srgbClr val="FF0000"/>
                </a:solidFill>
                <a:effectLst>
                  <a:outerShdw blurRad="38100" dist="38100" dir="2700000" rotWithShape="0">
                    <a:srgbClr val="000000">
                      <a:alpha val="43137"/>
                    </a:srgbClr>
                  </a:outerShdw>
                </a:effectLst>
              </a:defRPr>
            </a:pPr>
            <a:r>
              <a:rPr dirty="0"/>
              <a:t>HAMURABI</a:t>
            </a:r>
          </a:p>
          <a:p>
            <a:pPr marL="0" indent="0">
              <a:lnSpc>
                <a:spcPct val="108000"/>
              </a:lnSpc>
              <a:buSzTx/>
              <a:buNone/>
              <a:defRPr sz="2000" i="1">
                <a:latin typeface="Arial Narrow"/>
                <a:ea typeface="Arial Narrow"/>
                <a:cs typeface="Arial Narrow"/>
                <a:sym typeface="Arial Narrow"/>
              </a:defRPr>
            </a:pPr>
            <a:r>
              <a:rPr dirty="0">
                <a:solidFill>
                  <a:srgbClr val="C00000"/>
                </a:solidFill>
              </a:rPr>
              <a:t>If a man has struck a free woman with child, and has caused her to miscarry, he shall pay ten shekels for her miscarriage (#209).</a:t>
            </a:r>
          </a:p>
          <a:p>
            <a:pPr marL="0" indent="0">
              <a:lnSpc>
                <a:spcPct val="108000"/>
              </a:lnSpc>
              <a:buSzTx/>
              <a:buNone/>
              <a:defRPr sz="2000" i="1">
                <a:latin typeface="Arial Narrow"/>
                <a:ea typeface="Arial Narrow"/>
                <a:cs typeface="Arial Narrow"/>
                <a:sym typeface="Arial Narrow"/>
              </a:defRPr>
            </a:pPr>
            <a:r>
              <a:rPr dirty="0"/>
              <a:t>Si un hombre ha </a:t>
            </a:r>
            <a:r>
              <a:rPr dirty="0" err="1"/>
              <a:t>dejado</a:t>
            </a:r>
            <a:r>
              <a:rPr dirty="0"/>
              <a:t> </a:t>
            </a:r>
            <a:r>
              <a:rPr dirty="0" err="1"/>
              <a:t>embarazada</a:t>
            </a:r>
            <a:r>
              <a:rPr dirty="0"/>
              <a:t> a </a:t>
            </a:r>
            <a:r>
              <a:rPr dirty="0" err="1"/>
              <a:t>una</a:t>
            </a:r>
            <a:r>
              <a:rPr dirty="0"/>
              <a:t> </a:t>
            </a:r>
            <a:r>
              <a:rPr dirty="0" err="1"/>
              <a:t>mujer</a:t>
            </a:r>
            <a:r>
              <a:rPr dirty="0"/>
              <a:t> libre y la ha </a:t>
            </a:r>
            <a:r>
              <a:rPr dirty="0" err="1"/>
              <a:t>hecho</a:t>
            </a:r>
            <a:r>
              <a:rPr dirty="0"/>
              <a:t> </a:t>
            </a:r>
            <a:r>
              <a:rPr dirty="0" err="1"/>
              <a:t>abortar</a:t>
            </a:r>
            <a:r>
              <a:rPr dirty="0"/>
              <a:t>, </a:t>
            </a:r>
            <a:r>
              <a:rPr dirty="0" err="1"/>
              <a:t>pagará</a:t>
            </a:r>
            <a:r>
              <a:rPr dirty="0"/>
              <a:t> </a:t>
            </a:r>
            <a:r>
              <a:rPr dirty="0" err="1"/>
              <a:t>diez</a:t>
            </a:r>
            <a:r>
              <a:rPr dirty="0"/>
              <a:t> </a:t>
            </a:r>
            <a:r>
              <a:rPr dirty="0" err="1"/>
              <a:t>siclos</a:t>
            </a:r>
            <a:r>
              <a:rPr dirty="0"/>
              <a:t> </a:t>
            </a:r>
            <a:r>
              <a:rPr dirty="0" err="1"/>
              <a:t>por</a:t>
            </a:r>
            <a:r>
              <a:rPr dirty="0"/>
              <a:t> </a:t>
            </a:r>
            <a:r>
              <a:rPr dirty="0" err="1"/>
              <a:t>su</a:t>
            </a:r>
            <a:r>
              <a:rPr dirty="0"/>
              <a:t> </a:t>
            </a:r>
            <a:r>
              <a:rPr dirty="0" err="1"/>
              <a:t>aborto</a:t>
            </a:r>
            <a:r>
              <a:rPr dirty="0"/>
              <a:t> (#209).</a:t>
            </a:r>
          </a:p>
          <a:p>
            <a:pPr marL="0" indent="0">
              <a:lnSpc>
                <a:spcPct val="108000"/>
              </a:lnSpc>
              <a:buSzTx/>
              <a:buNone/>
              <a:defRPr sz="2000" i="1">
                <a:latin typeface="Arial Narrow"/>
                <a:ea typeface="Arial Narrow"/>
                <a:cs typeface="Arial Narrow"/>
                <a:sym typeface="Arial Narrow"/>
              </a:defRPr>
            </a:pPr>
            <a:r>
              <a:rPr dirty="0">
                <a:solidFill>
                  <a:srgbClr val="C00000"/>
                </a:solidFill>
              </a:rPr>
              <a:t>If a man's ox be a </a:t>
            </a:r>
            <a:r>
              <a:rPr dirty="0" err="1">
                <a:solidFill>
                  <a:srgbClr val="C00000"/>
                </a:solidFill>
              </a:rPr>
              <a:t>gorer</a:t>
            </a:r>
            <a:r>
              <a:rPr dirty="0">
                <a:solidFill>
                  <a:srgbClr val="C00000"/>
                </a:solidFill>
              </a:rPr>
              <a:t>, and has revealed its evil propensity as a </a:t>
            </a:r>
            <a:r>
              <a:rPr dirty="0" err="1">
                <a:solidFill>
                  <a:srgbClr val="C00000"/>
                </a:solidFill>
              </a:rPr>
              <a:t>gorer</a:t>
            </a:r>
            <a:r>
              <a:rPr dirty="0">
                <a:solidFill>
                  <a:srgbClr val="C00000"/>
                </a:solidFill>
              </a:rPr>
              <a:t>, and he has not blunted its horn, or shut up the ox, and then that ox has gored a free man, and caused his death, the owner shall pay half a mina of silver (#251).</a:t>
            </a:r>
          </a:p>
          <a:p>
            <a:pPr marL="0" indent="0">
              <a:lnSpc>
                <a:spcPct val="108000"/>
              </a:lnSpc>
              <a:buSzTx/>
              <a:buNone/>
              <a:defRPr sz="2000" i="1">
                <a:latin typeface="Arial Narrow"/>
                <a:ea typeface="Arial Narrow"/>
                <a:cs typeface="Arial Narrow"/>
                <a:sym typeface="Arial Narrow"/>
              </a:defRPr>
            </a:pPr>
            <a:r>
              <a:rPr dirty="0"/>
              <a:t>Si </a:t>
            </a:r>
            <a:r>
              <a:rPr dirty="0" err="1"/>
              <a:t>el</a:t>
            </a:r>
            <a:r>
              <a:rPr dirty="0"/>
              <a:t> </a:t>
            </a:r>
            <a:r>
              <a:rPr dirty="0" err="1"/>
              <a:t>buey</a:t>
            </a:r>
            <a:r>
              <a:rPr dirty="0"/>
              <a:t> de un hombre es </a:t>
            </a:r>
            <a:r>
              <a:rPr dirty="0" err="1"/>
              <a:t>acorneador</a:t>
            </a:r>
            <a:r>
              <a:rPr dirty="0"/>
              <a:t>, y ha </a:t>
            </a:r>
            <a:r>
              <a:rPr dirty="0" err="1"/>
              <a:t>revelado</a:t>
            </a:r>
            <a:r>
              <a:rPr dirty="0"/>
              <a:t> </a:t>
            </a:r>
            <a:r>
              <a:rPr dirty="0" err="1"/>
              <a:t>su</a:t>
            </a:r>
            <a:r>
              <a:rPr dirty="0"/>
              <a:t> mala </a:t>
            </a:r>
            <a:r>
              <a:rPr dirty="0" err="1"/>
              <a:t>propensión</a:t>
            </a:r>
            <a:r>
              <a:rPr dirty="0"/>
              <a:t> </a:t>
            </a:r>
            <a:r>
              <a:rPr dirty="0" err="1"/>
              <a:t>como</a:t>
            </a:r>
            <a:r>
              <a:rPr dirty="0"/>
              <a:t> </a:t>
            </a:r>
            <a:r>
              <a:rPr dirty="0" err="1"/>
              <a:t>acorneador</a:t>
            </a:r>
            <a:r>
              <a:rPr dirty="0"/>
              <a:t>, y no ha </a:t>
            </a:r>
            <a:r>
              <a:rPr dirty="0" err="1"/>
              <a:t>desafilado</a:t>
            </a:r>
            <a:r>
              <a:rPr dirty="0"/>
              <a:t> </a:t>
            </a:r>
            <a:r>
              <a:rPr dirty="0" err="1"/>
              <a:t>su</a:t>
            </a:r>
            <a:r>
              <a:rPr dirty="0"/>
              <a:t> </a:t>
            </a:r>
            <a:r>
              <a:rPr dirty="0" err="1"/>
              <a:t>cuerno</a:t>
            </a:r>
            <a:r>
              <a:rPr dirty="0"/>
              <a:t>, </a:t>
            </a:r>
            <a:r>
              <a:rPr dirty="0" err="1"/>
              <a:t>ni</a:t>
            </a:r>
            <a:r>
              <a:rPr dirty="0"/>
              <a:t> </a:t>
            </a:r>
            <a:r>
              <a:rPr dirty="0" err="1"/>
              <a:t>cerrado</a:t>
            </a:r>
            <a:r>
              <a:rPr dirty="0"/>
              <a:t> </a:t>
            </a:r>
            <a:r>
              <a:rPr dirty="0" err="1"/>
              <a:t>el</a:t>
            </a:r>
            <a:r>
              <a:rPr dirty="0"/>
              <a:t> </a:t>
            </a:r>
            <a:r>
              <a:rPr dirty="0" err="1"/>
              <a:t>buey</a:t>
            </a:r>
            <a:r>
              <a:rPr dirty="0"/>
              <a:t>, y </a:t>
            </a:r>
            <a:r>
              <a:rPr dirty="0" err="1"/>
              <a:t>entonces</a:t>
            </a:r>
            <a:r>
              <a:rPr dirty="0"/>
              <a:t> ese </a:t>
            </a:r>
            <a:r>
              <a:rPr dirty="0" err="1"/>
              <a:t>buey</a:t>
            </a:r>
            <a:r>
              <a:rPr dirty="0"/>
              <a:t> ha </a:t>
            </a:r>
            <a:r>
              <a:rPr dirty="0" err="1"/>
              <a:t>acorneado</a:t>
            </a:r>
            <a:r>
              <a:rPr dirty="0"/>
              <a:t> a un hombre libre, y le ha </a:t>
            </a:r>
            <a:r>
              <a:rPr dirty="0" err="1"/>
              <a:t>causado</a:t>
            </a:r>
            <a:r>
              <a:rPr dirty="0"/>
              <a:t> la </a:t>
            </a:r>
            <a:r>
              <a:rPr dirty="0" err="1"/>
              <a:t>muerte</a:t>
            </a:r>
            <a:r>
              <a:rPr dirty="0"/>
              <a:t>, </a:t>
            </a:r>
            <a:r>
              <a:rPr dirty="0" err="1"/>
              <a:t>el</a:t>
            </a:r>
            <a:r>
              <a:rPr dirty="0"/>
              <a:t> </a:t>
            </a:r>
            <a:r>
              <a:rPr dirty="0" err="1"/>
              <a:t>propietario</a:t>
            </a:r>
            <a:r>
              <a:rPr dirty="0"/>
              <a:t> </a:t>
            </a:r>
            <a:r>
              <a:rPr dirty="0" err="1"/>
              <a:t>deberá</a:t>
            </a:r>
            <a:r>
              <a:rPr dirty="0"/>
              <a:t> </a:t>
            </a:r>
            <a:r>
              <a:rPr dirty="0" err="1"/>
              <a:t>pagar</a:t>
            </a:r>
            <a:r>
              <a:rPr dirty="0"/>
              <a:t> media mina de </a:t>
            </a:r>
            <a:r>
              <a:rPr dirty="0" err="1"/>
              <a:t>plata</a:t>
            </a:r>
            <a:r>
              <a:rPr dirty="0"/>
              <a:t> (#251).</a:t>
            </a:r>
          </a:p>
        </p:txBody>
      </p:sp>
      <p:grpSp>
        <p:nvGrpSpPr>
          <p:cNvPr id="6792" name="Content Placeholder 4"/>
          <p:cNvGrpSpPr/>
          <p:nvPr/>
        </p:nvGrpSpPr>
        <p:grpSpPr>
          <a:xfrm>
            <a:off x="6675119" y="208878"/>
            <a:ext cx="5329068" cy="5784217"/>
            <a:chOff x="0" y="0"/>
            <a:chExt cx="5329066" cy="5784215"/>
          </a:xfrm>
        </p:grpSpPr>
        <p:sp>
          <p:nvSpPr>
            <p:cNvPr id="6790" name="Rectangle"/>
            <p:cNvSpPr/>
            <p:nvPr/>
          </p:nvSpPr>
          <p:spPr>
            <a:xfrm>
              <a:off x="0" y="0"/>
              <a:ext cx="5329067" cy="5784216"/>
            </a:xfrm>
            <a:prstGeom prst="rect">
              <a:avLst/>
            </a:prstGeom>
            <a:solidFill>
              <a:srgbClr val="FFFF99"/>
            </a:solidFill>
            <a:ln w="12700" cap="flat">
              <a:noFill/>
              <a:miter lim="400000"/>
            </a:ln>
            <a:effectLst/>
          </p:spPr>
          <p:txBody>
            <a:bodyPr wrap="square" lIns="45719" tIns="45719" rIns="45719" bIns="45719" numCol="1" anchor="t">
              <a:noAutofit/>
            </a:bodyPr>
            <a:lstStyle/>
            <a:p>
              <a:pPr defTabSz="914400">
                <a:lnSpc>
                  <a:spcPct val="120000"/>
                </a:lnSpc>
                <a:spcBef>
                  <a:spcPts val="1000"/>
                </a:spcBef>
                <a:defRPr sz="2000" i="1">
                  <a:latin typeface="Arial Narrow"/>
                  <a:ea typeface="Arial Narrow"/>
                  <a:cs typeface="Arial Narrow"/>
                  <a:sym typeface="Arial Narrow"/>
                </a:defRPr>
              </a:pPr>
              <a:endParaRPr/>
            </a:p>
          </p:txBody>
        </p:sp>
        <p:sp>
          <p:nvSpPr>
            <p:cNvPr id="6791" name="MOSES / MOISÉS…"/>
            <p:cNvSpPr txBox="1"/>
            <p:nvPr/>
          </p:nvSpPr>
          <p:spPr>
            <a:xfrm>
              <a:off x="45720" y="0"/>
              <a:ext cx="5237627" cy="57842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p>
              <a:pPr defTabSz="886968">
                <a:spcBef>
                  <a:spcPts val="900"/>
                </a:spcBef>
                <a:defRPr sz="2716">
                  <a:solidFill>
                    <a:srgbClr val="FF0000"/>
                  </a:solidFill>
                  <a:effectLst>
                    <a:outerShdw blurRad="36957" dist="36957" dir="2700000" rotWithShape="0">
                      <a:srgbClr val="000000">
                        <a:alpha val="43137"/>
                      </a:srgbClr>
                    </a:outerShdw>
                  </a:effectLst>
                  <a:latin typeface="Calibri Light"/>
                  <a:ea typeface="Calibri Light"/>
                  <a:cs typeface="Calibri Light"/>
                  <a:sym typeface="Calibri Light"/>
                </a:defRPr>
              </a:pPr>
              <a:r>
                <a:rPr dirty="0"/>
                <a:t>MOSES / MOISÉS</a:t>
              </a:r>
              <a:endParaRPr sz="1552" dirty="0"/>
            </a:p>
            <a:p>
              <a:pPr defTabSz="886968">
                <a:lnSpc>
                  <a:spcPct val="120000"/>
                </a:lnSpc>
                <a:spcBef>
                  <a:spcPts val="900"/>
                </a:spcBef>
                <a:defRPr sz="1940" i="1">
                  <a:latin typeface="Arial Narrow"/>
                  <a:ea typeface="Arial Narrow"/>
                  <a:cs typeface="Arial Narrow"/>
                  <a:sym typeface="Arial Narrow"/>
                </a:defRPr>
              </a:pPr>
              <a:r>
                <a:rPr sz="1900" dirty="0">
                  <a:solidFill>
                    <a:srgbClr val="C00000"/>
                  </a:solidFill>
                </a:rPr>
                <a:t>When men strive together and hit a pregnant woman, so that her children come out, but there is no harm, the one who hit her shall surely be fined (21:22).</a:t>
              </a:r>
            </a:p>
            <a:p>
              <a:pPr defTabSz="886968">
                <a:lnSpc>
                  <a:spcPct val="120000"/>
                </a:lnSpc>
                <a:spcBef>
                  <a:spcPts val="900"/>
                </a:spcBef>
                <a:defRPr sz="1940" i="1">
                  <a:latin typeface="Arial Narrow"/>
                  <a:ea typeface="Arial Narrow"/>
                  <a:cs typeface="Arial Narrow"/>
                  <a:sym typeface="Arial Narrow"/>
                </a:defRPr>
              </a:pPr>
              <a:r>
                <a:rPr dirty="0" err="1"/>
                <a:t>Cuando</a:t>
              </a:r>
              <a:r>
                <a:rPr dirty="0"/>
                <a:t> </a:t>
              </a:r>
              <a:r>
                <a:rPr dirty="0" err="1"/>
                <a:t>los</a:t>
              </a:r>
              <a:r>
                <a:rPr dirty="0"/>
                <a:t> hombres se pelean y </a:t>
              </a:r>
              <a:r>
                <a:rPr dirty="0" err="1"/>
                <a:t>golpean</a:t>
              </a:r>
              <a:r>
                <a:rPr dirty="0"/>
                <a:t> a </a:t>
              </a:r>
              <a:r>
                <a:rPr dirty="0" err="1"/>
                <a:t>una</a:t>
              </a:r>
              <a:r>
                <a:rPr dirty="0"/>
                <a:t> </a:t>
              </a:r>
              <a:r>
                <a:rPr dirty="0" err="1"/>
                <a:t>mujer</a:t>
              </a:r>
              <a:r>
                <a:rPr dirty="0"/>
                <a:t> </a:t>
              </a:r>
              <a:r>
                <a:rPr dirty="0" err="1"/>
                <a:t>encinta</a:t>
              </a:r>
              <a:r>
                <a:rPr dirty="0"/>
                <a:t> para que sus </a:t>
              </a:r>
              <a:r>
                <a:rPr dirty="0" err="1"/>
                <a:t>hijos</a:t>
              </a:r>
              <a:r>
                <a:rPr dirty="0"/>
                <a:t> </a:t>
              </a:r>
              <a:r>
                <a:rPr dirty="0" err="1"/>
                <a:t>salgan</a:t>
              </a:r>
              <a:r>
                <a:rPr dirty="0"/>
                <a:t>, </a:t>
              </a:r>
              <a:r>
                <a:rPr dirty="0" err="1"/>
                <a:t>pero</a:t>
              </a:r>
              <a:r>
                <a:rPr dirty="0"/>
                <a:t> no hay </a:t>
              </a:r>
              <a:r>
                <a:rPr dirty="0" err="1"/>
                <a:t>daño</a:t>
              </a:r>
              <a:r>
                <a:rPr dirty="0"/>
                <a:t>, </a:t>
              </a:r>
              <a:r>
                <a:rPr dirty="0" err="1"/>
                <a:t>el</a:t>
              </a:r>
              <a:r>
                <a:rPr dirty="0"/>
                <a:t> que la </a:t>
              </a:r>
              <a:r>
                <a:rPr dirty="0" err="1"/>
                <a:t>golpee</a:t>
              </a:r>
              <a:r>
                <a:rPr dirty="0"/>
                <a:t> </a:t>
              </a:r>
              <a:r>
                <a:rPr dirty="0" err="1"/>
                <a:t>será</a:t>
              </a:r>
              <a:r>
                <a:rPr dirty="0"/>
                <a:t> </a:t>
              </a:r>
              <a:r>
                <a:rPr dirty="0" err="1"/>
                <a:t>multado</a:t>
              </a:r>
              <a:r>
                <a:rPr dirty="0"/>
                <a:t> (21:22).</a:t>
              </a:r>
              <a:endParaRPr sz="1552" dirty="0">
                <a:latin typeface="Carlito"/>
                <a:ea typeface="Carlito"/>
                <a:cs typeface="Carlito"/>
                <a:sym typeface="Carlito"/>
              </a:endParaRPr>
            </a:p>
            <a:p>
              <a:pPr defTabSz="886968">
                <a:lnSpc>
                  <a:spcPct val="120000"/>
                </a:lnSpc>
                <a:spcBef>
                  <a:spcPts val="900"/>
                </a:spcBef>
                <a:defRPr sz="1940" i="1">
                  <a:latin typeface="Arial Narrow"/>
                  <a:ea typeface="Arial Narrow"/>
                  <a:cs typeface="Arial Narrow"/>
                  <a:sym typeface="Arial Narrow"/>
                </a:defRPr>
              </a:pPr>
              <a:r>
                <a:rPr sz="1900" dirty="0">
                  <a:solidFill>
                    <a:srgbClr val="C00000"/>
                  </a:solidFill>
                </a:rPr>
                <a:t>But if the ox has been accustomed to gore in the past, and its owner has been warned but has not kept it in, and it kills a man or woman, the ox shall be stoned, and its owner also shall be put to death (21:29).</a:t>
              </a:r>
            </a:p>
            <a:p>
              <a:pPr defTabSz="886968">
                <a:lnSpc>
                  <a:spcPct val="120000"/>
                </a:lnSpc>
                <a:spcBef>
                  <a:spcPts val="900"/>
                </a:spcBef>
                <a:defRPr sz="1940" i="1">
                  <a:latin typeface="Arial Narrow"/>
                  <a:ea typeface="Arial Narrow"/>
                  <a:cs typeface="Arial Narrow"/>
                  <a:sym typeface="Arial Narrow"/>
                </a:defRPr>
              </a:pPr>
              <a:r>
                <a:rPr dirty="0"/>
                <a:t>Pero </a:t>
              </a:r>
              <a:r>
                <a:rPr dirty="0" err="1"/>
                <a:t>si</a:t>
              </a:r>
              <a:r>
                <a:rPr dirty="0"/>
                <a:t> </a:t>
              </a:r>
              <a:r>
                <a:rPr dirty="0" err="1"/>
                <a:t>el</a:t>
              </a:r>
              <a:r>
                <a:rPr dirty="0"/>
                <a:t> </a:t>
              </a:r>
              <a:r>
                <a:rPr dirty="0" err="1"/>
                <a:t>buey</a:t>
              </a:r>
              <a:r>
                <a:rPr dirty="0"/>
                <a:t> ha </a:t>
              </a:r>
              <a:r>
                <a:rPr dirty="0" err="1"/>
                <a:t>estado</a:t>
              </a:r>
              <a:r>
                <a:rPr dirty="0"/>
                <a:t> </a:t>
              </a:r>
              <a:r>
                <a:rPr dirty="0" err="1"/>
                <a:t>acostumbrado</a:t>
              </a:r>
              <a:r>
                <a:rPr dirty="0"/>
                <a:t> a </a:t>
              </a:r>
              <a:r>
                <a:rPr dirty="0" err="1"/>
                <a:t>cornear</a:t>
              </a:r>
              <a:r>
                <a:rPr dirty="0"/>
                <a:t> </a:t>
              </a:r>
              <a:r>
                <a:rPr dirty="0" err="1"/>
                <a:t>en</a:t>
              </a:r>
              <a:r>
                <a:rPr dirty="0"/>
                <a:t> </a:t>
              </a:r>
              <a:r>
                <a:rPr dirty="0" err="1"/>
                <a:t>el</a:t>
              </a:r>
              <a:r>
                <a:rPr dirty="0"/>
                <a:t> </a:t>
              </a:r>
              <a:r>
                <a:rPr dirty="0" err="1"/>
                <a:t>pasado</a:t>
              </a:r>
              <a:r>
                <a:rPr dirty="0"/>
                <a:t>, y </a:t>
              </a:r>
              <a:r>
                <a:rPr dirty="0" err="1"/>
                <a:t>su</a:t>
              </a:r>
              <a:r>
                <a:rPr dirty="0"/>
                <a:t> </a:t>
              </a:r>
              <a:r>
                <a:rPr dirty="0" err="1"/>
                <a:t>dueño</a:t>
              </a:r>
              <a:r>
                <a:rPr dirty="0"/>
                <a:t> ha </a:t>
              </a:r>
              <a:r>
                <a:rPr dirty="0" err="1"/>
                <a:t>sido</a:t>
              </a:r>
              <a:r>
                <a:rPr dirty="0"/>
                <a:t> </a:t>
              </a:r>
              <a:r>
                <a:rPr dirty="0" err="1"/>
                <a:t>advertido</a:t>
              </a:r>
              <a:r>
                <a:rPr dirty="0"/>
                <a:t> </a:t>
              </a:r>
              <a:r>
                <a:rPr dirty="0" err="1"/>
                <a:t>pero</a:t>
              </a:r>
              <a:r>
                <a:rPr dirty="0"/>
                <a:t> no lo ha </a:t>
              </a:r>
              <a:r>
                <a:rPr dirty="0" err="1"/>
                <a:t>retenido</a:t>
              </a:r>
              <a:r>
                <a:rPr dirty="0"/>
                <a:t>, y </a:t>
              </a:r>
              <a:r>
                <a:rPr dirty="0" err="1"/>
                <a:t>mata</a:t>
              </a:r>
              <a:r>
                <a:rPr dirty="0"/>
                <a:t> a un hombre </a:t>
              </a:r>
              <a:r>
                <a:rPr dirty="0" err="1"/>
                <a:t>o</a:t>
              </a:r>
              <a:r>
                <a:rPr dirty="0"/>
                <a:t> a </a:t>
              </a:r>
              <a:r>
                <a:rPr dirty="0" err="1"/>
                <a:t>una</a:t>
              </a:r>
              <a:r>
                <a:rPr dirty="0"/>
                <a:t> </a:t>
              </a:r>
              <a:r>
                <a:rPr dirty="0" err="1"/>
                <a:t>mujer</a:t>
              </a:r>
              <a:r>
                <a:rPr dirty="0"/>
                <a:t>, </a:t>
              </a:r>
              <a:r>
                <a:rPr dirty="0" err="1"/>
                <a:t>el</a:t>
              </a:r>
              <a:r>
                <a:rPr dirty="0"/>
                <a:t> </a:t>
              </a:r>
              <a:r>
                <a:rPr dirty="0" err="1"/>
                <a:t>buey</a:t>
              </a:r>
              <a:r>
                <a:rPr dirty="0"/>
                <a:t> </a:t>
              </a:r>
              <a:r>
                <a:rPr dirty="0" err="1"/>
                <a:t>será</a:t>
              </a:r>
              <a:r>
                <a:rPr dirty="0"/>
                <a:t> </a:t>
              </a:r>
              <a:r>
                <a:rPr dirty="0" err="1"/>
                <a:t>apedreado</a:t>
              </a:r>
              <a:r>
                <a:rPr dirty="0"/>
                <a:t>, y </a:t>
              </a:r>
              <a:r>
                <a:rPr dirty="0" err="1"/>
                <a:t>su</a:t>
              </a:r>
              <a:r>
                <a:rPr dirty="0"/>
                <a:t> </a:t>
              </a:r>
              <a:r>
                <a:rPr dirty="0" err="1"/>
                <a:t>dueño</a:t>
              </a:r>
              <a:r>
                <a:rPr dirty="0"/>
                <a:t> </a:t>
              </a:r>
              <a:r>
                <a:rPr dirty="0" err="1"/>
                <a:t>también</a:t>
              </a:r>
              <a:r>
                <a:rPr dirty="0"/>
                <a:t> </a:t>
              </a:r>
              <a:r>
                <a:rPr dirty="0" err="1"/>
                <a:t>será</a:t>
              </a:r>
              <a:r>
                <a:rPr dirty="0"/>
                <a:t> </a:t>
              </a:r>
              <a:r>
                <a:rPr dirty="0" err="1"/>
                <a:t>muerto</a:t>
              </a:r>
              <a:r>
                <a:rPr dirty="0"/>
                <a:t>. 21:29).</a:t>
              </a:r>
            </a:p>
          </p:txBody>
        </p:sp>
      </p:grpSp>
      <p:sp>
        <p:nvSpPr>
          <p:cNvPr id="6793" name="Slide Number Placeholder 2"/>
          <p:cNvSpPr txBox="1">
            <a:spLocks noGrp="1"/>
          </p:cNvSpPr>
          <p:nvPr>
            <p:ph type="sldNum" sz="quarter" idx="2"/>
          </p:nvPr>
        </p:nvSpPr>
        <p:spPr>
          <a:xfrm>
            <a:off x="11533014" y="6356350"/>
            <a:ext cx="335867" cy="33308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2" nodeType="afterEffect">
                                  <p:stCondLst>
                                    <p:cond delay="0"/>
                                  </p:stCondLst>
                                  <p:iterate>
                                    <p:tmAbs val="0"/>
                                  </p:iterate>
                                  <p:childTnLst>
                                    <p:set>
                                      <p:cBhvr>
                                        <p:cTn id="6" fill="hold"/>
                                        <p:tgtEl>
                                          <p:spTgt spid="6792"/>
                                        </p:tgtEl>
                                        <p:attrNameLst>
                                          <p:attrName>style.visibility</p:attrName>
                                        </p:attrNameLst>
                                      </p:cBhvr>
                                      <p:to>
                                        <p:strVal val="visible"/>
                                      </p:to>
                                    </p:set>
                                    <p:animEffect transition="in" filter="fade">
                                      <p:cBhvr>
                                        <p:cTn id="7" dur="500"/>
                                        <p:tgtEl>
                                          <p:spTgt spid="6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2" grpId="2"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795" name="Rectangle 2"/>
          <p:cNvSpPr txBox="1">
            <a:spLocks noGrp="1"/>
          </p:cNvSpPr>
          <p:nvPr>
            <p:ph type="title"/>
          </p:nvPr>
        </p:nvSpPr>
        <p:spPr>
          <a:xfrm>
            <a:off x="615138" y="113664"/>
            <a:ext cx="10961724" cy="1371601"/>
          </a:xfrm>
          <a:prstGeom prst="rect">
            <a:avLst/>
          </a:prstGeom>
        </p:spPr>
        <p:txBody>
          <a:bodyPr lIns="45719" tIns="45720" rIns="45719" bIns="45720" anchor="ctr">
            <a:normAutofit fontScale="90000"/>
          </a:bodyPr>
          <a:lstStyle/>
          <a:p>
            <a:pPr defTabSz="685800">
              <a:defRPr sz="3300" b="1">
                <a:effectLst>
                  <a:outerShdw blurRad="28575" dist="28575" dir="2700000" rotWithShape="0">
                    <a:srgbClr val="000000"/>
                  </a:outerShdw>
                </a:effectLst>
                <a:latin typeface="Copperplate Gothic Bold"/>
                <a:ea typeface="Copperplate Gothic Bold"/>
                <a:cs typeface="Copperplate Gothic Bold"/>
                <a:sym typeface="Copperplate Gothic Bold"/>
              </a:defRPr>
            </a:pPr>
            <a:r>
              <a:rPr dirty="0"/>
              <a:t>Examples of Apodictic Law: </a:t>
            </a:r>
            <a:r>
              <a:rPr lang="en-US" dirty="0"/>
              <a:t>Commandment </a:t>
            </a:r>
            <a:r>
              <a:rPr dirty="0"/>
              <a:t>7</a:t>
            </a:r>
            <a:r>
              <a:rPr lang="en-US" dirty="0"/>
              <a:t> </a:t>
            </a:r>
            <a:endParaRPr dirty="0"/>
          </a:p>
          <a:p>
            <a:pPr defTabSz="685800">
              <a:defRPr sz="3300" b="1">
                <a:effectLst>
                  <a:outerShdw blurRad="28575" dist="28575" dir="2700000" rotWithShape="0">
                    <a:srgbClr val="000000"/>
                  </a:outerShdw>
                </a:effectLst>
                <a:latin typeface="Copperplate Gothic Bold"/>
                <a:ea typeface="Copperplate Gothic Bold"/>
                <a:cs typeface="Copperplate Gothic Bold"/>
                <a:sym typeface="Copperplate Gothic Bold"/>
              </a:defRPr>
            </a:pPr>
            <a:r>
              <a:rPr dirty="0"/>
              <a:t>EJEMPLOS DE LEY APODICTICA: MANDAMIENTOS 7</a:t>
            </a:r>
          </a:p>
        </p:txBody>
      </p:sp>
      <p:sp>
        <p:nvSpPr>
          <p:cNvPr id="6796" name="Rectangle 3"/>
          <p:cNvSpPr txBox="1">
            <a:spLocks noGrp="1"/>
          </p:cNvSpPr>
          <p:nvPr>
            <p:ph type="body" sz="half" idx="1"/>
          </p:nvPr>
        </p:nvSpPr>
        <p:spPr>
          <a:xfrm>
            <a:off x="297180" y="1964689"/>
            <a:ext cx="5554980" cy="4564381"/>
          </a:xfrm>
          <a:prstGeom prst="rect">
            <a:avLst/>
          </a:prstGeom>
          <a:solidFill>
            <a:schemeClr val="accent3">
              <a:lumMod val="60000"/>
              <a:lumOff val="40000"/>
            </a:schemeClr>
          </a:solidFill>
          <a:ln>
            <a:solidFill>
              <a:srgbClr val="000000"/>
            </a:solidFill>
            <a:miter lim="800000"/>
          </a:ln>
        </p:spPr>
        <p:txBody>
          <a:bodyPr/>
          <a:lstStyle/>
          <a:p>
            <a:pPr>
              <a:spcBef>
                <a:spcPts val="600"/>
              </a:spcBef>
              <a:buSzTx/>
              <a:buFont typeface="Wingdings"/>
              <a:buNone/>
              <a:defRPr sz="2800" b="1">
                <a:solidFill>
                  <a:srgbClr val="5B8800"/>
                </a:solidFill>
                <a:effectLst>
                  <a:outerShdw blurRad="38100" dist="38100" dir="2700000" rotWithShape="0">
                    <a:srgbClr val="000000"/>
                  </a:outerShdw>
                </a:effectLst>
              </a:defRPr>
            </a:pPr>
            <a:r>
              <a:rPr dirty="0"/>
              <a:t>“You shall not commit adultery.”</a:t>
            </a:r>
          </a:p>
          <a:p>
            <a:pPr>
              <a:spcBef>
                <a:spcPts val="500"/>
              </a:spcBef>
              <a:defRPr sz="2400">
                <a:effectLst/>
              </a:defRPr>
            </a:pPr>
            <a:r>
              <a:rPr dirty="0"/>
              <a:t>Like murder, adultery was a capital offense.</a:t>
            </a:r>
          </a:p>
          <a:p>
            <a:pPr>
              <a:spcBef>
                <a:spcPts val="500"/>
              </a:spcBef>
              <a:defRPr sz="2400">
                <a:effectLst/>
              </a:defRPr>
            </a:pPr>
            <a:r>
              <a:rPr dirty="0"/>
              <a:t>It represented defiance against God who unites a man and woman in marriage.</a:t>
            </a:r>
          </a:p>
          <a:p>
            <a:pPr>
              <a:spcBef>
                <a:spcPts val="500"/>
              </a:spcBef>
              <a:defRPr sz="2400">
                <a:effectLst/>
              </a:defRPr>
            </a:pPr>
            <a:r>
              <a:rPr dirty="0"/>
              <a:t>As a fundamental act of unfaithfulness, it underlies various other sexual offenses taken up later.</a:t>
            </a:r>
          </a:p>
        </p:txBody>
      </p:sp>
      <p:grpSp>
        <p:nvGrpSpPr>
          <p:cNvPr id="6799" name="Rectangle 4"/>
          <p:cNvGrpSpPr/>
          <p:nvPr/>
        </p:nvGrpSpPr>
        <p:grpSpPr>
          <a:xfrm>
            <a:off x="6339842" y="1964690"/>
            <a:ext cx="5410201" cy="4564380"/>
            <a:chOff x="0" y="0"/>
            <a:chExt cx="5410200" cy="4564379"/>
          </a:xfrm>
        </p:grpSpPr>
        <p:sp>
          <p:nvSpPr>
            <p:cNvPr id="6797" name="Rectangle"/>
            <p:cNvSpPr/>
            <p:nvPr/>
          </p:nvSpPr>
          <p:spPr>
            <a:xfrm>
              <a:off x="0" y="0"/>
              <a:ext cx="5410200" cy="4564380"/>
            </a:xfrm>
            <a:prstGeom prst="rect">
              <a:avLst/>
            </a:prstGeom>
            <a:solidFill>
              <a:srgbClr val="C2C3C8"/>
            </a:solidFill>
            <a:ln w="12700" cap="flat">
              <a:solidFill>
                <a:srgbClr val="000000"/>
              </a:solidFill>
              <a:prstDash val="solid"/>
              <a:miter lim="800000"/>
            </a:ln>
            <a:effectLst/>
          </p:spPr>
          <p:txBody>
            <a:bodyPr wrap="square" lIns="45719" tIns="45719" rIns="45719" bIns="45719" numCol="1" anchor="t">
              <a:noAutofit/>
            </a:bodyPr>
            <a:lstStyle/>
            <a:p>
              <a:pPr defTabSz="914400">
                <a:spcBef>
                  <a:spcPts val="700"/>
                </a:spcBef>
                <a:defRPr sz="3200">
                  <a:effectLst>
                    <a:outerShdw blurRad="38100" dist="38100" dir="2700000" rotWithShape="0">
                      <a:srgbClr val="FFFFFF"/>
                    </a:outerShdw>
                  </a:effectLst>
                  <a:latin typeface="Tahoma"/>
                  <a:ea typeface="Tahoma"/>
                  <a:cs typeface="Tahoma"/>
                  <a:sym typeface="Tahoma"/>
                </a:defRPr>
              </a:pPr>
              <a:endParaRPr/>
            </a:p>
          </p:txBody>
        </p:sp>
        <p:sp>
          <p:nvSpPr>
            <p:cNvPr id="6798" name="“No cometerás adulterio.”…"/>
            <p:cNvSpPr txBox="1"/>
            <p:nvPr/>
          </p:nvSpPr>
          <p:spPr>
            <a:xfrm>
              <a:off x="52069" y="6350"/>
              <a:ext cx="5306061" cy="4551680"/>
            </a:xfrm>
            <a:prstGeom prst="rect">
              <a:avLst/>
            </a:prstGeom>
            <a:solidFill>
              <a:schemeClr val="accent3">
                <a:lumMod val="60000"/>
                <a:lumOff val="40000"/>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342900" indent="-342900" defTabSz="914400">
                <a:spcBef>
                  <a:spcPts val="600"/>
                </a:spcBef>
                <a:defRPr sz="2800" b="1">
                  <a:solidFill>
                    <a:srgbClr val="5B8800"/>
                  </a:solidFill>
                  <a:effectLst>
                    <a:outerShdw blurRad="38100" dist="38100" dir="2700000" rotWithShape="0">
                      <a:srgbClr val="000000"/>
                    </a:outerShdw>
                  </a:effectLst>
                  <a:latin typeface="Tahoma"/>
                  <a:ea typeface="Tahoma"/>
                  <a:cs typeface="Tahoma"/>
                  <a:sym typeface="Tahoma"/>
                </a:defRPr>
              </a:pPr>
              <a:r>
                <a:rPr dirty="0"/>
                <a:t>“No </a:t>
              </a:r>
              <a:r>
                <a:rPr dirty="0" err="1"/>
                <a:t>cometerás</a:t>
              </a:r>
              <a:r>
                <a:rPr dirty="0"/>
                <a:t> </a:t>
              </a:r>
              <a:r>
                <a:rPr dirty="0" err="1"/>
                <a:t>adulterio</a:t>
              </a:r>
              <a:r>
                <a:rPr dirty="0"/>
                <a:t>.”</a:t>
              </a:r>
            </a:p>
            <a:p>
              <a:pPr marL="342900" indent="-342900" defTabSz="914400">
                <a:spcBef>
                  <a:spcPts val="500"/>
                </a:spcBef>
                <a:buClr>
                  <a:srgbClr val="5B8800"/>
                </a:buClr>
                <a:buSzPct val="65000"/>
                <a:buChar char="■"/>
                <a:defRPr sz="2400">
                  <a:latin typeface="Tahoma"/>
                  <a:ea typeface="Tahoma"/>
                  <a:cs typeface="Tahoma"/>
                  <a:sym typeface="Tahoma"/>
                </a:defRPr>
              </a:pPr>
              <a:r>
                <a:rPr dirty="0"/>
                <a:t>Al </a:t>
              </a:r>
              <a:r>
                <a:rPr dirty="0" err="1"/>
                <a:t>igual</a:t>
              </a:r>
              <a:r>
                <a:rPr dirty="0"/>
                <a:t> que </a:t>
              </a:r>
              <a:r>
                <a:rPr dirty="0" err="1"/>
                <a:t>el</a:t>
              </a:r>
              <a:r>
                <a:rPr dirty="0"/>
                <a:t> </a:t>
              </a:r>
              <a:r>
                <a:rPr dirty="0" err="1"/>
                <a:t>asesinato</a:t>
              </a:r>
              <a:r>
                <a:rPr dirty="0"/>
                <a:t>, </a:t>
              </a:r>
              <a:r>
                <a:rPr dirty="0" err="1"/>
                <a:t>el</a:t>
              </a:r>
              <a:r>
                <a:rPr dirty="0"/>
                <a:t> </a:t>
              </a:r>
              <a:r>
                <a:rPr dirty="0" err="1"/>
                <a:t>adulterio</a:t>
              </a:r>
              <a:r>
                <a:rPr dirty="0"/>
                <a:t> era un </a:t>
              </a:r>
              <a:r>
                <a:rPr dirty="0" err="1"/>
                <a:t>delito</a:t>
              </a:r>
              <a:r>
                <a:rPr dirty="0"/>
                <a:t> capital.</a:t>
              </a:r>
            </a:p>
            <a:p>
              <a:pPr marL="342900" indent="-342900" defTabSz="914400">
                <a:spcBef>
                  <a:spcPts val="500"/>
                </a:spcBef>
                <a:buClr>
                  <a:srgbClr val="5B8800"/>
                </a:buClr>
                <a:buSzPct val="65000"/>
                <a:buChar char="■"/>
                <a:defRPr sz="2400">
                  <a:latin typeface="Tahoma"/>
                  <a:ea typeface="Tahoma"/>
                  <a:cs typeface="Tahoma"/>
                  <a:sym typeface="Tahoma"/>
                </a:defRPr>
              </a:pPr>
              <a:r>
                <a:rPr dirty="0" err="1"/>
                <a:t>Representaba</a:t>
              </a:r>
              <a:r>
                <a:rPr dirty="0"/>
                <a:t> un </a:t>
              </a:r>
              <a:r>
                <a:rPr dirty="0" err="1"/>
                <a:t>desafío</a:t>
              </a:r>
              <a:r>
                <a:rPr dirty="0"/>
                <a:t> contra Dios que </a:t>
              </a:r>
              <a:r>
                <a:rPr dirty="0" err="1"/>
                <a:t>une</a:t>
              </a:r>
              <a:r>
                <a:rPr dirty="0"/>
                <a:t> a un hombre y </a:t>
              </a:r>
              <a:r>
                <a:rPr dirty="0" err="1"/>
                <a:t>una</a:t>
              </a:r>
              <a:r>
                <a:rPr dirty="0"/>
                <a:t> </a:t>
              </a:r>
              <a:r>
                <a:rPr dirty="0" err="1"/>
                <a:t>mujer</a:t>
              </a:r>
              <a:r>
                <a:rPr dirty="0"/>
                <a:t> </a:t>
              </a:r>
              <a:r>
                <a:rPr dirty="0" err="1"/>
                <a:t>en</a:t>
              </a:r>
              <a:r>
                <a:rPr dirty="0"/>
                <a:t> </a:t>
              </a:r>
              <a:r>
                <a:rPr dirty="0" err="1"/>
                <a:t>matrimonio</a:t>
              </a:r>
              <a:r>
                <a:rPr dirty="0"/>
                <a:t>.</a:t>
              </a:r>
            </a:p>
            <a:p>
              <a:pPr marL="342900" indent="-342900" defTabSz="914400">
                <a:spcBef>
                  <a:spcPts val="500"/>
                </a:spcBef>
                <a:buClr>
                  <a:srgbClr val="5B8800"/>
                </a:buClr>
                <a:buSzPct val="65000"/>
                <a:buChar char="■"/>
                <a:defRPr sz="2400">
                  <a:latin typeface="Tahoma"/>
                  <a:ea typeface="Tahoma"/>
                  <a:cs typeface="Tahoma"/>
                  <a:sym typeface="Tahoma"/>
                </a:defRPr>
              </a:pPr>
              <a:r>
                <a:rPr dirty="0"/>
                <a:t>Como </a:t>
              </a:r>
              <a:r>
                <a:rPr dirty="0" err="1"/>
                <a:t>acto</a:t>
              </a:r>
              <a:r>
                <a:rPr dirty="0"/>
                <a:t> fundamental de </a:t>
              </a:r>
              <a:r>
                <a:rPr dirty="0" err="1"/>
                <a:t>infidelidad</a:t>
              </a:r>
              <a:r>
                <a:rPr dirty="0"/>
                <a:t>, </a:t>
              </a:r>
              <a:r>
                <a:rPr dirty="0" err="1"/>
                <a:t>subyace</a:t>
              </a:r>
              <a:r>
                <a:rPr dirty="0"/>
                <a:t> </a:t>
              </a:r>
              <a:r>
                <a:rPr dirty="0" err="1"/>
                <a:t>en</a:t>
              </a:r>
              <a:r>
                <a:rPr dirty="0"/>
                <a:t> </a:t>
              </a:r>
              <a:r>
                <a:rPr dirty="0" err="1"/>
                <a:t>varios</a:t>
              </a:r>
              <a:r>
                <a:rPr dirty="0"/>
                <a:t> </a:t>
              </a:r>
              <a:r>
                <a:rPr dirty="0" err="1"/>
                <a:t>otros</a:t>
              </a:r>
              <a:r>
                <a:rPr dirty="0"/>
                <a:t> </a:t>
              </a:r>
              <a:r>
                <a:rPr dirty="0" err="1"/>
                <a:t>delitos</a:t>
              </a:r>
              <a:r>
                <a:rPr dirty="0"/>
                <a:t> </a:t>
              </a:r>
              <a:r>
                <a:rPr dirty="0" err="1"/>
                <a:t>sexuales</a:t>
              </a:r>
              <a:r>
                <a:rPr dirty="0"/>
                <a:t> que se </a:t>
              </a:r>
              <a:r>
                <a:rPr dirty="0" err="1"/>
                <a:t>abordarán</a:t>
              </a:r>
              <a:r>
                <a:rPr dirty="0"/>
                <a:t> </a:t>
              </a:r>
              <a:r>
                <a:rPr dirty="0" err="1"/>
                <a:t>más</a:t>
              </a:r>
              <a:r>
                <a:rPr dirty="0"/>
                <a:t> </a:t>
              </a:r>
              <a:r>
                <a:rPr dirty="0" err="1"/>
                <a:t>adelante</a:t>
              </a:r>
              <a:r>
                <a:rPr dirty="0"/>
                <a: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6796">
                                            <p:bg/>
                                          </p:spTgt>
                                        </p:tgtEl>
                                        <p:attrNameLst>
                                          <p:attrName>style.visibility</p:attrName>
                                        </p:attrNameLst>
                                      </p:cBhvr>
                                      <p:to>
                                        <p:strVal val="visible"/>
                                      </p:to>
                                    </p:set>
                                    <p:animEffect transition="in" filter="fade">
                                      <p:cBhvr>
                                        <p:cTn id="7" dur="500"/>
                                        <p:tgtEl>
                                          <p:spTgt spid="6796">
                                            <p:bg/>
                                          </p:spTgt>
                                        </p:tgtEl>
                                      </p:cBhvr>
                                    </p:animEffect>
                                  </p:childTnLst>
                                </p:cTn>
                              </p:par>
                              <p:par>
                                <p:cTn id="8" presetID="10" presetClass="entr" presetSubtype="0" fill="hold" grpId="1" nodeType="withEffect">
                                  <p:stCondLst>
                                    <p:cond delay="0"/>
                                  </p:stCondLst>
                                  <p:iterate>
                                    <p:tmAbs val="0"/>
                                  </p:iterate>
                                  <p:childTnLst>
                                    <p:set>
                                      <p:cBhvr>
                                        <p:cTn id="9" fill="hold"/>
                                        <p:tgtEl>
                                          <p:spTgt spid="6796">
                                            <p:txEl>
                                              <p:pRg st="0" end="0"/>
                                            </p:txEl>
                                          </p:spTgt>
                                        </p:tgtEl>
                                        <p:attrNameLst>
                                          <p:attrName>style.visibility</p:attrName>
                                        </p:attrNameLst>
                                      </p:cBhvr>
                                      <p:to>
                                        <p:strVal val="visible"/>
                                      </p:to>
                                    </p:set>
                                    <p:animEffect transition="in" filter="fade">
                                      <p:cBhvr>
                                        <p:cTn id="10" dur="500"/>
                                        <p:tgtEl>
                                          <p:spTgt spid="6796">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6796">
                                            <p:txEl>
                                              <p:pRg st="1" end="1"/>
                                            </p:txEl>
                                          </p:spTgt>
                                        </p:tgtEl>
                                        <p:attrNameLst>
                                          <p:attrName>style.visibility</p:attrName>
                                        </p:attrNameLst>
                                      </p:cBhvr>
                                      <p:to>
                                        <p:strVal val="visible"/>
                                      </p:to>
                                    </p:set>
                                    <p:animEffect transition="in" filter="fade">
                                      <p:cBhvr>
                                        <p:cTn id="14" dur="500"/>
                                        <p:tgtEl>
                                          <p:spTgt spid="679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fill="hold" grpId="1" nodeType="clickEffect">
                                  <p:stCondLst>
                                    <p:cond delay="0"/>
                                  </p:stCondLst>
                                  <p:iterate>
                                    <p:tmAbs val="0"/>
                                  </p:iterate>
                                  <p:childTnLst>
                                    <p:set>
                                      <p:cBhvr>
                                        <p:cTn id="18" fill="hold"/>
                                        <p:tgtEl>
                                          <p:spTgt spid="6796">
                                            <p:txEl>
                                              <p:pRg st="2" end="2"/>
                                            </p:txEl>
                                          </p:spTgt>
                                        </p:tgtEl>
                                        <p:attrNameLst>
                                          <p:attrName>style.visibility</p:attrName>
                                        </p:attrNameLst>
                                      </p:cBhvr>
                                      <p:to>
                                        <p:strVal val="visible"/>
                                      </p:to>
                                    </p:set>
                                    <p:animEffect transition="in" filter="fade">
                                      <p:cBhvr>
                                        <p:cTn id="19" dur="500"/>
                                        <p:tgtEl>
                                          <p:spTgt spid="679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grpId="1" nodeType="clickEffect">
                                  <p:stCondLst>
                                    <p:cond delay="0"/>
                                  </p:stCondLst>
                                  <p:iterate>
                                    <p:tmAbs val="0"/>
                                  </p:iterate>
                                  <p:childTnLst>
                                    <p:set>
                                      <p:cBhvr>
                                        <p:cTn id="23" fill="hold"/>
                                        <p:tgtEl>
                                          <p:spTgt spid="6796">
                                            <p:txEl>
                                              <p:pRg st="3" end="3"/>
                                            </p:txEl>
                                          </p:spTgt>
                                        </p:tgtEl>
                                        <p:attrNameLst>
                                          <p:attrName>style.visibility</p:attrName>
                                        </p:attrNameLst>
                                      </p:cBhvr>
                                      <p:to>
                                        <p:strVal val="visible"/>
                                      </p:to>
                                    </p:set>
                                    <p:animEffect transition="in" filter="fade">
                                      <p:cBhvr>
                                        <p:cTn id="24" dur="500"/>
                                        <p:tgtEl>
                                          <p:spTgt spid="679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fill="hold" grpId="2" nodeType="clickEffect">
                                  <p:stCondLst>
                                    <p:cond delay="0"/>
                                  </p:stCondLst>
                                  <p:iterate>
                                    <p:tmAbs val="0"/>
                                  </p:iterate>
                                  <p:childTnLst>
                                    <p:set>
                                      <p:cBhvr>
                                        <p:cTn id="28" fill="hold"/>
                                        <p:tgtEl>
                                          <p:spTgt spid="6799"/>
                                        </p:tgtEl>
                                        <p:attrNameLst>
                                          <p:attrName>style.visibility</p:attrName>
                                        </p:attrNameLst>
                                      </p:cBhvr>
                                      <p:to>
                                        <p:strVal val="visible"/>
                                      </p:to>
                                    </p:set>
                                    <p:animEffect transition="in" filter="fade">
                                      <p:cBhvr>
                                        <p:cTn id="29" dur="500"/>
                                        <p:tgtEl>
                                          <p:spTgt spid="6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6" grpId="1" build="p" bldLvl="5" animBg="1" advAuto="0"/>
      <p:bldP spid="6799" grpId="2"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802" name="Rectangle 2"/>
          <p:cNvSpPr txBox="1">
            <a:spLocks noGrp="1"/>
          </p:cNvSpPr>
          <p:nvPr>
            <p:ph type="title"/>
          </p:nvPr>
        </p:nvSpPr>
        <p:spPr>
          <a:xfrm>
            <a:off x="615138" y="113664"/>
            <a:ext cx="10961724" cy="1371601"/>
          </a:xfrm>
          <a:prstGeom prst="rect">
            <a:avLst/>
          </a:prstGeom>
        </p:spPr>
        <p:txBody>
          <a:bodyPr lIns="45719" tIns="45720" rIns="45719" bIns="45720" anchor="ctr">
            <a:normAutofit fontScale="90000"/>
          </a:bodyPr>
          <a:lstStyle/>
          <a:p>
            <a:pPr defTabSz="685800">
              <a:defRPr sz="3300" b="1">
                <a:effectLst>
                  <a:outerShdw blurRad="28575" dist="28575" dir="2700000" rotWithShape="0">
                    <a:srgbClr val="000000"/>
                  </a:outerShdw>
                </a:effectLst>
                <a:latin typeface="Copperplate Gothic Bold"/>
                <a:ea typeface="Copperplate Gothic Bold"/>
                <a:cs typeface="Copperplate Gothic Bold"/>
                <a:sym typeface="Copperplate Gothic Bold"/>
              </a:defRPr>
            </a:pPr>
            <a:r>
              <a:rPr dirty="0"/>
              <a:t>Examples of Apodictic Law: </a:t>
            </a:r>
            <a:r>
              <a:rPr lang="en-US" dirty="0"/>
              <a:t>Commandment </a:t>
            </a:r>
            <a:r>
              <a:rPr dirty="0"/>
              <a:t>8</a:t>
            </a:r>
            <a:r>
              <a:rPr lang="en-US" dirty="0"/>
              <a:t> </a:t>
            </a:r>
            <a:endParaRPr dirty="0"/>
          </a:p>
          <a:p>
            <a:pPr defTabSz="685800">
              <a:defRPr sz="3300" b="1">
                <a:effectLst>
                  <a:outerShdw blurRad="28575" dist="28575" dir="2700000" rotWithShape="0">
                    <a:srgbClr val="000000"/>
                  </a:outerShdw>
                </a:effectLst>
                <a:latin typeface="Copperplate Gothic Bold"/>
                <a:ea typeface="Copperplate Gothic Bold"/>
                <a:cs typeface="Copperplate Gothic Bold"/>
                <a:sym typeface="Copperplate Gothic Bold"/>
              </a:defRPr>
            </a:pPr>
            <a:r>
              <a:rPr dirty="0"/>
              <a:t>EJEMPLOS DE LEY APODICTICA: MANDAMIENTOS 8</a:t>
            </a:r>
          </a:p>
        </p:txBody>
      </p:sp>
      <p:sp>
        <p:nvSpPr>
          <p:cNvPr id="6803" name="Rectangle 3"/>
          <p:cNvSpPr txBox="1">
            <a:spLocks noGrp="1"/>
          </p:cNvSpPr>
          <p:nvPr>
            <p:ph type="body" sz="half" idx="1"/>
          </p:nvPr>
        </p:nvSpPr>
        <p:spPr>
          <a:xfrm>
            <a:off x="297180" y="1964689"/>
            <a:ext cx="5554980" cy="4564381"/>
          </a:xfrm>
          <a:prstGeom prst="rect">
            <a:avLst/>
          </a:prstGeom>
          <a:solidFill>
            <a:schemeClr val="accent4">
              <a:lumMod val="20000"/>
              <a:lumOff val="80000"/>
            </a:schemeClr>
          </a:solidFill>
          <a:ln>
            <a:solidFill>
              <a:srgbClr val="000000"/>
            </a:solidFill>
            <a:miter lim="800000"/>
          </a:ln>
        </p:spPr>
        <p:txBody>
          <a:bodyPr/>
          <a:lstStyle/>
          <a:p>
            <a:pPr>
              <a:spcBef>
                <a:spcPts val="600"/>
              </a:spcBef>
              <a:buClrTx/>
              <a:buSzTx/>
              <a:buNone/>
              <a:defRPr sz="2800" b="1">
                <a:solidFill>
                  <a:srgbClr val="5B8800"/>
                </a:solidFill>
                <a:effectLst>
                  <a:outerShdw blurRad="38100" dist="38100" dir="2700000" rotWithShape="0">
                    <a:srgbClr val="000000"/>
                  </a:outerShdw>
                </a:effectLst>
              </a:defRPr>
            </a:pPr>
            <a:r>
              <a:rPr dirty="0"/>
              <a:t>“You shall not steal.”</a:t>
            </a:r>
            <a:endParaRPr sz="3200" dirty="0">
              <a:effectLst>
                <a:outerShdw blurRad="38100" dist="38100" dir="2700000" rotWithShape="0">
                  <a:srgbClr val="FFFFFF"/>
                </a:outerShdw>
              </a:effectLst>
            </a:endParaRPr>
          </a:p>
          <a:p>
            <a:pPr>
              <a:spcBef>
                <a:spcPts val="500"/>
              </a:spcBef>
              <a:defRPr sz="2400">
                <a:effectLst/>
              </a:defRPr>
            </a:pPr>
            <a:r>
              <a:rPr dirty="0"/>
              <a:t>Popularly, this law concerns robbery and petty theft, but it also probably includes kidnapping (the Hebrew verb can also have persons as its object, cf. 21:16).</a:t>
            </a:r>
            <a:endParaRPr sz="3200" dirty="0">
              <a:effectLst>
                <a:outerShdw blurRad="38100" dist="38100" dir="2700000" rotWithShape="0">
                  <a:srgbClr val="FFFFFF"/>
                </a:outerShdw>
              </a:effectLst>
            </a:endParaRPr>
          </a:p>
          <a:p>
            <a:pPr>
              <a:spcBef>
                <a:spcPts val="500"/>
              </a:spcBef>
              <a:defRPr sz="2400">
                <a:effectLst/>
              </a:defRPr>
            </a:pPr>
            <a:r>
              <a:rPr dirty="0"/>
              <a:t>Acts of theft are violations of the person him/herself.</a:t>
            </a:r>
          </a:p>
        </p:txBody>
      </p:sp>
      <p:grpSp>
        <p:nvGrpSpPr>
          <p:cNvPr id="6806" name="Rectangle 4"/>
          <p:cNvGrpSpPr/>
          <p:nvPr/>
        </p:nvGrpSpPr>
        <p:grpSpPr>
          <a:xfrm>
            <a:off x="6339842" y="1964690"/>
            <a:ext cx="5410201" cy="4564380"/>
            <a:chOff x="0" y="0"/>
            <a:chExt cx="5410200" cy="4564379"/>
          </a:xfrm>
        </p:grpSpPr>
        <p:sp>
          <p:nvSpPr>
            <p:cNvPr id="6804" name="Rectangle"/>
            <p:cNvSpPr/>
            <p:nvPr/>
          </p:nvSpPr>
          <p:spPr>
            <a:xfrm>
              <a:off x="0" y="0"/>
              <a:ext cx="5410200" cy="4564380"/>
            </a:xfrm>
            <a:prstGeom prst="rect">
              <a:avLst/>
            </a:prstGeom>
            <a:solidFill>
              <a:srgbClr val="C2C3C8"/>
            </a:solidFill>
            <a:ln w="12700" cap="flat">
              <a:solidFill>
                <a:srgbClr val="000000"/>
              </a:solidFill>
              <a:prstDash val="solid"/>
              <a:miter lim="800000"/>
            </a:ln>
            <a:effectLst/>
          </p:spPr>
          <p:txBody>
            <a:bodyPr wrap="square" lIns="45719" tIns="45719" rIns="45719" bIns="45719" numCol="1" anchor="t">
              <a:noAutofit/>
            </a:bodyPr>
            <a:lstStyle/>
            <a:p>
              <a:pPr defTabSz="914400">
                <a:spcBef>
                  <a:spcPts val="700"/>
                </a:spcBef>
                <a:defRPr sz="3200">
                  <a:effectLst>
                    <a:outerShdw blurRad="38100" dist="38100" dir="2700000" rotWithShape="0">
                      <a:srgbClr val="FFFFFF"/>
                    </a:outerShdw>
                  </a:effectLst>
                  <a:latin typeface="Tahoma"/>
                  <a:ea typeface="Tahoma"/>
                  <a:cs typeface="Tahoma"/>
                  <a:sym typeface="Tahoma"/>
                </a:defRPr>
              </a:pPr>
              <a:endParaRPr/>
            </a:p>
          </p:txBody>
        </p:sp>
        <p:sp>
          <p:nvSpPr>
            <p:cNvPr id="6805" name="“No robarás”.…"/>
            <p:cNvSpPr txBox="1"/>
            <p:nvPr/>
          </p:nvSpPr>
          <p:spPr>
            <a:xfrm>
              <a:off x="52069" y="6350"/>
              <a:ext cx="5306061" cy="4551680"/>
            </a:xfrm>
            <a:prstGeom prst="rect">
              <a:avLst/>
            </a:prstGeom>
            <a:solidFill>
              <a:schemeClr val="accent4">
                <a:lumMod val="20000"/>
                <a:lumOff val="80000"/>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342900" indent="-342900" defTabSz="914400">
                <a:spcBef>
                  <a:spcPts val="600"/>
                </a:spcBef>
                <a:defRPr sz="2800" b="1">
                  <a:solidFill>
                    <a:srgbClr val="5B8800"/>
                  </a:solidFill>
                  <a:effectLst>
                    <a:outerShdw blurRad="38100" dist="38100" dir="2700000" rotWithShape="0">
                      <a:srgbClr val="000000"/>
                    </a:outerShdw>
                  </a:effectLst>
                  <a:latin typeface="Tahoma"/>
                  <a:ea typeface="Tahoma"/>
                  <a:cs typeface="Tahoma"/>
                  <a:sym typeface="Tahoma"/>
                </a:defRPr>
              </a:pPr>
              <a:r>
                <a:rPr dirty="0"/>
                <a:t>“No </a:t>
              </a:r>
              <a:r>
                <a:rPr dirty="0" err="1"/>
                <a:t>robarás</a:t>
              </a:r>
              <a:r>
                <a:rPr dirty="0"/>
                <a:t>”.</a:t>
              </a:r>
            </a:p>
            <a:p>
              <a:pPr marL="342900" indent="-342900" defTabSz="914400">
                <a:spcBef>
                  <a:spcPts val="500"/>
                </a:spcBef>
                <a:buClr>
                  <a:srgbClr val="5B8800"/>
                </a:buClr>
                <a:buSzPct val="65000"/>
                <a:buChar char="■"/>
                <a:defRPr sz="2400">
                  <a:latin typeface="Tahoma"/>
                  <a:ea typeface="Tahoma"/>
                  <a:cs typeface="Tahoma"/>
                  <a:sym typeface="Tahoma"/>
                </a:defRPr>
              </a:pPr>
              <a:r>
                <a:rPr dirty="0" err="1"/>
                <a:t>Popularmente</a:t>
              </a:r>
              <a:r>
                <a:rPr dirty="0"/>
                <a:t>, </a:t>
              </a:r>
              <a:r>
                <a:rPr dirty="0" err="1"/>
                <a:t>esta</a:t>
              </a:r>
              <a:r>
                <a:rPr dirty="0"/>
                <a:t> ley se </a:t>
              </a:r>
              <a:r>
                <a:rPr dirty="0" err="1"/>
                <a:t>refiere</a:t>
              </a:r>
              <a:r>
                <a:rPr dirty="0"/>
                <a:t> al </a:t>
              </a:r>
              <a:r>
                <a:rPr dirty="0" err="1"/>
                <a:t>robo</a:t>
              </a:r>
              <a:r>
                <a:rPr dirty="0"/>
                <a:t> y al </a:t>
              </a:r>
              <a:r>
                <a:rPr dirty="0" err="1"/>
                <a:t>hurto</a:t>
              </a:r>
              <a:r>
                <a:rPr dirty="0"/>
                <a:t>, </a:t>
              </a:r>
              <a:r>
                <a:rPr dirty="0" err="1"/>
                <a:t>pero</a:t>
              </a:r>
              <a:r>
                <a:rPr dirty="0"/>
                <a:t> </a:t>
              </a:r>
              <a:r>
                <a:rPr dirty="0" err="1"/>
                <a:t>probablemente</a:t>
              </a:r>
              <a:r>
                <a:rPr dirty="0"/>
                <a:t> </a:t>
              </a:r>
              <a:r>
                <a:rPr dirty="0" err="1"/>
                <a:t>también</a:t>
              </a:r>
              <a:r>
                <a:rPr dirty="0"/>
                <a:t> </a:t>
              </a:r>
              <a:r>
                <a:rPr dirty="0" err="1"/>
                <a:t>incluye</a:t>
              </a:r>
              <a:r>
                <a:rPr dirty="0"/>
                <a:t> </a:t>
              </a:r>
              <a:r>
                <a:rPr dirty="0" err="1"/>
                <a:t>el</a:t>
              </a:r>
              <a:r>
                <a:rPr dirty="0"/>
                <a:t> </a:t>
              </a:r>
              <a:r>
                <a:rPr dirty="0" err="1"/>
                <a:t>secuestro</a:t>
              </a:r>
              <a:r>
                <a:rPr dirty="0"/>
                <a:t> (</a:t>
              </a:r>
              <a:r>
                <a:rPr dirty="0" err="1"/>
                <a:t>el</a:t>
              </a:r>
              <a:r>
                <a:rPr dirty="0"/>
                <a:t> verbo </a:t>
              </a:r>
              <a:r>
                <a:rPr dirty="0" err="1"/>
                <a:t>hebreo</a:t>
              </a:r>
              <a:r>
                <a:rPr dirty="0"/>
                <a:t> </a:t>
              </a:r>
              <a:r>
                <a:rPr dirty="0" err="1"/>
                <a:t>también</a:t>
              </a:r>
              <a:r>
                <a:rPr dirty="0"/>
                <a:t> </a:t>
              </a:r>
              <a:r>
                <a:rPr dirty="0" err="1"/>
                <a:t>puede</a:t>
              </a:r>
              <a:r>
                <a:rPr dirty="0"/>
                <a:t> </a:t>
              </a:r>
              <a:r>
                <a:rPr dirty="0" err="1"/>
                <a:t>tener</a:t>
              </a:r>
              <a:r>
                <a:rPr dirty="0"/>
                <a:t> </a:t>
              </a:r>
              <a:r>
                <a:rPr dirty="0" err="1"/>
                <a:t>como</a:t>
              </a:r>
              <a:r>
                <a:rPr dirty="0"/>
                <a:t> </a:t>
              </a:r>
              <a:r>
                <a:rPr dirty="0" err="1"/>
                <a:t>objeto</a:t>
              </a:r>
              <a:r>
                <a:rPr dirty="0"/>
                <a:t> a personas, cf. 21:16).</a:t>
              </a:r>
            </a:p>
            <a:p>
              <a:pPr marL="342900" indent="-342900" defTabSz="914400">
                <a:spcBef>
                  <a:spcPts val="500"/>
                </a:spcBef>
                <a:buClr>
                  <a:srgbClr val="5B8800"/>
                </a:buClr>
                <a:buSzPct val="65000"/>
                <a:buChar char="■"/>
                <a:defRPr sz="2400">
                  <a:latin typeface="Tahoma"/>
                  <a:ea typeface="Tahoma"/>
                  <a:cs typeface="Tahoma"/>
                  <a:sym typeface="Tahoma"/>
                </a:defRPr>
              </a:pPr>
              <a:r>
                <a:rPr dirty="0"/>
                <a:t>Los </a:t>
              </a:r>
              <a:r>
                <a:rPr dirty="0" err="1"/>
                <a:t>actos</a:t>
              </a:r>
              <a:r>
                <a:rPr dirty="0"/>
                <a:t> de </a:t>
              </a:r>
              <a:r>
                <a:rPr dirty="0" err="1"/>
                <a:t>robo</a:t>
              </a:r>
              <a:r>
                <a:rPr dirty="0"/>
                <a:t> son </a:t>
              </a:r>
              <a:r>
                <a:rPr dirty="0" err="1"/>
                <a:t>violaciones</a:t>
              </a:r>
              <a:r>
                <a:rPr dirty="0"/>
                <a:t> de la persona </a:t>
              </a:r>
              <a:r>
                <a:rPr dirty="0" err="1"/>
                <a:t>misma</a:t>
              </a:r>
              <a:r>
                <a:rPr dirty="0"/>
                <a: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6803">
                                            <p:bg/>
                                          </p:spTgt>
                                        </p:tgtEl>
                                        <p:attrNameLst>
                                          <p:attrName>style.visibility</p:attrName>
                                        </p:attrNameLst>
                                      </p:cBhvr>
                                      <p:to>
                                        <p:strVal val="visible"/>
                                      </p:to>
                                    </p:set>
                                    <p:animEffect transition="in" filter="fade">
                                      <p:cBhvr>
                                        <p:cTn id="7" dur="500"/>
                                        <p:tgtEl>
                                          <p:spTgt spid="6803">
                                            <p:bg/>
                                          </p:spTgt>
                                        </p:tgtEl>
                                      </p:cBhvr>
                                    </p:animEffect>
                                  </p:childTnLst>
                                </p:cTn>
                              </p:par>
                              <p:par>
                                <p:cTn id="8" presetID="10" presetClass="entr" presetSubtype="0" fill="hold" grpId="1" nodeType="withEffect">
                                  <p:stCondLst>
                                    <p:cond delay="0"/>
                                  </p:stCondLst>
                                  <p:iterate>
                                    <p:tmAbs val="0"/>
                                  </p:iterate>
                                  <p:childTnLst>
                                    <p:set>
                                      <p:cBhvr>
                                        <p:cTn id="9" fill="hold"/>
                                        <p:tgtEl>
                                          <p:spTgt spid="6803">
                                            <p:txEl>
                                              <p:pRg st="0" end="0"/>
                                            </p:txEl>
                                          </p:spTgt>
                                        </p:tgtEl>
                                        <p:attrNameLst>
                                          <p:attrName>style.visibility</p:attrName>
                                        </p:attrNameLst>
                                      </p:cBhvr>
                                      <p:to>
                                        <p:strVal val="visible"/>
                                      </p:to>
                                    </p:set>
                                    <p:animEffect transition="in" filter="fade">
                                      <p:cBhvr>
                                        <p:cTn id="10" dur="500"/>
                                        <p:tgtEl>
                                          <p:spTgt spid="6803">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6803">
                                            <p:txEl>
                                              <p:pRg st="1" end="1"/>
                                            </p:txEl>
                                          </p:spTgt>
                                        </p:tgtEl>
                                        <p:attrNameLst>
                                          <p:attrName>style.visibility</p:attrName>
                                        </p:attrNameLst>
                                      </p:cBhvr>
                                      <p:to>
                                        <p:strVal val="visible"/>
                                      </p:to>
                                    </p:set>
                                    <p:animEffect transition="in" filter="fade">
                                      <p:cBhvr>
                                        <p:cTn id="14" dur="500"/>
                                        <p:tgtEl>
                                          <p:spTgt spid="680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fill="hold" grpId="1" nodeType="clickEffect">
                                  <p:stCondLst>
                                    <p:cond delay="0"/>
                                  </p:stCondLst>
                                  <p:iterate>
                                    <p:tmAbs val="0"/>
                                  </p:iterate>
                                  <p:childTnLst>
                                    <p:set>
                                      <p:cBhvr>
                                        <p:cTn id="18" fill="hold"/>
                                        <p:tgtEl>
                                          <p:spTgt spid="6803">
                                            <p:txEl>
                                              <p:pRg st="2" end="2"/>
                                            </p:txEl>
                                          </p:spTgt>
                                        </p:tgtEl>
                                        <p:attrNameLst>
                                          <p:attrName>style.visibility</p:attrName>
                                        </p:attrNameLst>
                                      </p:cBhvr>
                                      <p:to>
                                        <p:strVal val="visible"/>
                                      </p:to>
                                    </p:set>
                                    <p:animEffect transition="in" filter="fade">
                                      <p:cBhvr>
                                        <p:cTn id="19" dur="500"/>
                                        <p:tgtEl>
                                          <p:spTgt spid="680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grpId="2" nodeType="clickEffect">
                                  <p:stCondLst>
                                    <p:cond delay="0"/>
                                  </p:stCondLst>
                                  <p:iterate>
                                    <p:tmAbs val="0"/>
                                  </p:iterate>
                                  <p:childTnLst>
                                    <p:set>
                                      <p:cBhvr>
                                        <p:cTn id="23" fill="hold"/>
                                        <p:tgtEl>
                                          <p:spTgt spid="6806"/>
                                        </p:tgtEl>
                                        <p:attrNameLst>
                                          <p:attrName>style.visibility</p:attrName>
                                        </p:attrNameLst>
                                      </p:cBhvr>
                                      <p:to>
                                        <p:strVal val="visible"/>
                                      </p:to>
                                    </p:set>
                                    <p:animEffect transition="in" filter="fade">
                                      <p:cBhvr>
                                        <p:cTn id="24" dur="500"/>
                                        <p:tgtEl>
                                          <p:spTgt spid="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3" grpId="1" build="p" bldLvl="5" animBg="1" advAuto="0"/>
      <p:bldP spid="6806" grpId="2"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 name="Rectangle 43"/>
          <p:cNvSpPr txBox="1">
            <a:spLocks noGrp="1"/>
          </p:cNvSpPr>
          <p:nvPr>
            <p:ph type="sldNum" sz="quarter" idx="2"/>
          </p:nvPr>
        </p:nvSpPr>
        <p:spPr>
          <a:xfrm>
            <a:off x="11316781" y="6243637"/>
            <a:ext cx="265620"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69</a:t>
            </a:fld>
            <a:endParaRPr/>
          </a:p>
        </p:txBody>
      </p:sp>
      <p:sp>
        <p:nvSpPr>
          <p:cNvPr id="6810" name="Rectangle 2"/>
          <p:cNvSpPr txBox="1">
            <a:spLocks noGrp="1"/>
          </p:cNvSpPr>
          <p:nvPr>
            <p:ph type="title"/>
          </p:nvPr>
        </p:nvSpPr>
        <p:spPr>
          <a:xfrm>
            <a:off x="6574790" y="3756661"/>
            <a:ext cx="4325621" cy="1812926"/>
          </a:xfrm>
          <a:prstGeom prst="rect">
            <a:avLst/>
          </a:prstGeom>
        </p:spPr>
        <p:txBody>
          <a:bodyPr>
            <a:normAutofit fontScale="90000"/>
          </a:bodyPr>
          <a:lstStyle/>
          <a:p>
            <a:pPr algn="r" defTabSz="393192">
              <a:defRPr sz="4128">
                <a:effectLst>
                  <a:outerShdw blurRad="16383" dist="16383" dir="2700000" rotWithShape="0">
                    <a:srgbClr val="000000"/>
                  </a:outerShdw>
                </a:effectLst>
                <a:latin typeface="Mistral"/>
                <a:ea typeface="Mistral"/>
                <a:cs typeface="Mistral"/>
                <a:sym typeface="Mistral"/>
              </a:defRPr>
            </a:pPr>
            <a:r>
              <a:rPr sz="8800" dirty="0"/>
              <a:t>Poetry</a:t>
            </a:r>
          </a:p>
          <a:p>
            <a:pPr algn="r" defTabSz="393192">
              <a:defRPr sz="4128">
                <a:effectLst>
                  <a:outerShdw blurRad="16383" dist="16383" dir="2700000" rotWithShape="0">
                    <a:srgbClr val="000000"/>
                  </a:outerShdw>
                </a:effectLst>
                <a:latin typeface="Mistral"/>
                <a:ea typeface="Mistral"/>
                <a:cs typeface="Mistral"/>
                <a:sym typeface="Mistral"/>
              </a:defRPr>
            </a:pPr>
            <a:r>
              <a:rPr sz="4900" dirty="0" err="1"/>
              <a:t>Poesía</a:t>
            </a:r>
            <a:endParaRPr sz="4900"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366CC-79E5-C481-14E7-8314660A6334}"/>
              </a:ext>
            </a:extLst>
          </p:cNvPr>
          <p:cNvSpPr>
            <a:spLocks noGrp="1"/>
          </p:cNvSpPr>
          <p:nvPr>
            <p:ph type="title"/>
          </p:nvPr>
        </p:nvSpPr>
        <p:spPr/>
        <p:txBody>
          <a:bodyPr/>
          <a:lstStyle/>
          <a:p>
            <a:pPr>
              <a:defRPr/>
            </a:pPr>
            <a:r>
              <a:rPr lang="en-US" dirty="0">
                <a:solidFill>
                  <a:srgbClr val="FFC000"/>
                </a:solidFill>
                <a:latin typeface="Eras Bold ITC" panose="020B0604020202020204" pitchFamily="34" charset="0"/>
              </a:rPr>
              <a:t>Supplements to the Masoretic Text</a:t>
            </a:r>
          </a:p>
        </p:txBody>
      </p:sp>
      <p:sp>
        <p:nvSpPr>
          <p:cNvPr id="3" name="Content Placeholder 2">
            <a:extLst>
              <a:ext uri="{FF2B5EF4-FFF2-40B4-BE49-F238E27FC236}">
                <a16:creationId xmlns:a16="http://schemas.microsoft.com/office/drawing/2014/main" id="{7E3B1329-C1B6-1F21-BF75-8F875892CE22}"/>
              </a:ext>
            </a:extLst>
          </p:cNvPr>
          <p:cNvSpPr>
            <a:spLocks noGrp="1"/>
          </p:cNvSpPr>
          <p:nvPr>
            <p:ph idx="1"/>
          </p:nvPr>
        </p:nvSpPr>
        <p:spPr>
          <a:xfrm>
            <a:off x="955343" y="1600200"/>
            <a:ext cx="10372299" cy="4953000"/>
          </a:xfrm>
        </p:spPr>
        <p:txBody>
          <a:bodyPr/>
          <a:lstStyle/>
          <a:p>
            <a:pPr marL="0" indent="0">
              <a:buNone/>
              <a:defRPr/>
            </a:pPr>
            <a:r>
              <a:rPr lang="en-US" dirty="0">
                <a:solidFill>
                  <a:srgbClr val="FFFF99"/>
                </a:solidFill>
                <a:latin typeface="Eras Demi ITC" panose="020B0604020202020204" pitchFamily="34" charset="0"/>
              </a:rPr>
              <a:t>Several important supplements to the Masoretic Text assist in the task of Bible translation. These include:</a:t>
            </a:r>
          </a:p>
          <a:p>
            <a:pPr>
              <a:defRPr/>
            </a:pPr>
            <a:r>
              <a:rPr lang="en-US" sz="2800" b="1" i="1" dirty="0">
                <a:solidFill>
                  <a:srgbClr val="FFFF00"/>
                </a:solidFill>
                <a:latin typeface="Arial Narrow" panose="020B0606020202030204" pitchFamily="34" charset="0"/>
              </a:rPr>
              <a:t>Dead Sea Scrolls </a:t>
            </a:r>
            <a:r>
              <a:rPr lang="en-US" sz="2800" i="1" dirty="0">
                <a:latin typeface="Arial Narrow" panose="020B0606020202030204" pitchFamily="34" charset="0"/>
              </a:rPr>
              <a:t>(fragmented texts from Qumran dating to before the time of Jesus, ca. 200 BC)</a:t>
            </a:r>
          </a:p>
          <a:p>
            <a:pPr>
              <a:defRPr/>
            </a:pPr>
            <a:r>
              <a:rPr lang="en-US" sz="2800" b="1" i="1" dirty="0">
                <a:solidFill>
                  <a:srgbClr val="FFFF00"/>
                </a:solidFill>
                <a:latin typeface="Arial Narrow" panose="020B0606020202030204" pitchFamily="34" charset="0"/>
              </a:rPr>
              <a:t>Septuagint </a:t>
            </a:r>
            <a:r>
              <a:rPr lang="en-US" sz="2800" i="1" dirty="0">
                <a:latin typeface="Arial Narrow" panose="020B0606020202030204" pitchFamily="34" charset="0"/>
              </a:rPr>
              <a:t>(translation of the Hebrew Bible into Greek from about 250 BC)</a:t>
            </a:r>
          </a:p>
          <a:p>
            <a:pPr>
              <a:defRPr/>
            </a:pPr>
            <a:r>
              <a:rPr lang="en-US" sz="2800" b="1" i="1" dirty="0">
                <a:solidFill>
                  <a:srgbClr val="FFFF00"/>
                </a:solidFill>
                <a:latin typeface="Arial Narrow" panose="020B0606020202030204" pitchFamily="34" charset="0"/>
              </a:rPr>
              <a:t>Targums</a:t>
            </a:r>
            <a:r>
              <a:rPr lang="en-US" sz="2800" i="1" dirty="0">
                <a:latin typeface="Arial Narrow" panose="020B0606020202030204" pitchFamily="34" charset="0"/>
              </a:rPr>
              <a:t> (Aramaic paraphrases and translations of the Hebrew Bible for the synagogue from about the time of Jesus)</a:t>
            </a:r>
          </a:p>
        </p:txBody>
      </p:sp>
      <p:sp>
        <p:nvSpPr>
          <p:cNvPr id="4" name="Slide Number Placeholder 3">
            <a:extLst>
              <a:ext uri="{FF2B5EF4-FFF2-40B4-BE49-F238E27FC236}">
                <a16:creationId xmlns:a16="http://schemas.microsoft.com/office/drawing/2014/main" id="{383E8069-3DFC-87F6-EDF0-736E082EB57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2" name="Slide Number Placeholder 5"/>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70</a:t>
            </a:fld>
            <a:endParaRPr/>
          </a:p>
        </p:txBody>
      </p:sp>
      <p:sp>
        <p:nvSpPr>
          <p:cNvPr id="6813" name="Rectangle 2"/>
          <p:cNvSpPr txBox="1">
            <a:spLocks noGrp="1"/>
          </p:cNvSpPr>
          <p:nvPr>
            <p:ph type="title"/>
          </p:nvPr>
        </p:nvSpPr>
        <p:spPr>
          <a:xfrm>
            <a:off x="1295400" y="396875"/>
            <a:ext cx="10067270" cy="1431925"/>
          </a:xfrm>
          <a:prstGeom prst="rect">
            <a:avLst/>
          </a:prstGeom>
        </p:spPr>
        <p:txBody>
          <a:bodyPr lIns="45719" tIns="45720" rIns="45719" bIns="45720" anchor="ctr">
            <a:noAutofit/>
          </a:bodyPr>
          <a:lstStyle/>
          <a:p>
            <a:pPr defTabSz="841247">
              <a:defRPr sz="6624" b="0">
                <a:solidFill>
                  <a:srgbClr val="FFFF00"/>
                </a:solidFill>
                <a:effectLst>
                  <a:outerShdw blurRad="35052" dist="35052" dir="2700000" rotWithShape="0">
                    <a:srgbClr val="000000"/>
                  </a:outerShdw>
                </a:effectLst>
                <a:latin typeface="Matura MT Script Capitals"/>
                <a:ea typeface="Matura MT Script Capitals"/>
                <a:cs typeface="Matura MT Script Capitals"/>
                <a:sym typeface="Matura MT Script Capitals"/>
              </a:defRPr>
            </a:pPr>
            <a:r>
              <a:rPr sz="6600" dirty="0">
                <a:solidFill>
                  <a:srgbClr val="FF7300"/>
                </a:solidFill>
              </a:rPr>
              <a:t>H</a:t>
            </a:r>
            <a:r>
              <a:rPr sz="6050" dirty="0">
                <a:solidFill>
                  <a:srgbClr val="FF7300"/>
                </a:solidFill>
              </a:rPr>
              <a:t>ebrew </a:t>
            </a:r>
            <a:r>
              <a:rPr sz="6600" dirty="0">
                <a:solidFill>
                  <a:srgbClr val="FF7300"/>
                </a:solidFill>
              </a:rPr>
              <a:t>P</a:t>
            </a:r>
            <a:r>
              <a:rPr sz="6050" dirty="0">
                <a:solidFill>
                  <a:srgbClr val="FF7300"/>
                </a:solidFill>
              </a:rPr>
              <a:t>oetry / </a:t>
            </a:r>
            <a:r>
              <a:rPr sz="6050" dirty="0" err="1"/>
              <a:t>Poesía</a:t>
            </a:r>
            <a:r>
              <a:rPr sz="6050" dirty="0"/>
              <a:t> Hebrea</a:t>
            </a:r>
          </a:p>
        </p:txBody>
      </p:sp>
      <p:sp>
        <p:nvSpPr>
          <p:cNvPr id="6814" name="Rectangle 3"/>
          <p:cNvSpPr txBox="1">
            <a:spLocks noGrp="1"/>
          </p:cNvSpPr>
          <p:nvPr>
            <p:ph type="body" idx="1"/>
          </p:nvPr>
        </p:nvSpPr>
        <p:spPr>
          <a:prstGeom prst="rect">
            <a:avLst/>
          </a:prstGeom>
        </p:spPr>
        <p:txBody>
          <a:bodyPr lIns="45719" tIns="45720" rIns="45719" bIns="45720" anchor="t">
            <a:normAutofit/>
          </a:bodyPr>
          <a:lstStyle/>
          <a:p>
            <a:pPr marL="332105" indent="-332105" defTabSz="886968">
              <a:spcBef>
                <a:spcPts val="600"/>
              </a:spcBef>
              <a:buSzTx/>
              <a:buFont typeface="Wingdings"/>
              <a:buNone/>
              <a:defRPr sz="2716">
                <a:solidFill>
                  <a:srgbClr val="33CCCC"/>
                </a:solidFill>
                <a:effectLst>
                  <a:outerShdw blurRad="36957" dist="36957" dir="2700000" rotWithShape="0">
                    <a:srgbClr val="000000"/>
                  </a:outerShdw>
                </a:effectLst>
              </a:defRPr>
            </a:pPr>
            <a:r>
              <a:rPr sz="2700" dirty="0">
                <a:solidFill>
                  <a:srgbClr val="FF7300"/>
                </a:solidFill>
              </a:rPr>
              <a:t>Poetry is literature written in meter. General characteristics of Hebrew poetry include /</a:t>
            </a:r>
            <a:r>
              <a:rPr sz="2700" dirty="0"/>
              <a:t> </a:t>
            </a:r>
            <a:r>
              <a:rPr sz="2700" dirty="0" err="1"/>
              <a:t>Poesía</a:t>
            </a:r>
            <a:r>
              <a:rPr sz="2700" dirty="0"/>
              <a:t> es </a:t>
            </a:r>
            <a:r>
              <a:rPr sz="2700" dirty="0" err="1"/>
              <a:t>literatura</a:t>
            </a:r>
            <a:r>
              <a:rPr sz="2700" dirty="0"/>
              <a:t> </a:t>
            </a:r>
            <a:r>
              <a:rPr sz="2700" dirty="0" err="1"/>
              <a:t>escrita</a:t>
            </a:r>
            <a:r>
              <a:rPr sz="2700" dirty="0"/>
              <a:t> </a:t>
            </a:r>
            <a:r>
              <a:rPr sz="2700" dirty="0" err="1"/>
              <a:t>en</a:t>
            </a:r>
            <a:r>
              <a:rPr sz="2700" dirty="0"/>
              <a:t> </a:t>
            </a:r>
            <a:r>
              <a:rPr sz="2700" dirty="0" err="1"/>
              <a:t>métrica</a:t>
            </a:r>
            <a:r>
              <a:rPr sz="2700" dirty="0"/>
              <a:t>. Las </a:t>
            </a:r>
            <a:r>
              <a:rPr sz="2700" dirty="0" err="1"/>
              <a:t>características</a:t>
            </a:r>
            <a:r>
              <a:rPr sz="2700" dirty="0"/>
              <a:t> </a:t>
            </a:r>
            <a:r>
              <a:rPr sz="2700" dirty="0" err="1"/>
              <a:t>generales</a:t>
            </a:r>
            <a:r>
              <a:rPr sz="2700" dirty="0"/>
              <a:t> de la </a:t>
            </a:r>
            <a:r>
              <a:rPr sz="2700" dirty="0" err="1"/>
              <a:t>poesía</a:t>
            </a:r>
            <a:r>
              <a:rPr sz="2700" dirty="0"/>
              <a:t> Hebrea </a:t>
            </a:r>
            <a:r>
              <a:rPr sz="2700" dirty="0" err="1"/>
              <a:t>incluyen</a:t>
            </a:r>
            <a:r>
              <a:rPr sz="2700" dirty="0"/>
              <a:t>:</a:t>
            </a:r>
            <a:endParaRPr lang="en-US" sz="2700"/>
          </a:p>
          <a:p>
            <a:pPr marL="332105" indent="-332105" defTabSz="886968">
              <a:spcBef>
                <a:spcPts val="500"/>
              </a:spcBef>
              <a:defRPr sz="2328" i="1">
                <a:effectLst>
                  <a:outerShdw blurRad="36957" dist="36957" dir="2700000" rotWithShape="0">
                    <a:srgbClr val="000000"/>
                  </a:outerShdw>
                </a:effectLst>
                <a:latin typeface="Arial Narrow"/>
                <a:ea typeface="Arial Narrow"/>
                <a:cs typeface="Arial Narrow"/>
                <a:sym typeface="Arial Narrow"/>
              </a:defRPr>
            </a:pPr>
            <a:r>
              <a:rPr sz="2300" dirty="0">
                <a:solidFill>
                  <a:srgbClr val="FFFF00"/>
                </a:solidFill>
              </a:rPr>
              <a:t>Rhythm (accented language) </a:t>
            </a:r>
            <a:r>
              <a:rPr sz="2300" dirty="0"/>
              <a:t>/ Ritmo (</a:t>
            </a:r>
            <a:r>
              <a:rPr sz="2300" dirty="0" err="1"/>
              <a:t>lenguaje</a:t>
            </a:r>
            <a:r>
              <a:rPr sz="2300" dirty="0"/>
              <a:t> </a:t>
            </a:r>
            <a:r>
              <a:rPr sz="2300" dirty="0" err="1"/>
              <a:t>acentuado</a:t>
            </a:r>
            <a:r>
              <a:rPr sz="2300" dirty="0"/>
              <a:t>)</a:t>
            </a:r>
          </a:p>
          <a:p>
            <a:pPr marL="332105" indent="-332105" defTabSz="886968">
              <a:spcBef>
                <a:spcPts val="500"/>
              </a:spcBef>
              <a:defRPr sz="2328" i="1">
                <a:effectLst>
                  <a:outerShdw blurRad="36957" dist="36957" dir="2700000" rotWithShape="0">
                    <a:srgbClr val="000000"/>
                  </a:outerShdw>
                </a:effectLst>
                <a:latin typeface="Arial Narrow"/>
                <a:ea typeface="Arial Narrow"/>
                <a:cs typeface="Arial Narrow"/>
                <a:sym typeface="Arial Narrow"/>
              </a:defRPr>
            </a:pPr>
            <a:r>
              <a:rPr sz="2300" dirty="0">
                <a:solidFill>
                  <a:srgbClr val="FFFF00"/>
                </a:solidFill>
              </a:rPr>
              <a:t>Meter (patterns of verse) </a:t>
            </a:r>
            <a:r>
              <a:rPr sz="2300" dirty="0"/>
              <a:t>/ </a:t>
            </a:r>
            <a:r>
              <a:rPr sz="2300" dirty="0" err="1"/>
              <a:t>Métrica</a:t>
            </a:r>
            <a:r>
              <a:rPr sz="2300" dirty="0"/>
              <a:t> (</a:t>
            </a:r>
            <a:r>
              <a:rPr sz="2300" dirty="0" err="1"/>
              <a:t>patrones</a:t>
            </a:r>
            <a:r>
              <a:rPr sz="2300" dirty="0"/>
              <a:t> de verso)</a:t>
            </a:r>
          </a:p>
          <a:p>
            <a:pPr marL="332105" indent="-332105" defTabSz="886968">
              <a:spcBef>
                <a:spcPts val="500"/>
              </a:spcBef>
              <a:defRPr sz="2328" i="1">
                <a:effectLst>
                  <a:outerShdw blurRad="36957" dist="36957" dir="2700000" rotWithShape="0">
                    <a:srgbClr val="000000"/>
                  </a:outerShdw>
                </a:effectLst>
                <a:latin typeface="Arial Narrow"/>
                <a:ea typeface="Arial Narrow"/>
                <a:cs typeface="Arial Narrow"/>
                <a:sym typeface="Arial Narrow"/>
              </a:defRPr>
            </a:pPr>
            <a:r>
              <a:rPr sz="2300" dirty="0">
                <a:solidFill>
                  <a:srgbClr val="FFFF00"/>
                </a:solidFill>
              </a:rPr>
              <a:t>Rhyme (repetitive elements)</a:t>
            </a:r>
            <a:r>
              <a:rPr sz="2300" dirty="0"/>
              <a:t> / Rima (</a:t>
            </a:r>
            <a:r>
              <a:rPr sz="2300" dirty="0" err="1"/>
              <a:t>elementos</a:t>
            </a:r>
            <a:r>
              <a:rPr sz="2300" dirty="0"/>
              <a:t> </a:t>
            </a:r>
            <a:r>
              <a:rPr sz="2300" dirty="0" err="1"/>
              <a:t>repetitivos</a:t>
            </a:r>
            <a:r>
              <a:rPr sz="2300" dirty="0"/>
              <a:t>)</a:t>
            </a:r>
          </a:p>
          <a:p>
            <a:pPr marL="332105" indent="-332105" defTabSz="886968">
              <a:spcBef>
                <a:spcPts val="500"/>
              </a:spcBef>
              <a:defRPr sz="2328" i="1">
                <a:effectLst>
                  <a:outerShdw blurRad="36957" dist="36957" dir="2700000" rotWithShape="0">
                    <a:srgbClr val="000000"/>
                  </a:outerShdw>
                </a:effectLst>
                <a:latin typeface="Arial Narrow"/>
                <a:ea typeface="Arial Narrow"/>
                <a:cs typeface="Arial Narrow"/>
                <a:sym typeface="Arial Narrow"/>
              </a:defRPr>
            </a:pPr>
            <a:r>
              <a:rPr sz="2300" dirty="0">
                <a:solidFill>
                  <a:srgbClr val="FFFF00"/>
                </a:solidFill>
              </a:rPr>
              <a:t>Lyrical style (expression of deep personal feelings and emotion)</a:t>
            </a:r>
            <a:r>
              <a:rPr sz="2300" dirty="0"/>
              <a:t> / Estilo </a:t>
            </a:r>
            <a:r>
              <a:rPr sz="2300" dirty="0" err="1"/>
              <a:t>lírico</a:t>
            </a:r>
            <a:r>
              <a:rPr sz="2300" dirty="0"/>
              <a:t> (</a:t>
            </a:r>
            <a:r>
              <a:rPr sz="2300" dirty="0" err="1"/>
              <a:t>expresión</a:t>
            </a:r>
            <a:r>
              <a:rPr sz="2300" dirty="0"/>
              <a:t> de </a:t>
            </a:r>
            <a:r>
              <a:rPr sz="2300" dirty="0" err="1"/>
              <a:t>sentimientos</a:t>
            </a:r>
            <a:r>
              <a:rPr sz="2300" dirty="0"/>
              <a:t> </a:t>
            </a:r>
            <a:r>
              <a:rPr sz="2300" dirty="0" err="1"/>
              <a:t>personales</a:t>
            </a:r>
            <a:r>
              <a:rPr sz="2300" dirty="0"/>
              <a:t> </a:t>
            </a:r>
            <a:r>
              <a:rPr sz="2300" dirty="0" err="1"/>
              <a:t>profundos</a:t>
            </a:r>
            <a:r>
              <a:rPr sz="2300" dirty="0"/>
              <a:t> y </a:t>
            </a:r>
            <a:r>
              <a:rPr sz="2300" dirty="0" err="1"/>
              <a:t>emoción</a:t>
            </a:r>
            <a:r>
              <a:rPr sz="2300" dirty="0"/>
              <a:t>)</a:t>
            </a:r>
          </a:p>
          <a:p>
            <a:pPr marL="332105" indent="-332105" defTabSz="886968">
              <a:spcBef>
                <a:spcPts val="500"/>
              </a:spcBef>
              <a:defRPr sz="2328" i="1">
                <a:effectLst>
                  <a:outerShdw blurRad="36957" dist="36957" dir="2700000" rotWithShape="0">
                    <a:srgbClr val="000000"/>
                  </a:outerShdw>
                </a:effectLst>
                <a:latin typeface="Arial Narrow"/>
                <a:ea typeface="Arial Narrow"/>
                <a:cs typeface="Arial Narrow"/>
                <a:sym typeface="Arial Narrow"/>
              </a:defRPr>
            </a:pPr>
            <a:r>
              <a:rPr sz="2300" dirty="0">
                <a:solidFill>
                  <a:srgbClr val="FFFF00"/>
                </a:solidFill>
              </a:rPr>
              <a:t>Metaphorical language (words become symbols of other entities)</a:t>
            </a:r>
            <a:r>
              <a:rPr sz="2300" dirty="0"/>
              <a:t> / </a:t>
            </a:r>
            <a:r>
              <a:rPr sz="2300" dirty="0" err="1"/>
              <a:t>Lenguaje</a:t>
            </a:r>
            <a:r>
              <a:rPr sz="2300" dirty="0"/>
              <a:t> </a:t>
            </a:r>
            <a:r>
              <a:rPr sz="2300" dirty="0" err="1"/>
              <a:t>metafórico</a:t>
            </a:r>
            <a:r>
              <a:rPr sz="2300" dirty="0"/>
              <a:t> (palabras que se </a:t>
            </a:r>
            <a:r>
              <a:rPr sz="2300" dirty="0" err="1"/>
              <a:t>vuelven</a:t>
            </a:r>
            <a:r>
              <a:rPr sz="2300" dirty="0"/>
              <a:t> </a:t>
            </a:r>
            <a:r>
              <a:rPr sz="2300" dirty="0" err="1"/>
              <a:t>símbolos</a:t>
            </a:r>
            <a:r>
              <a:rPr sz="2300" dirty="0"/>
              <a:t> de </a:t>
            </a:r>
            <a:r>
              <a:rPr sz="2300" dirty="0" err="1"/>
              <a:t>otras</a:t>
            </a:r>
            <a:r>
              <a:rPr sz="2300" dirty="0"/>
              <a:t> </a:t>
            </a:r>
            <a:r>
              <a:rPr sz="2300" dirty="0" err="1"/>
              <a:t>entidades</a:t>
            </a:r>
            <a:r>
              <a:rPr sz="2300" dirty="0"/>
              <a:t>)</a:t>
            </a:r>
            <a:endParaRPr lang="en-US" sz="23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6813"/>
                                        </p:tgtEl>
                                        <p:attrNameLst>
                                          <p:attrName>style.visibility</p:attrName>
                                        </p:attrNameLst>
                                      </p:cBhvr>
                                      <p:to>
                                        <p:strVal val="visible"/>
                                      </p:to>
                                    </p:set>
                                    <p:animEffect transition="in" filter="fade">
                                      <p:cBhvr>
                                        <p:cTn id="7" dur="2000"/>
                                        <p:tgtEl>
                                          <p:spTgt spid="68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2" nodeType="clickEffect">
                                  <p:stCondLst>
                                    <p:cond delay="0"/>
                                  </p:stCondLst>
                                  <p:iterate>
                                    <p:tmAbs val="0"/>
                                  </p:iterate>
                                  <p:childTnLst>
                                    <p:set>
                                      <p:cBhvr>
                                        <p:cTn id="11" fill="hold"/>
                                        <p:tgtEl>
                                          <p:spTgt spid="6814">
                                            <p:bg/>
                                          </p:spTgt>
                                        </p:tgtEl>
                                        <p:attrNameLst>
                                          <p:attrName>style.visibility</p:attrName>
                                        </p:attrNameLst>
                                      </p:cBhvr>
                                      <p:to>
                                        <p:strVal val="visible"/>
                                      </p:to>
                                    </p:set>
                                    <p:anim calcmode="lin" valueType="num">
                                      <p:cBhvr>
                                        <p:cTn id="12" dur="1000" fill="hold"/>
                                        <p:tgtEl>
                                          <p:spTgt spid="6814">
                                            <p:bg/>
                                          </p:spTgt>
                                        </p:tgtEl>
                                        <p:attrNameLst>
                                          <p:attrName>ppt_x</p:attrName>
                                        </p:attrNameLst>
                                      </p:cBhvr>
                                      <p:tavLst>
                                        <p:tav tm="0">
                                          <p:val>
                                            <p:strVal val="#ppt_x"/>
                                          </p:val>
                                        </p:tav>
                                        <p:tav tm="100000">
                                          <p:val>
                                            <p:strVal val="#ppt_x"/>
                                          </p:val>
                                        </p:tav>
                                      </p:tavLst>
                                    </p:anim>
                                    <p:anim calcmode="lin" valueType="num">
                                      <p:cBhvr>
                                        <p:cTn id="13" dur="1000" fill="hold"/>
                                        <p:tgtEl>
                                          <p:spTgt spid="6814">
                                            <p:bg/>
                                          </p:spTgt>
                                        </p:tgtEl>
                                        <p:attrNameLst>
                                          <p:attrName>ppt_y</p:attrName>
                                        </p:attrNameLst>
                                      </p:cBhvr>
                                      <p:tavLst>
                                        <p:tav tm="0">
                                          <p:val>
                                            <p:strVal val="1+#ppt_h/2"/>
                                          </p:val>
                                        </p:tav>
                                        <p:tav tm="100000">
                                          <p:val>
                                            <p:strVal val="#ppt_y"/>
                                          </p:val>
                                        </p:tav>
                                      </p:tavLst>
                                    </p:anim>
                                  </p:childTnLst>
                                </p:cTn>
                              </p:par>
                              <p:par>
                                <p:cTn id="14" presetID="2" presetClass="entr" presetSubtype="4" fill="hold" grpId="2" nodeType="withEffect">
                                  <p:stCondLst>
                                    <p:cond delay="0"/>
                                  </p:stCondLst>
                                  <p:iterate>
                                    <p:tmAbs val="0"/>
                                  </p:iterate>
                                  <p:childTnLst>
                                    <p:set>
                                      <p:cBhvr>
                                        <p:cTn id="15" fill="hold"/>
                                        <p:tgtEl>
                                          <p:spTgt spid="6814">
                                            <p:txEl>
                                              <p:pRg st="0" end="0"/>
                                            </p:txEl>
                                          </p:spTgt>
                                        </p:tgtEl>
                                        <p:attrNameLst>
                                          <p:attrName>style.visibility</p:attrName>
                                        </p:attrNameLst>
                                      </p:cBhvr>
                                      <p:to>
                                        <p:strVal val="visible"/>
                                      </p:to>
                                    </p:set>
                                    <p:anim calcmode="lin" valueType="num">
                                      <p:cBhvr>
                                        <p:cTn id="16" dur="1000" fill="hold"/>
                                        <p:tgtEl>
                                          <p:spTgt spid="681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8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2" nodeType="clickEffect">
                                  <p:stCondLst>
                                    <p:cond delay="0"/>
                                  </p:stCondLst>
                                  <p:iterate>
                                    <p:tmAbs val="0"/>
                                  </p:iterate>
                                  <p:childTnLst>
                                    <p:set>
                                      <p:cBhvr>
                                        <p:cTn id="21" fill="hold"/>
                                        <p:tgtEl>
                                          <p:spTgt spid="6814">
                                            <p:txEl>
                                              <p:pRg st="1" end="1"/>
                                            </p:txEl>
                                          </p:spTgt>
                                        </p:tgtEl>
                                        <p:attrNameLst>
                                          <p:attrName>style.visibility</p:attrName>
                                        </p:attrNameLst>
                                      </p:cBhvr>
                                      <p:to>
                                        <p:strVal val="visible"/>
                                      </p:to>
                                    </p:set>
                                    <p:anim calcmode="lin" valueType="num">
                                      <p:cBhvr>
                                        <p:cTn id="22" dur="1000" fill="hold"/>
                                        <p:tgtEl>
                                          <p:spTgt spid="681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8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2" nodeType="clickEffect">
                                  <p:stCondLst>
                                    <p:cond delay="0"/>
                                  </p:stCondLst>
                                  <p:iterate>
                                    <p:tmAbs val="0"/>
                                  </p:iterate>
                                  <p:childTnLst>
                                    <p:set>
                                      <p:cBhvr>
                                        <p:cTn id="27" fill="hold"/>
                                        <p:tgtEl>
                                          <p:spTgt spid="6814">
                                            <p:txEl>
                                              <p:pRg st="2" end="2"/>
                                            </p:txEl>
                                          </p:spTgt>
                                        </p:tgtEl>
                                        <p:attrNameLst>
                                          <p:attrName>style.visibility</p:attrName>
                                        </p:attrNameLst>
                                      </p:cBhvr>
                                      <p:to>
                                        <p:strVal val="visible"/>
                                      </p:to>
                                    </p:set>
                                    <p:anim calcmode="lin" valueType="num">
                                      <p:cBhvr>
                                        <p:cTn id="28" dur="1000" fill="hold"/>
                                        <p:tgtEl>
                                          <p:spTgt spid="681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68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2" nodeType="clickEffect">
                                  <p:stCondLst>
                                    <p:cond delay="0"/>
                                  </p:stCondLst>
                                  <p:iterate>
                                    <p:tmAbs val="0"/>
                                  </p:iterate>
                                  <p:childTnLst>
                                    <p:set>
                                      <p:cBhvr>
                                        <p:cTn id="33" fill="hold"/>
                                        <p:tgtEl>
                                          <p:spTgt spid="6814">
                                            <p:txEl>
                                              <p:pRg st="3" end="3"/>
                                            </p:txEl>
                                          </p:spTgt>
                                        </p:tgtEl>
                                        <p:attrNameLst>
                                          <p:attrName>style.visibility</p:attrName>
                                        </p:attrNameLst>
                                      </p:cBhvr>
                                      <p:to>
                                        <p:strVal val="visible"/>
                                      </p:to>
                                    </p:set>
                                    <p:anim calcmode="lin" valueType="num">
                                      <p:cBhvr>
                                        <p:cTn id="34" dur="1000" fill="hold"/>
                                        <p:tgtEl>
                                          <p:spTgt spid="681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68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2" nodeType="clickEffect">
                                  <p:stCondLst>
                                    <p:cond delay="0"/>
                                  </p:stCondLst>
                                  <p:iterate>
                                    <p:tmAbs val="0"/>
                                  </p:iterate>
                                  <p:childTnLst>
                                    <p:set>
                                      <p:cBhvr>
                                        <p:cTn id="39" fill="hold"/>
                                        <p:tgtEl>
                                          <p:spTgt spid="6814">
                                            <p:txEl>
                                              <p:pRg st="4" end="4"/>
                                            </p:txEl>
                                          </p:spTgt>
                                        </p:tgtEl>
                                        <p:attrNameLst>
                                          <p:attrName>style.visibility</p:attrName>
                                        </p:attrNameLst>
                                      </p:cBhvr>
                                      <p:to>
                                        <p:strVal val="visible"/>
                                      </p:to>
                                    </p:set>
                                    <p:anim calcmode="lin" valueType="num">
                                      <p:cBhvr>
                                        <p:cTn id="40" dur="1000" fill="hold"/>
                                        <p:tgtEl>
                                          <p:spTgt spid="6814">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68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2" nodeType="clickEffect">
                                  <p:stCondLst>
                                    <p:cond delay="0"/>
                                  </p:stCondLst>
                                  <p:iterate>
                                    <p:tmAbs val="0"/>
                                  </p:iterate>
                                  <p:childTnLst>
                                    <p:set>
                                      <p:cBhvr>
                                        <p:cTn id="45" fill="hold"/>
                                        <p:tgtEl>
                                          <p:spTgt spid="6814">
                                            <p:txEl>
                                              <p:pRg st="5" end="5"/>
                                            </p:txEl>
                                          </p:spTgt>
                                        </p:tgtEl>
                                        <p:attrNameLst>
                                          <p:attrName>style.visibility</p:attrName>
                                        </p:attrNameLst>
                                      </p:cBhvr>
                                      <p:to>
                                        <p:strVal val="visible"/>
                                      </p:to>
                                    </p:set>
                                    <p:anim calcmode="lin" valueType="num">
                                      <p:cBhvr>
                                        <p:cTn id="46" dur="1000" fill="hold"/>
                                        <p:tgtEl>
                                          <p:spTgt spid="6814">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681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3" grpId="1" animBg="1" advAuto="0"/>
      <p:bldP spid="6814" grpId="2" build="p"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6" name="Slide Number Placeholder 5"/>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71</a:t>
            </a:fld>
            <a:endParaRPr/>
          </a:p>
        </p:txBody>
      </p:sp>
      <p:sp>
        <p:nvSpPr>
          <p:cNvPr id="6817" name="Rectangle 2"/>
          <p:cNvSpPr txBox="1">
            <a:spLocks noGrp="1"/>
          </p:cNvSpPr>
          <p:nvPr>
            <p:ph type="title"/>
          </p:nvPr>
        </p:nvSpPr>
        <p:spPr>
          <a:xfrm>
            <a:off x="739589" y="203947"/>
            <a:ext cx="11111274" cy="1447800"/>
          </a:xfrm>
          <a:prstGeom prst="rect">
            <a:avLst/>
          </a:prstGeom>
        </p:spPr>
        <p:txBody>
          <a:bodyPr lIns="45719" tIns="45720" rIns="45719" bIns="45720" anchor="ctr">
            <a:noAutofit/>
          </a:bodyPr>
          <a:lstStyle/>
          <a:p>
            <a:pPr algn="ctr" defTabSz="512063">
              <a:defRPr sz="2240">
                <a:solidFill>
                  <a:srgbClr val="FF9900"/>
                </a:solidFill>
                <a:effectLst>
                  <a:outerShdw blurRad="21336" dist="21336" dir="2700000" rotWithShape="0">
                    <a:srgbClr val="000000"/>
                  </a:outerShdw>
                </a:effectLst>
                <a:latin typeface="Agency FB"/>
                <a:ea typeface="Agency FB"/>
                <a:cs typeface="Agency FB"/>
                <a:sym typeface="Agency FB"/>
              </a:defRPr>
            </a:pPr>
            <a:r>
              <a:rPr sz="2800" dirty="0">
                <a:solidFill>
                  <a:srgbClr val="FFFF00"/>
                </a:solidFill>
              </a:rPr>
              <a:t>Some features of Hebrew poetry are nearly impossible to reproduce in a second language.</a:t>
            </a:r>
            <a:endParaRPr lang="en-US" sz="2800" dirty="0">
              <a:solidFill>
                <a:srgbClr val="FFFF00"/>
              </a:solidFill>
            </a:endParaRPr>
          </a:p>
          <a:p>
            <a:pPr algn="ctr" defTabSz="512063">
              <a:defRPr sz="2240">
                <a:solidFill>
                  <a:srgbClr val="FF9900"/>
                </a:solidFill>
                <a:effectLst>
                  <a:outerShdw blurRad="21336" dist="21336" dir="2700000" rotWithShape="0">
                    <a:srgbClr val="000000"/>
                  </a:outerShdw>
                </a:effectLst>
                <a:latin typeface="Agency FB"/>
                <a:ea typeface="Agency FB"/>
                <a:cs typeface="Agency FB"/>
                <a:sym typeface="Agency FB"/>
              </a:defRPr>
            </a:pPr>
            <a:r>
              <a:rPr sz="2800" dirty="0" err="1"/>
              <a:t>Algunas</a:t>
            </a:r>
            <a:r>
              <a:rPr sz="2800" dirty="0"/>
              <a:t> </a:t>
            </a:r>
            <a:r>
              <a:rPr sz="2800" dirty="0" err="1"/>
              <a:t>características</a:t>
            </a:r>
            <a:r>
              <a:rPr sz="2800" dirty="0"/>
              <a:t> de la </a:t>
            </a:r>
            <a:r>
              <a:rPr sz="2800" dirty="0" err="1"/>
              <a:t>poesía</a:t>
            </a:r>
            <a:r>
              <a:rPr sz="2800" dirty="0"/>
              <a:t> </a:t>
            </a:r>
            <a:r>
              <a:rPr sz="2800" dirty="0" err="1"/>
              <a:t>hebrea</a:t>
            </a:r>
            <a:r>
              <a:rPr sz="2800" dirty="0"/>
              <a:t> son </a:t>
            </a:r>
            <a:r>
              <a:rPr sz="2800" dirty="0" err="1"/>
              <a:t>casi</a:t>
            </a:r>
            <a:r>
              <a:rPr sz="2800" dirty="0"/>
              <a:t> </a:t>
            </a:r>
            <a:r>
              <a:rPr sz="2800" dirty="0" err="1"/>
              <a:t>imposibles</a:t>
            </a:r>
            <a:r>
              <a:rPr sz="2800" dirty="0"/>
              <a:t> de </a:t>
            </a:r>
            <a:r>
              <a:rPr sz="2800" dirty="0" err="1"/>
              <a:t>reproducir</a:t>
            </a:r>
            <a:r>
              <a:rPr sz="2800" dirty="0"/>
              <a:t> </a:t>
            </a:r>
            <a:r>
              <a:rPr sz="2800" dirty="0" err="1"/>
              <a:t>en</a:t>
            </a:r>
            <a:r>
              <a:rPr sz="2800" dirty="0"/>
              <a:t> un </a:t>
            </a:r>
            <a:r>
              <a:rPr sz="2800" dirty="0" err="1"/>
              <a:t>segundo</a:t>
            </a:r>
            <a:r>
              <a:rPr sz="2800" dirty="0"/>
              <a:t> </a:t>
            </a:r>
            <a:r>
              <a:rPr sz="2800" dirty="0" err="1"/>
              <a:t>idioma</a:t>
            </a:r>
            <a:r>
              <a:rPr sz="2800" dirty="0"/>
              <a:t>.</a:t>
            </a:r>
          </a:p>
        </p:txBody>
      </p:sp>
      <p:sp>
        <p:nvSpPr>
          <p:cNvPr id="6818" name="Rectangle 3"/>
          <p:cNvSpPr txBox="1">
            <a:spLocks noGrp="1"/>
          </p:cNvSpPr>
          <p:nvPr>
            <p:ph type="body" idx="1"/>
          </p:nvPr>
        </p:nvSpPr>
        <p:spPr>
          <a:xfrm>
            <a:off x="1463039" y="2125979"/>
            <a:ext cx="10287001" cy="4579621"/>
          </a:xfrm>
          <a:prstGeom prst="rect">
            <a:avLst/>
          </a:prstGeom>
        </p:spPr>
        <p:txBody>
          <a:bodyPr lIns="45719" tIns="45720" rIns="45719" bIns="45720" anchor="t">
            <a:normAutofit/>
          </a:bodyPr>
          <a:lstStyle/>
          <a:p>
            <a:pPr marL="263525" indent="-263525" defTabSz="704087">
              <a:spcBef>
                <a:spcPts val="400"/>
              </a:spcBef>
              <a:defRPr sz="1848" i="1">
                <a:effectLst>
                  <a:outerShdw blurRad="29337" dist="29337" dir="2700000" rotWithShape="0">
                    <a:srgbClr val="000000"/>
                  </a:outerShdw>
                </a:effectLst>
                <a:latin typeface="Arial"/>
                <a:ea typeface="Arial"/>
                <a:cs typeface="Arial"/>
                <a:sym typeface="Arial"/>
              </a:defRPr>
            </a:pPr>
            <a:r>
              <a:rPr sz="1800" dirty="0">
                <a:solidFill>
                  <a:srgbClr val="FFFF00"/>
                </a:solidFill>
              </a:rPr>
              <a:t>Insofar as poetical structures depend upon phonetic devices, such as, puns, assonance, rhyme, alliteration, onomatopoeia, and the like, a second language is incapable of reproducing such elements when they are present in the first language. /</a:t>
            </a:r>
            <a:r>
              <a:rPr sz="1800" dirty="0"/>
              <a:t> En la </a:t>
            </a:r>
            <a:r>
              <a:rPr sz="1800" dirty="0" err="1"/>
              <a:t>medida</a:t>
            </a:r>
            <a:r>
              <a:rPr sz="1800" dirty="0"/>
              <a:t> </a:t>
            </a:r>
            <a:r>
              <a:rPr sz="1800" dirty="0" err="1"/>
              <a:t>en</a:t>
            </a:r>
            <a:r>
              <a:rPr sz="1800" dirty="0"/>
              <a:t> que las </a:t>
            </a:r>
            <a:r>
              <a:rPr sz="1800" dirty="0" err="1"/>
              <a:t>estructuras</a:t>
            </a:r>
            <a:r>
              <a:rPr sz="1800" dirty="0"/>
              <a:t> </a:t>
            </a:r>
            <a:r>
              <a:rPr sz="1800" dirty="0" err="1"/>
              <a:t>poéticas</a:t>
            </a:r>
            <a:r>
              <a:rPr sz="1800" dirty="0"/>
              <a:t> </a:t>
            </a:r>
            <a:r>
              <a:rPr sz="1800" dirty="0" err="1"/>
              <a:t>dependan</a:t>
            </a:r>
            <a:r>
              <a:rPr sz="1800" dirty="0"/>
              <a:t> de </a:t>
            </a:r>
            <a:r>
              <a:rPr sz="1800" dirty="0" err="1"/>
              <a:t>dispositivos</a:t>
            </a:r>
            <a:r>
              <a:rPr sz="1800" dirty="0"/>
              <a:t> </a:t>
            </a:r>
            <a:r>
              <a:rPr sz="1800" dirty="0" err="1"/>
              <a:t>fonéticos</a:t>
            </a:r>
            <a:r>
              <a:rPr sz="1800" dirty="0"/>
              <a:t>, </a:t>
            </a:r>
            <a:r>
              <a:rPr sz="1800" dirty="0" err="1"/>
              <a:t>como</a:t>
            </a:r>
            <a:r>
              <a:rPr sz="1800" dirty="0"/>
              <a:t> </a:t>
            </a:r>
            <a:r>
              <a:rPr sz="1800" dirty="0" err="1"/>
              <a:t>juegos</a:t>
            </a:r>
            <a:r>
              <a:rPr sz="1800" dirty="0"/>
              <a:t> de palabras, </a:t>
            </a:r>
            <a:r>
              <a:rPr sz="1800" dirty="0" err="1"/>
              <a:t>asonancia</a:t>
            </a:r>
            <a:r>
              <a:rPr sz="1800" dirty="0"/>
              <a:t>, </a:t>
            </a:r>
            <a:r>
              <a:rPr sz="1800" dirty="0" err="1"/>
              <a:t>rima</a:t>
            </a:r>
            <a:r>
              <a:rPr sz="1800" dirty="0"/>
              <a:t>, </a:t>
            </a:r>
            <a:r>
              <a:rPr sz="1800" dirty="0" err="1"/>
              <a:t>aliteración</a:t>
            </a:r>
            <a:r>
              <a:rPr sz="1800" dirty="0"/>
              <a:t>, </a:t>
            </a:r>
            <a:r>
              <a:rPr sz="1800" dirty="0" err="1"/>
              <a:t>onomatopeyas</a:t>
            </a:r>
            <a:r>
              <a:rPr sz="1800" dirty="0"/>
              <a:t> y </a:t>
            </a:r>
            <a:r>
              <a:rPr sz="1800" dirty="0" err="1"/>
              <a:t>similares</a:t>
            </a:r>
            <a:r>
              <a:rPr sz="1800" dirty="0"/>
              <a:t>, un </a:t>
            </a:r>
            <a:r>
              <a:rPr sz="1800" dirty="0" err="1"/>
              <a:t>segundo</a:t>
            </a:r>
            <a:r>
              <a:rPr sz="1800" dirty="0"/>
              <a:t> </a:t>
            </a:r>
            <a:r>
              <a:rPr sz="1800" dirty="0" err="1"/>
              <a:t>idioma</a:t>
            </a:r>
            <a:r>
              <a:rPr sz="1800" dirty="0"/>
              <a:t> es </a:t>
            </a:r>
            <a:r>
              <a:rPr sz="1800" dirty="0" err="1"/>
              <a:t>incapaz</a:t>
            </a:r>
            <a:r>
              <a:rPr sz="1800" dirty="0"/>
              <a:t> de </a:t>
            </a:r>
            <a:r>
              <a:rPr sz="1800" dirty="0" err="1"/>
              <a:t>reproducir</a:t>
            </a:r>
            <a:r>
              <a:rPr sz="1800" dirty="0"/>
              <a:t> tales </a:t>
            </a:r>
            <a:r>
              <a:rPr sz="1800" dirty="0" err="1"/>
              <a:t>elementos</a:t>
            </a:r>
            <a:r>
              <a:rPr sz="1800" dirty="0"/>
              <a:t> </a:t>
            </a:r>
            <a:r>
              <a:rPr sz="1800" dirty="0" err="1"/>
              <a:t>cuando</a:t>
            </a:r>
            <a:r>
              <a:rPr sz="1800" dirty="0"/>
              <a:t> </a:t>
            </a:r>
            <a:r>
              <a:rPr sz="1800" dirty="0" err="1"/>
              <a:t>están</a:t>
            </a:r>
            <a:r>
              <a:rPr sz="1800" dirty="0"/>
              <a:t> </a:t>
            </a:r>
            <a:r>
              <a:rPr sz="1800" dirty="0" err="1"/>
              <a:t>presentes</a:t>
            </a:r>
            <a:r>
              <a:rPr sz="1800" dirty="0"/>
              <a:t> </a:t>
            </a:r>
            <a:r>
              <a:rPr sz="1800" dirty="0" err="1"/>
              <a:t>en</a:t>
            </a:r>
            <a:r>
              <a:rPr sz="1800" dirty="0"/>
              <a:t> </a:t>
            </a:r>
            <a:r>
              <a:rPr sz="1800" dirty="0" err="1"/>
              <a:t>el</a:t>
            </a:r>
            <a:r>
              <a:rPr sz="1800" dirty="0"/>
              <a:t> primer </a:t>
            </a:r>
            <a:r>
              <a:rPr sz="1800" dirty="0" err="1"/>
              <a:t>idioma</a:t>
            </a:r>
            <a:r>
              <a:rPr sz="1800" dirty="0"/>
              <a:t>.</a:t>
            </a:r>
            <a:endParaRPr lang="en-US" sz="1800"/>
          </a:p>
          <a:p>
            <a:pPr marL="264032" indent="-264032" defTabSz="704087">
              <a:spcBef>
                <a:spcPts val="500"/>
              </a:spcBef>
              <a:buSzTx/>
              <a:buFont typeface="Wingdings"/>
              <a:buNone/>
              <a:defRPr sz="616" i="1">
                <a:effectLst>
                  <a:outerShdw blurRad="29337" dist="29337" dir="2700000" rotWithShape="0">
                    <a:srgbClr val="000000"/>
                  </a:outerShdw>
                </a:effectLst>
                <a:latin typeface="Arial"/>
                <a:ea typeface="Arial"/>
                <a:cs typeface="Arial"/>
                <a:sym typeface="Arial"/>
              </a:defRPr>
            </a:pPr>
            <a:endParaRPr dirty="0"/>
          </a:p>
          <a:p>
            <a:pPr marL="263525" indent="-263525" defTabSz="704087">
              <a:spcBef>
                <a:spcPts val="400"/>
              </a:spcBef>
              <a:defRPr sz="1848" i="1">
                <a:effectLst>
                  <a:outerShdw blurRad="29337" dist="29337" dir="2700000" rotWithShape="0">
                    <a:srgbClr val="000000"/>
                  </a:outerShdw>
                </a:effectLst>
                <a:latin typeface="Arial"/>
                <a:ea typeface="Arial"/>
                <a:cs typeface="Arial"/>
                <a:sym typeface="Arial"/>
              </a:defRPr>
            </a:pPr>
            <a:r>
              <a:rPr sz="1800" dirty="0">
                <a:solidFill>
                  <a:srgbClr val="FFFF00"/>
                </a:solidFill>
              </a:rPr>
              <a:t>However, because Hebrew poetry emphasizes the “rhyming” or relationship of ideas (as opposed merely to the rhyming of sounds), such elements are capable of being understood in a second language.</a:t>
            </a:r>
            <a:r>
              <a:rPr sz="1800" dirty="0"/>
              <a:t> / Sin embargo, </a:t>
            </a:r>
            <a:r>
              <a:rPr sz="1800" dirty="0" err="1"/>
              <a:t>debido</a:t>
            </a:r>
            <a:r>
              <a:rPr sz="1800" dirty="0"/>
              <a:t> a que la </a:t>
            </a:r>
            <a:r>
              <a:rPr sz="1800" dirty="0" err="1"/>
              <a:t>poesía</a:t>
            </a:r>
            <a:r>
              <a:rPr sz="1800" dirty="0"/>
              <a:t> </a:t>
            </a:r>
            <a:r>
              <a:rPr sz="1800" dirty="0" err="1"/>
              <a:t>hebrea</a:t>
            </a:r>
            <a:r>
              <a:rPr sz="1800" dirty="0"/>
              <a:t> </a:t>
            </a:r>
            <a:r>
              <a:rPr sz="1800" dirty="0" err="1"/>
              <a:t>enfatiza</a:t>
            </a:r>
            <a:r>
              <a:rPr sz="1800" dirty="0"/>
              <a:t> la "</a:t>
            </a:r>
            <a:r>
              <a:rPr sz="1800" dirty="0" err="1"/>
              <a:t>rima</a:t>
            </a:r>
            <a:r>
              <a:rPr sz="1800" dirty="0"/>
              <a:t>" o la </a:t>
            </a:r>
            <a:r>
              <a:rPr sz="1800" dirty="0" err="1"/>
              <a:t>relación</a:t>
            </a:r>
            <a:r>
              <a:rPr sz="1800" dirty="0"/>
              <a:t> de ideas (</a:t>
            </a:r>
            <a:r>
              <a:rPr sz="1800" dirty="0" err="1"/>
              <a:t>en</a:t>
            </a:r>
            <a:r>
              <a:rPr sz="1800" dirty="0"/>
              <a:t> </a:t>
            </a:r>
            <a:r>
              <a:rPr sz="1800" dirty="0" err="1"/>
              <a:t>oposición</a:t>
            </a:r>
            <a:r>
              <a:rPr sz="1800" dirty="0"/>
              <a:t> a la </a:t>
            </a:r>
            <a:r>
              <a:rPr sz="1800" dirty="0" err="1"/>
              <a:t>rima</a:t>
            </a:r>
            <a:r>
              <a:rPr sz="1800" dirty="0"/>
              <a:t> de </a:t>
            </a:r>
            <a:r>
              <a:rPr sz="1800" dirty="0" err="1"/>
              <a:t>los</a:t>
            </a:r>
            <a:r>
              <a:rPr sz="1800" dirty="0"/>
              <a:t> </a:t>
            </a:r>
            <a:r>
              <a:rPr sz="1800" dirty="0" err="1"/>
              <a:t>sonidos</a:t>
            </a:r>
            <a:r>
              <a:rPr sz="1800" dirty="0"/>
              <a:t>), tales </a:t>
            </a:r>
            <a:r>
              <a:rPr sz="1800" dirty="0" err="1"/>
              <a:t>elementos</a:t>
            </a:r>
            <a:r>
              <a:rPr sz="1800" dirty="0"/>
              <a:t> </a:t>
            </a:r>
            <a:r>
              <a:rPr sz="1800" dirty="0" err="1"/>
              <a:t>pueden</a:t>
            </a:r>
            <a:r>
              <a:rPr sz="1800" dirty="0"/>
              <a:t> </a:t>
            </a:r>
            <a:r>
              <a:rPr sz="1800" dirty="0" err="1"/>
              <a:t>entenderse</a:t>
            </a:r>
            <a:r>
              <a:rPr sz="1800" dirty="0"/>
              <a:t> </a:t>
            </a:r>
            <a:r>
              <a:rPr sz="1800" dirty="0" err="1"/>
              <a:t>en</a:t>
            </a:r>
            <a:r>
              <a:rPr sz="1800" dirty="0"/>
              <a:t> un </a:t>
            </a:r>
            <a:r>
              <a:rPr sz="1800" dirty="0" err="1"/>
              <a:t>segundo</a:t>
            </a:r>
            <a:r>
              <a:rPr sz="1800" dirty="0"/>
              <a:t> </a:t>
            </a:r>
            <a:r>
              <a:rPr sz="1800" dirty="0" err="1"/>
              <a:t>idioma</a:t>
            </a:r>
            <a:r>
              <a:rPr sz="1800" dirty="0"/>
              <a:t>.</a:t>
            </a:r>
          </a:p>
          <a:p>
            <a:pPr marL="264032" indent="-264032" defTabSz="704087">
              <a:spcBef>
                <a:spcPts val="500"/>
              </a:spcBef>
              <a:buSzTx/>
              <a:buFont typeface="Wingdings"/>
              <a:buNone/>
              <a:defRPr sz="693" i="1">
                <a:effectLst>
                  <a:outerShdw blurRad="29337" dist="29337" dir="2700000" rotWithShape="0">
                    <a:srgbClr val="000000"/>
                  </a:outerShdw>
                </a:effectLst>
                <a:latin typeface="Arial"/>
                <a:ea typeface="Arial"/>
                <a:cs typeface="Arial"/>
                <a:sym typeface="Arial"/>
              </a:defRPr>
            </a:pPr>
            <a:endParaRPr dirty="0"/>
          </a:p>
          <a:p>
            <a:pPr marL="263525" indent="-263525" defTabSz="704087">
              <a:spcBef>
                <a:spcPts val="400"/>
              </a:spcBef>
              <a:defRPr sz="1848" i="1">
                <a:effectLst>
                  <a:outerShdw blurRad="29337" dist="29337" dir="2700000" rotWithShape="0">
                    <a:srgbClr val="000000"/>
                  </a:outerShdw>
                </a:effectLst>
                <a:latin typeface="Arial"/>
                <a:ea typeface="Arial"/>
                <a:cs typeface="Arial"/>
                <a:sym typeface="Arial"/>
              </a:defRPr>
            </a:pPr>
            <a:r>
              <a:rPr sz="1800" dirty="0">
                <a:solidFill>
                  <a:srgbClr val="FFFF00"/>
                </a:solidFill>
              </a:rPr>
              <a:t>This “rhyming” of ideas is called parallelism, and it is the most distinctive feature of biblical Hebrew poetry. Several types are observable.</a:t>
            </a:r>
            <a:r>
              <a:rPr sz="1800" dirty="0"/>
              <a:t> / </a:t>
            </a:r>
            <a:r>
              <a:rPr sz="1800" dirty="0" err="1"/>
              <a:t>Esta</a:t>
            </a:r>
            <a:r>
              <a:rPr sz="1800" dirty="0"/>
              <a:t> “</a:t>
            </a:r>
            <a:r>
              <a:rPr sz="1800" dirty="0" err="1"/>
              <a:t>rima</a:t>
            </a:r>
            <a:r>
              <a:rPr sz="1800" dirty="0"/>
              <a:t>” de ideas se llama </a:t>
            </a:r>
            <a:r>
              <a:rPr sz="1800" dirty="0" err="1"/>
              <a:t>paralelismo</a:t>
            </a:r>
            <a:r>
              <a:rPr sz="1800" dirty="0"/>
              <a:t>, y es la </a:t>
            </a:r>
            <a:r>
              <a:rPr sz="1800" dirty="0" err="1"/>
              <a:t>característica</a:t>
            </a:r>
            <a:r>
              <a:rPr sz="1800" dirty="0"/>
              <a:t> </a:t>
            </a:r>
            <a:r>
              <a:rPr sz="1800" dirty="0" err="1"/>
              <a:t>más</a:t>
            </a:r>
            <a:r>
              <a:rPr sz="1800" dirty="0"/>
              <a:t> </a:t>
            </a:r>
            <a:r>
              <a:rPr sz="1800" dirty="0" err="1"/>
              <a:t>distintiva</a:t>
            </a:r>
            <a:r>
              <a:rPr sz="1800" dirty="0"/>
              <a:t> de la </a:t>
            </a:r>
            <a:r>
              <a:rPr sz="1800" dirty="0" err="1"/>
              <a:t>poesía</a:t>
            </a:r>
            <a:r>
              <a:rPr sz="1800" dirty="0"/>
              <a:t> </a:t>
            </a:r>
            <a:r>
              <a:rPr sz="1800" dirty="0" err="1"/>
              <a:t>hebrea</a:t>
            </a:r>
            <a:r>
              <a:rPr sz="1800" dirty="0"/>
              <a:t> </a:t>
            </a:r>
            <a:r>
              <a:rPr sz="1800" dirty="0" err="1"/>
              <a:t>bíblica</a:t>
            </a:r>
            <a:r>
              <a:rPr sz="1800" dirty="0"/>
              <a:t>. Se </a:t>
            </a:r>
            <a:r>
              <a:rPr sz="1800" dirty="0" err="1"/>
              <a:t>pueden</a:t>
            </a:r>
            <a:r>
              <a:rPr sz="1800" dirty="0"/>
              <a:t> </a:t>
            </a:r>
            <a:r>
              <a:rPr sz="1800" dirty="0" err="1"/>
              <a:t>observar</a:t>
            </a:r>
            <a:r>
              <a:rPr sz="1800" dirty="0"/>
              <a:t> </a:t>
            </a:r>
            <a:r>
              <a:rPr sz="1800" dirty="0" err="1"/>
              <a:t>varios</a:t>
            </a:r>
            <a:r>
              <a:rPr sz="1800" dirty="0"/>
              <a:t> </a:t>
            </a:r>
            <a:r>
              <a:rPr sz="1800" dirty="0" err="1"/>
              <a:t>tipos</a:t>
            </a:r>
            <a:r>
              <a:rPr sz="1800"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6817"/>
                                        </p:tgtEl>
                                        <p:attrNameLst>
                                          <p:attrName>style.visibility</p:attrName>
                                        </p:attrNameLst>
                                      </p:cBhvr>
                                      <p:to>
                                        <p:strVal val="visible"/>
                                      </p:to>
                                    </p:set>
                                    <p:animEffect transition="in" filter="fade">
                                      <p:cBhvr>
                                        <p:cTn id="7" dur="500"/>
                                        <p:tgtEl>
                                          <p:spTgt spid="68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6818">
                                            <p:bg/>
                                          </p:spTgt>
                                        </p:tgtEl>
                                        <p:attrNameLst>
                                          <p:attrName>style.visibility</p:attrName>
                                        </p:attrNameLst>
                                      </p:cBhvr>
                                      <p:to>
                                        <p:strVal val="visible"/>
                                      </p:to>
                                    </p:set>
                                    <p:animEffect transition="in" filter="wipe(up)">
                                      <p:cBhvr>
                                        <p:cTn id="12" dur="500"/>
                                        <p:tgtEl>
                                          <p:spTgt spid="6818">
                                            <p:bg/>
                                          </p:spTgt>
                                        </p:tgtEl>
                                      </p:cBhvr>
                                    </p:animEffect>
                                  </p:childTnLst>
                                </p:cTn>
                              </p:par>
                              <p:par>
                                <p:cTn id="13" presetID="22" presetClass="entr" presetSubtype="1" fill="hold" grpId="2" nodeType="withEffect">
                                  <p:stCondLst>
                                    <p:cond delay="0"/>
                                  </p:stCondLst>
                                  <p:iterate>
                                    <p:tmAbs val="0"/>
                                  </p:iterate>
                                  <p:childTnLst>
                                    <p:set>
                                      <p:cBhvr>
                                        <p:cTn id="14" fill="hold"/>
                                        <p:tgtEl>
                                          <p:spTgt spid="6818">
                                            <p:txEl>
                                              <p:pRg st="0" end="0"/>
                                            </p:txEl>
                                          </p:spTgt>
                                        </p:tgtEl>
                                        <p:attrNameLst>
                                          <p:attrName>style.visibility</p:attrName>
                                        </p:attrNameLst>
                                      </p:cBhvr>
                                      <p:to>
                                        <p:strVal val="visible"/>
                                      </p:to>
                                    </p:set>
                                    <p:animEffect transition="in" filter="wipe(up)">
                                      <p:cBhvr>
                                        <p:cTn id="15" dur="500"/>
                                        <p:tgtEl>
                                          <p:spTgt spid="6818">
                                            <p:txEl>
                                              <p:pRg st="0" end="0"/>
                                            </p:txEl>
                                          </p:spTgt>
                                        </p:tgtEl>
                                      </p:cBhvr>
                                    </p:animEffect>
                                  </p:childTnLst>
                                </p:cTn>
                              </p:par>
                            </p:childTnLst>
                          </p:cTn>
                        </p:par>
                        <p:par>
                          <p:cTn id="16" fill="hold">
                            <p:stCondLst>
                              <p:cond delay="500"/>
                            </p:stCondLst>
                            <p:childTnLst>
                              <p:par>
                                <p:cTn id="17" presetID="22" presetClass="entr" presetSubtype="1" fill="hold" grpId="2" nodeType="afterEffect">
                                  <p:stCondLst>
                                    <p:cond delay="0"/>
                                  </p:stCondLst>
                                  <p:iterate>
                                    <p:tmAbs val="0"/>
                                  </p:iterate>
                                  <p:childTnLst>
                                    <p:set>
                                      <p:cBhvr>
                                        <p:cTn id="18" fill="hold"/>
                                        <p:tgtEl>
                                          <p:spTgt spid="6818">
                                            <p:txEl>
                                              <p:pRg st="1" end="1"/>
                                            </p:txEl>
                                          </p:spTgt>
                                        </p:tgtEl>
                                        <p:attrNameLst>
                                          <p:attrName>style.visibility</p:attrName>
                                        </p:attrNameLst>
                                      </p:cBhvr>
                                      <p:to>
                                        <p:strVal val="visible"/>
                                      </p:to>
                                    </p:set>
                                    <p:animEffect transition="in" filter="wipe(up)">
                                      <p:cBhvr>
                                        <p:cTn id="19" dur="500"/>
                                        <p:tgtEl>
                                          <p:spTgt spid="681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2" nodeType="clickEffect">
                                  <p:stCondLst>
                                    <p:cond delay="0"/>
                                  </p:stCondLst>
                                  <p:iterate>
                                    <p:tmAbs val="0"/>
                                  </p:iterate>
                                  <p:childTnLst>
                                    <p:set>
                                      <p:cBhvr>
                                        <p:cTn id="23" fill="hold"/>
                                        <p:tgtEl>
                                          <p:spTgt spid="6818">
                                            <p:txEl>
                                              <p:pRg st="2" end="2"/>
                                            </p:txEl>
                                          </p:spTgt>
                                        </p:tgtEl>
                                        <p:attrNameLst>
                                          <p:attrName>style.visibility</p:attrName>
                                        </p:attrNameLst>
                                      </p:cBhvr>
                                      <p:to>
                                        <p:strVal val="visible"/>
                                      </p:to>
                                    </p:set>
                                    <p:animEffect transition="in" filter="wipe(up)">
                                      <p:cBhvr>
                                        <p:cTn id="24" dur="500"/>
                                        <p:tgtEl>
                                          <p:spTgt spid="6818">
                                            <p:txEl>
                                              <p:pRg st="2" end="2"/>
                                            </p:txEl>
                                          </p:spTgt>
                                        </p:tgtEl>
                                      </p:cBhvr>
                                    </p:animEffect>
                                  </p:childTnLst>
                                </p:cTn>
                              </p:par>
                            </p:childTnLst>
                          </p:cTn>
                        </p:par>
                        <p:par>
                          <p:cTn id="25" fill="hold">
                            <p:stCondLst>
                              <p:cond delay="500"/>
                            </p:stCondLst>
                            <p:childTnLst>
                              <p:par>
                                <p:cTn id="26" presetID="22" presetClass="entr" presetSubtype="1" fill="hold" grpId="2" nodeType="afterEffect">
                                  <p:stCondLst>
                                    <p:cond delay="0"/>
                                  </p:stCondLst>
                                  <p:iterate>
                                    <p:tmAbs val="0"/>
                                  </p:iterate>
                                  <p:childTnLst>
                                    <p:set>
                                      <p:cBhvr>
                                        <p:cTn id="27" fill="hold"/>
                                        <p:tgtEl>
                                          <p:spTgt spid="6818">
                                            <p:txEl>
                                              <p:pRg st="3" end="3"/>
                                            </p:txEl>
                                          </p:spTgt>
                                        </p:tgtEl>
                                        <p:attrNameLst>
                                          <p:attrName>style.visibility</p:attrName>
                                        </p:attrNameLst>
                                      </p:cBhvr>
                                      <p:to>
                                        <p:strVal val="visible"/>
                                      </p:to>
                                    </p:set>
                                    <p:animEffect transition="in" filter="wipe(up)">
                                      <p:cBhvr>
                                        <p:cTn id="28" dur="500"/>
                                        <p:tgtEl>
                                          <p:spTgt spid="68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2" nodeType="clickEffect">
                                  <p:stCondLst>
                                    <p:cond delay="0"/>
                                  </p:stCondLst>
                                  <p:iterate>
                                    <p:tmAbs val="0"/>
                                  </p:iterate>
                                  <p:childTnLst>
                                    <p:set>
                                      <p:cBhvr>
                                        <p:cTn id="32" fill="hold"/>
                                        <p:tgtEl>
                                          <p:spTgt spid="6818">
                                            <p:txEl>
                                              <p:pRg st="4" end="4"/>
                                            </p:txEl>
                                          </p:spTgt>
                                        </p:tgtEl>
                                        <p:attrNameLst>
                                          <p:attrName>style.visibility</p:attrName>
                                        </p:attrNameLst>
                                      </p:cBhvr>
                                      <p:to>
                                        <p:strVal val="visible"/>
                                      </p:to>
                                    </p:set>
                                    <p:animEffect transition="in" filter="wipe(up)">
                                      <p:cBhvr>
                                        <p:cTn id="33" dur="500"/>
                                        <p:tgtEl>
                                          <p:spTgt spid="68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7" grpId="1" animBg="1" advAuto="0"/>
      <p:bldP spid="6818" grpId="2" build="p"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0" name="Slide Number Placeholder 5"/>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72</a:t>
            </a:fld>
            <a:endParaRPr/>
          </a:p>
        </p:txBody>
      </p:sp>
      <p:sp>
        <p:nvSpPr>
          <p:cNvPr id="6821" name="Rectangle 2"/>
          <p:cNvSpPr txBox="1">
            <a:spLocks noGrp="1"/>
          </p:cNvSpPr>
          <p:nvPr>
            <p:ph type="title"/>
          </p:nvPr>
        </p:nvSpPr>
        <p:spPr>
          <a:xfrm>
            <a:off x="1706879" y="330200"/>
            <a:ext cx="8229601" cy="1143000"/>
          </a:xfrm>
          <a:prstGeom prst="rect">
            <a:avLst/>
          </a:prstGeom>
        </p:spPr>
        <p:txBody>
          <a:bodyPr lIns="45719" tIns="45720" rIns="45719" bIns="45720" anchor="ctr">
            <a:normAutofit/>
          </a:bodyPr>
          <a:lstStyle/>
          <a:p>
            <a:pPr algn="ctr" defTabSz="667512">
              <a:defRPr sz="2336">
                <a:solidFill>
                  <a:srgbClr val="FF9900"/>
                </a:solidFill>
                <a:effectLst>
                  <a:outerShdw blurRad="27813" dist="27813" dir="2700000" rotWithShape="0">
                    <a:srgbClr val="000000"/>
                  </a:outerShdw>
                </a:effectLst>
              </a:defRPr>
            </a:pPr>
            <a:r>
              <a:rPr sz="2300" dirty="0">
                <a:solidFill>
                  <a:srgbClr val="FFFF00"/>
                </a:solidFill>
              </a:rPr>
              <a:t>Synonymous or Congruent Parallelism (symmetrical)</a:t>
            </a:r>
            <a:r>
              <a:rPr sz="2300" dirty="0"/>
              <a:t> </a:t>
            </a:r>
            <a:r>
              <a:rPr sz="2300" dirty="0" err="1"/>
              <a:t>Paralelismo</a:t>
            </a:r>
            <a:r>
              <a:rPr sz="2300" dirty="0"/>
              <a:t> </a:t>
            </a:r>
            <a:r>
              <a:rPr sz="2300" dirty="0" err="1"/>
              <a:t>Sinónimo</a:t>
            </a:r>
            <a:r>
              <a:rPr sz="2300" dirty="0"/>
              <a:t> o </a:t>
            </a:r>
            <a:r>
              <a:rPr sz="2300" dirty="0" err="1"/>
              <a:t>Congruente</a:t>
            </a:r>
            <a:r>
              <a:rPr sz="2300" dirty="0"/>
              <a:t> (</a:t>
            </a:r>
            <a:r>
              <a:rPr sz="2300" dirty="0" err="1"/>
              <a:t>simétrico</a:t>
            </a:r>
            <a:r>
              <a:rPr sz="2300" dirty="0"/>
              <a:t>)</a:t>
            </a:r>
            <a:br>
              <a:rPr sz="2300" dirty="0"/>
            </a:br>
            <a:r>
              <a:rPr sz="1750" dirty="0">
                <a:solidFill>
                  <a:srgbClr val="FFFF99"/>
                </a:solidFill>
              </a:rPr>
              <a:t>(A</a:t>
            </a:r>
            <a:r>
              <a:rPr sz="1750" baseline="-32027" dirty="0">
                <a:solidFill>
                  <a:srgbClr val="FFFF99"/>
                </a:solidFill>
              </a:rPr>
              <a:t>1</a:t>
            </a:r>
            <a:r>
              <a:rPr sz="1750" dirty="0">
                <a:solidFill>
                  <a:srgbClr val="FFFF99"/>
                </a:solidFill>
              </a:rPr>
              <a:t>, A</a:t>
            </a:r>
            <a:r>
              <a:rPr sz="1750" baseline="-32027" dirty="0">
                <a:solidFill>
                  <a:srgbClr val="FFFF99"/>
                </a:solidFill>
              </a:rPr>
              <a:t>2 </a:t>
            </a:r>
            <a:r>
              <a:rPr sz="1750" dirty="0">
                <a:solidFill>
                  <a:srgbClr val="FFFF99"/>
                </a:solidFill>
              </a:rPr>
              <a:t>// A</a:t>
            </a:r>
            <a:r>
              <a:rPr sz="1750" baseline="-32027" dirty="0">
                <a:solidFill>
                  <a:srgbClr val="FFFF99"/>
                </a:solidFill>
              </a:rPr>
              <a:t>1</a:t>
            </a:r>
            <a:r>
              <a:rPr sz="1750" dirty="0">
                <a:solidFill>
                  <a:srgbClr val="FFFF99"/>
                </a:solidFill>
              </a:rPr>
              <a:t>, A</a:t>
            </a:r>
            <a:r>
              <a:rPr sz="1750" baseline="-32027" dirty="0">
                <a:solidFill>
                  <a:srgbClr val="FFFF99"/>
                </a:solidFill>
              </a:rPr>
              <a:t>2</a:t>
            </a:r>
            <a:r>
              <a:rPr sz="1750" dirty="0">
                <a:solidFill>
                  <a:srgbClr val="FFFF99"/>
                </a:solidFill>
              </a:rPr>
              <a:t>, etc.)</a:t>
            </a:r>
          </a:p>
        </p:txBody>
      </p:sp>
      <p:sp>
        <p:nvSpPr>
          <p:cNvPr id="6822" name="Rectangle 3"/>
          <p:cNvSpPr txBox="1">
            <a:spLocks noGrp="1"/>
          </p:cNvSpPr>
          <p:nvPr>
            <p:ph type="body" sz="half" idx="1"/>
          </p:nvPr>
        </p:nvSpPr>
        <p:spPr>
          <a:xfrm>
            <a:off x="2660650" y="2120900"/>
            <a:ext cx="7473950" cy="3975100"/>
          </a:xfrm>
          <a:prstGeom prst="rect">
            <a:avLst/>
          </a:prstGeom>
        </p:spPr>
        <p:txBody>
          <a:bodyPr lIns="45719" tIns="45720" rIns="45719" bIns="45720" anchor="t">
            <a:normAutofit/>
          </a:bodyPr>
          <a:lstStyle/>
          <a:p>
            <a:pPr marL="212090" indent="-212090" defTabSz="566927">
              <a:spcBef>
                <a:spcPts val="400"/>
              </a:spcBef>
              <a:buSzTx/>
              <a:buFont typeface="Wingdings"/>
              <a:buNone/>
              <a:defRPr sz="1984">
                <a:effectLst>
                  <a:outerShdw blurRad="23622" dist="23622" dir="2700000" rotWithShape="0">
                    <a:srgbClr val="000000"/>
                  </a:outerShdw>
                </a:effectLst>
                <a:latin typeface="Monotype Corsiva"/>
                <a:ea typeface="Monotype Corsiva"/>
                <a:cs typeface="Monotype Corsiva"/>
                <a:sym typeface="Monotype Corsiva"/>
              </a:defRPr>
            </a:pPr>
            <a:endParaRPr lang="en-US" sz="1950" dirty="0">
              <a:solidFill>
                <a:srgbClr val="FFFF00"/>
              </a:solidFill>
            </a:endParaRPr>
          </a:p>
          <a:p>
            <a:pPr marL="212090" indent="-212090" defTabSz="566927">
              <a:spcBef>
                <a:spcPts val="0"/>
              </a:spcBef>
              <a:buSzTx/>
              <a:buFont typeface="Wingdings"/>
              <a:buNone/>
              <a:defRPr sz="1984">
                <a:effectLst>
                  <a:outerShdw blurRad="23622" dist="23622" dir="2700000" rotWithShape="0">
                    <a:srgbClr val="000000"/>
                  </a:outerShdw>
                </a:effectLst>
                <a:latin typeface="Monotype Corsiva"/>
                <a:ea typeface="Monotype Corsiva"/>
                <a:cs typeface="Monotype Corsiva"/>
                <a:sym typeface="Monotype Corsiva"/>
              </a:defRPr>
            </a:pPr>
            <a:r>
              <a:rPr sz="1950" dirty="0">
                <a:solidFill>
                  <a:srgbClr val="FFFF00"/>
                </a:solidFill>
              </a:rPr>
              <a:t>Come let us sing for joy to Yahweh;</a:t>
            </a:r>
          </a:p>
          <a:p>
            <a:pPr marL="212090" indent="-212090" defTabSz="566927">
              <a:spcBef>
                <a:spcPts val="0"/>
              </a:spcBef>
              <a:buSzTx/>
              <a:buNone/>
              <a:defRPr sz="1984">
                <a:effectLst>
                  <a:outerShdw blurRad="23622" dist="23622" dir="2700000" rotWithShape="0">
                    <a:srgbClr val="000000"/>
                  </a:outerShdw>
                </a:effectLst>
                <a:latin typeface="Monotype Corsiva"/>
                <a:ea typeface="Monotype Corsiva"/>
                <a:cs typeface="Monotype Corsiva"/>
                <a:sym typeface="Monotype Corsiva"/>
              </a:defRPr>
            </a:pPr>
            <a:r>
              <a:rPr sz="1950" dirty="0">
                <a:solidFill>
                  <a:srgbClr val="FFFF00"/>
                </a:solidFill>
              </a:rPr>
              <a:t>	Let us shout aloud to the Rock of our salvation. </a:t>
            </a:r>
            <a:endParaRPr lang="en-US" sz="1950" dirty="0">
              <a:solidFill>
                <a:srgbClr val="FFFF00"/>
              </a:solidFill>
            </a:endParaRPr>
          </a:p>
          <a:p>
            <a:pPr marL="212090" indent="-212090" defTabSz="566927">
              <a:spcBef>
                <a:spcPts val="0"/>
              </a:spcBef>
              <a:buSzTx/>
              <a:buNone/>
              <a:defRPr sz="1984">
                <a:effectLst>
                  <a:outerShdw blurRad="23622" dist="23622" dir="2700000" rotWithShape="0">
                    <a:srgbClr val="000000"/>
                  </a:outerShdw>
                </a:effectLst>
                <a:latin typeface="Monotype Corsiva"/>
                <a:ea typeface="Monotype Corsiva"/>
                <a:cs typeface="Monotype Corsiva"/>
                <a:sym typeface="Monotype Corsiva"/>
              </a:defRPr>
            </a:pPr>
            <a:r>
              <a:rPr sz="1950" dirty="0" err="1"/>
              <a:t>Venid</a:t>
            </a:r>
            <a:r>
              <a:rPr sz="1950" dirty="0"/>
              <a:t>, </a:t>
            </a:r>
            <a:r>
              <a:rPr sz="1950" dirty="0" err="1"/>
              <a:t>aclamemos</a:t>
            </a:r>
            <a:r>
              <a:rPr sz="1950" dirty="0"/>
              <a:t> </a:t>
            </a:r>
            <a:r>
              <a:rPr sz="1950" dirty="0" err="1"/>
              <a:t>alegremente</a:t>
            </a:r>
            <a:r>
              <a:rPr sz="1950" dirty="0"/>
              <a:t> a Jehová; </a:t>
            </a:r>
            <a:endParaRPr lang="en-US" sz="1984"/>
          </a:p>
          <a:p>
            <a:pPr marL="212090" indent="-212090" defTabSz="566927">
              <a:spcBef>
                <a:spcPts val="0"/>
              </a:spcBef>
              <a:buSzTx/>
              <a:buNone/>
              <a:defRPr sz="1984">
                <a:effectLst>
                  <a:outerShdw blurRad="23622" dist="23622" dir="2700000" rotWithShape="0">
                    <a:srgbClr val="000000"/>
                  </a:outerShdw>
                </a:effectLst>
                <a:latin typeface="Monotype Corsiva"/>
                <a:ea typeface="Monotype Corsiva"/>
                <a:cs typeface="Monotype Corsiva"/>
                <a:sym typeface="Monotype Corsiva"/>
              </a:defRPr>
            </a:pPr>
            <a:r>
              <a:rPr lang="en-US" sz="1950" dirty="0"/>
              <a:t>    </a:t>
            </a:r>
            <a:r>
              <a:rPr sz="1950" dirty="0" err="1"/>
              <a:t>Cantemos</a:t>
            </a:r>
            <a:r>
              <a:rPr sz="1950" dirty="0"/>
              <a:t> con </a:t>
            </a:r>
            <a:r>
              <a:rPr sz="1950" dirty="0" err="1"/>
              <a:t>júbilo</a:t>
            </a:r>
            <a:r>
              <a:rPr sz="1950" dirty="0"/>
              <a:t> a la </a:t>
            </a:r>
            <a:r>
              <a:rPr sz="1950" dirty="0" err="1"/>
              <a:t>roca</a:t>
            </a:r>
            <a:r>
              <a:rPr sz="1950" dirty="0"/>
              <a:t> de </a:t>
            </a:r>
            <a:r>
              <a:rPr sz="1950" dirty="0" err="1"/>
              <a:t>nuestra</a:t>
            </a:r>
            <a:r>
              <a:rPr sz="1950" dirty="0"/>
              <a:t> </a:t>
            </a:r>
            <a:r>
              <a:rPr sz="1950" dirty="0" err="1"/>
              <a:t>salvación</a:t>
            </a:r>
            <a:r>
              <a:rPr sz="1950" dirty="0"/>
              <a:t>.</a:t>
            </a:r>
          </a:p>
          <a:p>
            <a:pPr marL="212090" indent="-212090" algn="r" defTabSz="566927">
              <a:spcBef>
                <a:spcPts val="0"/>
              </a:spcBef>
              <a:buSzTx/>
              <a:buFont typeface="Wingdings"/>
              <a:buNone/>
              <a:defRPr sz="1488">
                <a:effectLst>
                  <a:outerShdw blurRad="23622" dist="23622" dir="2700000" rotWithShape="0">
                    <a:srgbClr val="000000"/>
                  </a:outerShdw>
                </a:effectLst>
                <a:latin typeface="Arial"/>
                <a:ea typeface="Arial"/>
                <a:cs typeface="Arial"/>
                <a:sym typeface="Arial"/>
              </a:defRPr>
            </a:pPr>
            <a:r>
              <a:rPr sz="1450" dirty="0"/>
              <a:t>Psalm/</a:t>
            </a:r>
            <a:r>
              <a:rPr sz="1450" dirty="0" err="1"/>
              <a:t>Salmos</a:t>
            </a:r>
            <a:r>
              <a:rPr sz="1450" dirty="0"/>
              <a:t> 95:1</a:t>
            </a:r>
          </a:p>
          <a:p>
            <a:pPr marL="212597" indent="-212597" defTabSz="566927">
              <a:spcBef>
                <a:spcPts val="0"/>
              </a:spcBef>
              <a:buSzTx/>
              <a:buFont typeface="Wingdings"/>
              <a:buNone/>
              <a:defRPr sz="1488">
                <a:effectLst>
                  <a:outerShdw blurRad="23622" dist="23622" dir="2700000" rotWithShape="0">
                    <a:srgbClr val="000000"/>
                  </a:outerShdw>
                </a:effectLst>
                <a:latin typeface="Arial"/>
                <a:ea typeface="Arial"/>
                <a:cs typeface="Arial"/>
                <a:sym typeface="Arial"/>
              </a:defRPr>
            </a:pPr>
            <a:endParaRPr/>
          </a:p>
          <a:p>
            <a:pPr marL="212090" indent="-212090" defTabSz="566927">
              <a:spcBef>
                <a:spcPts val="0"/>
              </a:spcBef>
              <a:buSzTx/>
              <a:buFont typeface="Wingdings"/>
              <a:buNone/>
              <a:defRPr sz="1984">
                <a:effectLst>
                  <a:outerShdw blurRad="23622" dist="23622" dir="2700000" rotWithShape="0">
                    <a:srgbClr val="000000"/>
                  </a:outerShdw>
                </a:effectLst>
                <a:latin typeface="Monotype Corsiva"/>
                <a:ea typeface="Monotype Corsiva"/>
                <a:cs typeface="Monotype Corsiva"/>
                <a:sym typeface="Monotype Corsiva"/>
              </a:defRPr>
            </a:pPr>
            <a:r>
              <a:rPr sz="1950" dirty="0">
                <a:solidFill>
                  <a:srgbClr val="FFFF00"/>
                </a:solidFill>
              </a:rPr>
              <a:t>God presides in the great assembly;</a:t>
            </a:r>
          </a:p>
          <a:p>
            <a:pPr marL="212090" indent="-212090" defTabSz="566927">
              <a:spcBef>
                <a:spcPts val="0"/>
              </a:spcBef>
              <a:buSzTx/>
              <a:buNone/>
              <a:defRPr sz="1984">
                <a:effectLst>
                  <a:outerShdw blurRad="23622" dist="23622" dir="2700000" rotWithShape="0">
                    <a:srgbClr val="000000"/>
                  </a:outerShdw>
                </a:effectLst>
                <a:latin typeface="Monotype Corsiva"/>
                <a:ea typeface="Monotype Corsiva"/>
                <a:cs typeface="Monotype Corsiva"/>
                <a:sym typeface="Monotype Corsiva"/>
              </a:defRPr>
            </a:pPr>
            <a:r>
              <a:rPr sz="1950" dirty="0">
                <a:solidFill>
                  <a:srgbClr val="FFFF00"/>
                </a:solidFill>
              </a:rPr>
              <a:t>	He gives judgment among the “gods.” </a:t>
            </a:r>
            <a:endParaRPr lang="en-US" sz="1950" dirty="0"/>
          </a:p>
          <a:p>
            <a:pPr marL="212090" indent="-212090" defTabSz="566927">
              <a:spcBef>
                <a:spcPts val="0"/>
              </a:spcBef>
              <a:buSzTx/>
              <a:buNone/>
              <a:defRPr sz="1984">
                <a:effectLst>
                  <a:outerShdw blurRad="23622" dist="23622" dir="2700000" rotWithShape="0">
                    <a:srgbClr val="000000"/>
                  </a:outerShdw>
                </a:effectLst>
                <a:latin typeface="Monotype Corsiva"/>
                <a:ea typeface="Monotype Corsiva"/>
                <a:cs typeface="Monotype Corsiva"/>
                <a:sym typeface="Monotype Corsiva"/>
              </a:defRPr>
            </a:pPr>
            <a:r>
              <a:rPr sz="1950" dirty="0"/>
              <a:t>Dios </a:t>
            </a:r>
            <a:r>
              <a:rPr sz="1950" dirty="0" err="1"/>
              <a:t>está</a:t>
            </a:r>
            <a:r>
              <a:rPr sz="1950" dirty="0"/>
              <a:t> </a:t>
            </a:r>
            <a:r>
              <a:rPr sz="1950" dirty="0" err="1"/>
              <a:t>en</a:t>
            </a:r>
            <a:r>
              <a:rPr sz="1950" dirty="0"/>
              <a:t> la </a:t>
            </a:r>
            <a:r>
              <a:rPr sz="1950" dirty="0" err="1"/>
              <a:t>reunión</a:t>
            </a:r>
            <a:r>
              <a:rPr sz="1950" dirty="0"/>
              <a:t> de </a:t>
            </a:r>
            <a:r>
              <a:rPr sz="1950" dirty="0" err="1"/>
              <a:t>los</a:t>
            </a:r>
            <a:r>
              <a:rPr sz="1950" dirty="0"/>
              <a:t> dioses; </a:t>
            </a:r>
            <a:endParaRPr lang="en-US" sz="1950"/>
          </a:p>
          <a:p>
            <a:pPr marL="212090" indent="-212090" defTabSz="566927">
              <a:spcBef>
                <a:spcPts val="0"/>
              </a:spcBef>
              <a:buSzTx/>
              <a:buNone/>
              <a:defRPr sz="1984">
                <a:effectLst>
                  <a:outerShdw blurRad="23622" dist="23622" dir="2700000" rotWithShape="0">
                    <a:srgbClr val="000000"/>
                  </a:outerShdw>
                </a:effectLst>
                <a:latin typeface="Monotype Corsiva"/>
                <a:ea typeface="Monotype Corsiva"/>
                <a:cs typeface="Monotype Corsiva"/>
                <a:sym typeface="Monotype Corsiva"/>
              </a:defRPr>
            </a:pPr>
            <a:r>
              <a:rPr lang="en-US" sz="1950" dirty="0"/>
              <a:t>    </a:t>
            </a:r>
            <a:r>
              <a:rPr sz="1950" dirty="0"/>
              <a:t>En medio de </a:t>
            </a:r>
            <a:r>
              <a:rPr sz="1950" dirty="0" err="1"/>
              <a:t>los</a:t>
            </a:r>
            <a:r>
              <a:rPr sz="1950" dirty="0"/>
              <a:t> dioses </a:t>
            </a:r>
            <a:r>
              <a:rPr sz="1950" dirty="0" err="1"/>
              <a:t>juzga</a:t>
            </a:r>
            <a:r>
              <a:rPr sz="1950" dirty="0"/>
              <a:t>.</a:t>
            </a:r>
            <a:endParaRPr lang="en-US" sz="1950"/>
          </a:p>
          <a:p>
            <a:pPr marL="212090" indent="-212090" algn="r" defTabSz="566927">
              <a:spcBef>
                <a:spcPts val="0"/>
              </a:spcBef>
              <a:buSzTx/>
              <a:buFont typeface="Wingdings"/>
              <a:buNone/>
              <a:defRPr sz="1488">
                <a:effectLst>
                  <a:outerShdw blurRad="23622" dist="23622" dir="2700000" rotWithShape="0">
                    <a:srgbClr val="000000"/>
                  </a:outerShdw>
                </a:effectLst>
                <a:latin typeface="Arial"/>
                <a:ea typeface="Arial"/>
                <a:cs typeface="Arial"/>
                <a:sym typeface="Arial"/>
              </a:defRPr>
            </a:pPr>
            <a:r>
              <a:rPr sz="1450" dirty="0"/>
              <a:t>Psalm/</a:t>
            </a:r>
            <a:r>
              <a:rPr sz="1450" dirty="0" err="1"/>
              <a:t>Salmos</a:t>
            </a:r>
            <a:r>
              <a:rPr sz="1450" dirty="0"/>
              <a:t> 82:1</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4" name="Slide Number Placeholder 5"/>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73</a:t>
            </a:fld>
            <a:endParaRPr/>
          </a:p>
        </p:txBody>
      </p:sp>
      <p:sp>
        <p:nvSpPr>
          <p:cNvPr id="6825" name="Rectangle 2"/>
          <p:cNvSpPr txBox="1">
            <a:spLocks noGrp="1"/>
          </p:cNvSpPr>
          <p:nvPr>
            <p:ph type="title"/>
          </p:nvPr>
        </p:nvSpPr>
        <p:spPr>
          <a:xfrm>
            <a:off x="1524000" y="152400"/>
            <a:ext cx="8686800" cy="1447800"/>
          </a:xfrm>
          <a:prstGeom prst="rect">
            <a:avLst/>
          </a:prstGeom>
        </p:spPr>
        <p:txBody>
          <a:bodyPr lIns="45719" tIns="45720" rIns="45719" bIns="45720" anchor="ctr">
            <a:normAutofit/>
          </a:bodyPr>
          <a:lstStyle/>
          <a:p>
            <a:pPr algn="ctr" defTabSz="886968">
              <a:defRPr sz="3104">
                <a:solidFill>
                  <a:srgbClr val="FF9900"/>
                </a:solidFill>
                <a:effectLst>
                  <a:outerShdw blurRad="36957" dist="36957" dir="2700000" rotWithShape="0">
                    <a:srgbClr val="000000"/>
                  </a:outerShdw>
                </a:effectLst>
              </a:defRPr>
            </a:pPr>
            <a:r>
              <a:rPr sz="3100" dirty="0">
                <a:solidFill>
                  <a:srgbClr val="FFFF00"/>
                </a:solidFill>
              </a:rPr>
              <a:t>Antithetic Parallelism (</a:t>
            </a:r>
            <a:r>
              <a:rPr sz="3100" dirty="0" err="1">
                <a:solidFill>
                  <a:srgbClr val="FFFF00"/>
                </a:solidFill>
              </a:rPr>
              <a:t>Assymetrical</a:t>
            </a:r>
            <a:r>
              <a:rPr sz="3100" dirty="0">
                <a:solidFill>
                  <a:srgbClr val="FFFF00"/>
                </a:solidFill>
              </a:rPr>
              <a:t>)</a:t>
            </a:r>
            <a:r>
              <a:rPr lang="en-US" sz="3100" dirty="0"/>
              <a:t> </a:t>
            </a:r>
            <a:r>
              <a:rPr sz="3100" dirty="0" err="1"/>
              <a:t>Paralelismo</a:t>
            </a:r>
            <a:r>
              <a:rPr sz="3100" dirty="0"/>
              <a:t> </a:t>
            </a:r>
            <a:r>
              <a:rPr sz="3100" dirty="0" err="1"/>
              <a:t>Antitético</a:t>
            </a:r>
            <a:r>
              <a:rPr sz="3100" dirty="0"/>
              <a:t> (</a:t>
            </a:r>
            <a:r>
              <a:rPr sz="3100" dirty="0" err="1"/>
              <a:t>Asimétrico</a:t>
            </a:r>
            <a:r>
              <a:rPr sz="3100" dirty="0"/>
              <a:t>)</a:t>
            </a:r>
            <a:br>
              <a:rPr sz="3100" dirty="0"/>
            </a:br>
            <a:r>
              <a:rPr sz="2300" dirty="0">
                <a:solidFill>
                  <a:srgbClr val="FFFF99"/>
                </a:solidFill>
              </a:rPr>
              <a:t>(A</a:t>
            </a:r>
            <a:r>
              <a:rPr sz="2300" baseline="-25587" dirty="0">
                <a:solidFill>
                  <a:srgbClr val="FFFF99"/>
                </a:solidFill>
              </a:rPr>
              <a:t>1</a:t>
            </a:r>
            <a:r>
              <a:rPr sz="2300" dirty="0">
                <a:solidFill>
                  <a:srgbClr val="FFFF99"/>
                </a:solidFill>
              </a:rPr>
              <a:t>, A</a:t>
            </a:r>
            <a:r>
              <a:rPr sz="2300" baseline="-25587" dirty="0">
                <a:solidFill>
                  <a:srgbClr val="FFFF99"/>
                </a:solidFill>
              </a:rPr>
              <a:t>2</a:t>
            </a:r>
            <a:r>
              <a:rPr sz="2300" dirty="0">
                <a:solidFill>
                  <a:srgbClr val="FFFF99"/>
                </a:solidFill>
              </a:rPr>
              <a:t>// -A</a:t>
            </a:r>
            <a:r>
              <a:rPr sz="2300" baseline="-25587" dirty="0">
                <a:solidFill>
                  <a:srgbClr val="FFFF99"/>
                </a:solidFill>
              </a:rPr>
              <a:t>1</a:t>
            </a:r>
            <a:r>
              <a:rPr sz="2300" dirty="0">
                <a:solidFill>
                  <a:srgbClr val="FFFF99"/>
                </a:solidFill>
              </a:rPr>
              <a:t>, -A</a:t>
            </a:r>
            <a:r>
              <a:rPr sz="2300" baseline="-25587" dirty="0">
                <a:solidFill>
                  <a:srgbClr val="FFFF99"/>
                </a:solidFill>
              </a:rPr>
              <a:t>2</a:t>
            </a:r>
            <a:r>
              <a:rPr sz="2300" dirty="0">
                <a:solidFill>
                  <a:srgbClr val="FFFF99"/>
                </a:solidFill>
              </a:rPr>
              <a:t>, etc.)</a:t>
            </a:r>
          </a:p>
        </p:txBody>
      </p:sp>
      <p:sp>
        <p:nvSpPr>
          <p:cNvPr id="6826" name="Rectangle 3"/>
          <p:cNvSpPr txBox="1">
            <a:spLocks noGrp="1"/>
          </p:cNvSpPr>
          <p:nvPr>
            <p:ph type="body" idx="1"/>
          </p:nvPr>
        </p:nvSpPr>
        <p:spPr>
          <a:xfrm>
            <a:off x="2362200" y="1940689"/>
            <a:ext cx="7943127" cy="4919240"/>
          </a:xfrm>
          <a:prstGeom prst="rect">
            <a:avLst/>
          </a:prstGeom>
        </p:spPr>
        <p:txBody>
          <a:bodyPr lIns="45719" tIns="45720" rIns="45719" bIns="45720" anchor="t">
            <a:normAutofit/>
          </a:bodyPr>
          <a:lstStyle/>
          <a:p>
            <a:pPr marL="239395" indent="-239395" defTabSz="640079">
              <a:lnSpc>
                <a:spcPct val="85000"/>
              </a:lnSpc>
              <a:spcBef>
                <a:spcPts val="500"/>
              </a:spcBef>
              <a:buSzTx/>
              <a:buFont typeface="Wingdings"/>
              <a:buNone/>
              <a:defRPr sz="2240">
                <a:effectLst>
                  <a:outerShdw blurRad="26669" dist="26669" dir="2700000" rotWithShape="0">
                    <a:srgbClr val="000000"/>
                  </a:outerShdw>
                </a:effectLst>
                <a:latin typeface="Monotype Corsiva"/>
                <a:ea typeface="Monotype Corsiva"/>
                <a:cs typeface="Monotype Corsiva"/>
                <a:sym typeface="Monotype Corsiva"/>
              </a:defRPr>
            </a:pPr>
            <a:r>
              <a:rPr sz="2200" dirty="0">
                <a:solidFill>
                  <a:srgbClr val="FFFF00"/>
                </a:solidFill>
              </a:rPr>
              <a:t>For Yahweh watches over the way of the righteous,</a:t>
            </a:r>
            <a:endParaRPr lang="en-US" sz="2200" dirty="0">
              <a:solidFill>
                <a:srgbClr val="FFFF00"/>
              </a:solidFill>
            </a:endParaRPr>
          </a:p>
          <a:p>
            <a:pPr marL="239395" indent="-239395" defTabSz="640079">
              <a:lnSpc>
                <a:spcPct val="85000"/>
              </a:lnSpc>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sz="2200" dirty="0">
                <a:solidFill>
                  <a:srgbClr val="FFFF00"/>
                </a:solidFill>
              </a:rPr>
              <a:t>	But the way of the wicked will perish. </a:t>
            </a:r>
            <a:endParaRPr lang="en-US" sz="2200" dirty="0">
              <a:solidFill>
                <a:srgbClr val="FFFF00"/>
              </a:solidFill>
            </a:endParaRPr>
          </a:p>
          <a:p>
            <a:pPr marL="239395" indent="-239395" defTabSz="640079">
              <a:lnSpc>
                <a:spcPct val="85000"/>
              </a:lnSpc>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sz="2200" dirty="0" err="1"/>
              <a:t>Porque</a:t>
            </a:r>
            <a:r>
              <a:rPr sz="2200" dirty="0"/>
              <a:t> Jehová </a:t>
            </a:r>
            <a:r>
              <a:rPr sz="2200" dirty="0" err="1"/>
              <a:t>conoce</a:t>
            </a:r>
            <a:r>
              <a:rPr sz="2200" dirty="0"/>
              <a:t> </a:t>
            </a:r>
            <a:r>
              <a:rPr sz="2200" dirty="0" err="1"/>
              <a:t>el</a:t>
            </a:r>
            <a:r>
              <a:rPr sz="2200" dirty="0"/>
              <a:t> </a:t>
            </a:r>
            <a:r>
              <a:rPr sz="2200" dirty="0" err="1"/>
              <a:t>camino</a:t>
            </a:r>
            <a:r>
              <a:rPr sz="2200" dirty="0"/>
              <a:t> de </a:t>
            </a:r>
            <a:r>
              <a:rPr sz="2200" dirty="0" err="1"/>
              <a:t>los</a:t>
            </a:r>
            <a:r>
              <a:rPr sz="2200" dirty="0"/>
              <a:t> </a:t>
            </a:r>
            <a:r>
              <a:rPr sz="2200" dirty="0" err="1"/>
              <a:t>justos</a:t>
            </a:r>
            <a:r>
              <a:rPr sz="2200" dirty="0"/>
              <a:t>; </a:t>
            </a:r>
            <a:endParaRPr lang="en-US" sz="2240"/>
          </a:p>
          <a:p>
            <a:pPr marL="239395" indent="-239395" defTabSz="640079">
              <a:lnSpc>
                <a:spcPct val="85000"/>
              </a:lnSpc>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lang="en-US" sz="2200" dirty="0"/>
              <a:t>    </a:t>
            </a:r>
            <a:r>
              <a:rPr sz="2200" dirty="0"/>
              <a:t>Mas la </a:t>
            </a:r>
            <a:r>
              <a:rPr sz="2200" dirty="0" err="1"/>
              <a:t>senda</a:t>
            </a:r>
            <a:r>
              <a:rPr sz="2200" dirty="0"/>
              <a:t> de </a:t>
            </a:r>
            <a:r>
              <a:rPr sz="2200" dirty="0" err="1"/>
              <a:t>los</a:t>
            </a:r>
            <a:r>
              <a:rPr sz="2200" dirty="0"/>
              <a:t> </a:t>
            </a:r>
            <a:r>
              <a:rPr sz="2200" dirty="0" err="1"/>
              <a:t>malos</a:t>
            </a:r>
            <a:r>
              <a:rPr sz="2200" dirty="0"/>
              <a:t> </a:t>
            </a:r>
            <a:r>
              <a:rPr sz="2200" dirty="0" err="1"/>
              <a:t>perecerá</a:t>
            </a:r>
            <a:r>
              <a:rPr sz="2200" dirty="0"/>
              <a:t>.</a:t>
            </a:r>
            <a:r>
              <a:rPr lang="en-US" sz="2200" dirty="0"/>
              <a:t>                              </a:t>
            </a:r>
            <a:r>
              <a:rPr sz="1650" dirty="0">
                <a:latin typeface="Calibri"/>
              </a:rPr>
              <a:t>Psalm/</a:t>
            </a:r>
            <a:r>
              <a:rPr sz="1650" dirty="0" err="1">
                <a:latin typeface="Calibri"/>
              </a:rPr>
              <a:t>Salmos</a:t>
            </a:r>
            <a:r>
              <a:rPr sz="1650" dirty="0">
                <a:latin typeface="Calibri"/>
              </a:rPr>
              <a:t> 1:6</a:t>
            </a:r>
          </a:p>
          <a:p>
            <a:pPr marL="240029" indent="-240029" algn="r" defTabSz="640079">
              <a:spcBef>
                <a:spcPts val="500"/>
              </a:spcBef>
              <a:buSzTx/>
              <a:buFont typeface="Wingdings"/>
              <a:buNone/>
              <a:defRPr sz="560">
                <a:effectLst>
                  <a:outerShdw blurRad="26669" dist="26669" dir="2700000" rotWithShape="0">
                    <a:srgbClr val="000000"/>
                  </a:outerShdw>
                </a:effectLst>
                <a:latin typeface="Arial"/>
                <a:ea typeface="Arial"/>
                <a:cs typeface="Arial"/>
                <a:sym typeface="Arial"/>
              </a:defRPr>
            </a:pPr>
            <a:endParaRPr/>
          </a:p>
          <a:p>
            <a:pPr marL="239395" indent="-239395" defTabSz="640079">
              <a:lnSpc>
                <a:spcPct val="85000"/>
              </a:lnSpc>
              <a:spcBef>
                <a:spcPts val="500"/>
              </a:spcBef>
              <a:buSzTx/>
              <a:buFont typeface="Wingdings"/>
              <a:buNone/>
              <a:defRPr sz="2240">
                <a:effectLst>
                  <a:outerShdw blurRad="26669" dist="26669" dir="2700000" rotWithShape="0">
                    <a:srgbClr val="000000"/>
                  </a:outerShdw>
                </a:effectLst>
                <a:latin typeface="Monotype Corsiva"/>
                <a:ea typeface="Monotype Corsiva"/>
                <a:cs typeface="Monotype Corsiva"/>
                <a:sym typeface="Monotype Corsiva"/>
              </a:defRPr>
            </a:pPr>
            <a:r>
              <a:rPr sz="2200" dirty="0">
                <a:solidFill>
                  <a:srgbClr val="FFFF00"/>
                </a:solidFill>
              </a:rPr>
              <a:t>They provoked Yahweh to anger by their wicked deeds,</a:t>
            </a:r>
          </a:p>
          <a:p>
            <a:pPr marL="239395" indent="-239395" defTabSz="640079">
              <a:lnSpc>
                <a:spcPct val="85000"/>
              </a:lnSpc>
              <a:spcBef>
                <a:spcPts val="500"/>
              </a:spcBef>
              <a:buSzTx/>
              <a:buFont typeface="Wingdings"/>
              <a:buNone/>
              <a:defRPr sz="2240">
                <a:effectLst>
                  <a:outerShdw blurRad="26669" dist="26669" dir="2700000" rotWithShape="0">
                    <a:srgbClr val="000000"/>
                  </a:outerShdw>
                </a:effectLst>
                <a:latin typeface="Monotype Corsiva"/>
                <a:ea typeface="Monotype Corsiva"/>
                <a:cs typeface="Monotype Corsiva"/>
                <a:sym typeface="Monotype Corsiva"/>
              </a:defRPr>
            </a:pPr>
            <a:r>
              <a:rPr sz="2200" dirty="0">
                <a:solidFill>
                  <a:srgbClr val="FFFF00"/>
                </a:solidFill>
              </a:rPr>
              <a:t>		and a plague broke out among them.</a:t>
            </a:r>
          </a:p>
          <a:p>
            <a:pPr marL="239395" indent="-239395" defTabSz="640079">
              <a:lnSpc>
                <a:spcPct val="85000"/>
              </a:lnSpc>
              <a:spcBef>
                <a:spcPts val="500"/>
              </a:spcBef>
              <a:buSzTx/>
              <a:buFont typeface="Wingdings"/>
              <a:buNone/>
              <a:defRPr sz="2240">
                <a:effectLst>
                  <a:outerShdw blurRad="26669" dist="26669" dir="2700000" rotWithShape="0">
                    <a:srgbClr val="000000"/>
                  </a:outerShdw>
                </a:effectLst>
                <a:latin typeface="Monotype Corsiva"/>
                <a:ea typeface="Monotype Corsiva"/>
                <a:cs typeface="Monotype Corsiva"/>
                <a:sym typeface="Monotype Corsiva"/>
              </a:defRPr>
            </a:pPr>
            <a:r>
              <a:rPr sz="2200" dirty="0">
                <a:solidFill>
                  <a:srgbClr val="FFFF00"/>
                </a:solidFill>
              </a:rPr>
              <a:t>	But Phinehas stood up and intervened,</a:t>
            </a:r>
          </a:p>
          <a:p>
            <a:pPr marL="239395" indent="-239395" defTabSz="640079">
              <a:lnSpc>
                <a:spcPct val="85000"/>
              </a:lnSpc>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sz="2200" dirty="0">
                <a:solidFill>
                  <a:srgbClr val="FFFF00"/>
                </a:solidFill>
              </a:rPr>
              <a:t>		and the plague was checked. </a:t>
            </a:r>
            <a:endParaRPr lang="en-US" sz="2200" dirty="0">
              <a:solidFill>
                <a:srgbClr val="FFFF00"/>
              </a:solidFill>
            </a:endParaRPr>
          </a:p>
          <a:p>
            <a:pPr marL="239395" indent="-239395" defTabSz="640079">
              <a:lnSpc>
                <a:spcPct val="85000"/>
              </a:lnSpc>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sz="2200" dirty="0" err="1"/>
              <a:t>Provocaron</a:t>
            </a:r>
            <a:r>
              <a:rPr sz="2200" dirty="0"/>
              <a:t> la </a:t>
            </a:r>
            <a:r>
              <a:rPr sz="2200" dirty="0" err="1"/>
              <a:t>ira</a:t>
            </a:r>
            <a:r>
              <a:rPr sz="2200" dirty="0"/>
              <a:t> de Dios con sus </a:t>
            </a:r>
            <a:r>
              <a:rPr sz="2200" dirty="0" err="1"/>
              <a:t>obras</a:t>
            </a:r>
            <a:r>
              <a:rPr sz="2200" dirty="0"/>
              <a:t>, </a:t>
            </a:r>
            <a:endParaRPr lang="en-US" sz="2240"/>
          </a:p>
          <a:p>
            <a:pPr marL="239395" indent="-239395" defTabSz="640079">
              <a:lnSpc>
                <a:spcPct val="85000"/>
              </a:lnSpc>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lang="en-US" sz="2200" dirty="0"/>
              <a:t>     </a:t>
            </a:r>
            <a:r>
              <a:rPr sz="2200" dirty="0"/>
              <a:t>Y se </a:t>
            </a:r>
            <a:r>
              <a:rPr sz="2200" dirty="0" err="1"/>
              <a:t>desarrolló</a:t>
            </a:r>
            <a:r>
              <a:rPr sz="2200" dirty="0"/>
              <a:t> la </a:t>
            </a:r>
            <a:r>
              <a:rPr sz="2200" dirty="0" err="1"/>
              <a:t>mortandad</a:t>
            </a:r>
            <a:r>
              <a:rPr sz="2200" dirty="0"/>
              <a:t> entre </a:t>
            </a:r>
            <a:r>
              <a:rPr sz="2200" dirty="0" err="1"/>
              <a:t>ellos</a:t>
            </a:r>
            <a:r>
              <a:rPr sz="2200" dirty="0"/>
              <a:t>. </a:t>
            </a:r>
            <a:endParaRPr lang="en-US" sz="2200" dirty="0"/>
          </a:p>
          <a:p>
            <a:pPr marL="239395" indent="-239395" defTabSz="640079">
              <a:lnSpc>
                <a:spcPct val="85000"/>
              </a:lnSpc>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sz="2200" dirty="0" err="1"/>
              <a:t>Entonces</a:t>
            </a:r>
            <a:r>
              <a:rPr sz="2200" dirty="0"/>
              <a:t> se </a:t>
            </a:r>
            <a:r>
              <a:rPr sz="2200" dirty="0" err="1"/>
              <a:t>levantó</a:t>
            </a:r>
            <a:r>
              <a:rPr sz="2200" dirty="0"/>
              <a:t> Finees e </a:t>
            </a:r>
            <a:r>
              <a:rPr sz="2200" dirty="0" err="1"/>
              <a:t>hizo</a:t>
            </a:r>
            <a:r>
              <a:rPr sz="2200" dirty="0"/>
              <a:t> </a:t>
            </a:r>
            <a:r>
              <a:rPr sz="2200" dirty="0" err="1"/>
              <a:t>juicio</a:t>
            </a:r>
            <a:r>
              <a:rPr sz="2200" dirty="0"/>
              <a:t>, </a:t>
            </a:r>
            <a:endParaRPr lang="en-US" sz="2240"/>
          </a:p>
          <a:p>
            <a:pPr marL="239395" indent="-239395" defTabSz="640079">
              <a:lnSpc>
                <a:spcPct val="85000"/>
              </a:lnSpc>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lang="en-US" sz="2200" dirty="0"/>
              <a:t>     </a:t>
            </a:r>
            <a:r>
              <a:rPr sz="2200" dirty="0"/>
              <a:t>Y se </a:t>
            </a:r>
            <a:r>
              <a:rPr sz="2200" dirty="0" err="1"/>
              <a:t>detuvo</a:t>
            </a:r>
            <a:r>
              <a:rPr sz="2200" dirty="0"/>
              <a:t> la </a:t>
            </a:r>
            <a:r>
              <a:rPr sz="2200" dirty="0" err="1"/>
              <a:t>plaga</a:t>
            </a:r>
            <a:r>
              <a:rPr sz="2200" dirty="0"/>
              <a:t>;</a:t>
            </a:r>
            <a:r>
              <a:rPr lang="en-US" sz="2200" dirty="0"/>
              <a:t>                                                   </a:t>
            </a:r>
            <a:r>
              <a:rPr lang="en-US" sz="2200" dirty="0">
                <a:latin typeface="Monotype Corsiva"/>
              </a:rPr>
              <a:t> </a:t>
            </a:r>
            <a:r>
              <a:rPr sz="1650" dirty="0">
                <a:latin typeface="Calibri"/>
              </a:rPr>
              <a:t>Psalm/</a:t>
            </a:r>
            <a:r>
              <a:rPr sz="1650" dirty="0" err="1">
                <a:latin typeface="Calibri"/>
              </a:rPr>
              <a:t>Salmos</a:t>
            </a:r>
            <a:r>
              <a:rPr sz="1650" dirty="0">
                <a:latin typeface="Calibri"/>
              </a:rPr>
              <a:t> 106:29-30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1" nodeType="afterEffect">
                                  <p:stCondLst>
                                    <p:cond delay="0"/>
                                  </p:stCondLst>
                                  <p:iterate>
                                    <p:tmAbs val="0"/>
                                  </p:iterate>
                                  <p:childTnLst>
                                    <p:set>
                                      <p:cBhvr>
                                        <p:cTn id="6" fill="hold"/>
                                        <p:tgtEl>
                                          <p:spTgt spid="6825"/>
                                        </p:tgtEl>
                                        <p:attrNameLst>
                                          <p:attrName>style.visibility</p:attrName>
                                        </p:attrNameLst>
                                      </p:cBhvr>
                                      <p:to>
                                        <p:strVal val="visible"/>
                                      </p:to>
                                    </p:set>
                                    <p:animEffect transition="in" filter="box(in)">
                                      <p:cBhvr>
                                        <p:cTn id="7" dur="2000"/>
                                        <p:tgtEl>
                                          <p:spTgt spid="68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6826">
                                            <p:bg/>
                                          </p:spTgt>
                                        </p:tgtEl>
                                        <p:attrNameLst>
                                          <p:attrName>style.visibility</p:attrName>
                                        </p:attrNameLst>
                                      </p:cBhvr>
                                      <p:to>
                                        <p:strVal val="visible"/>
                                      </p:to>
                                    </p:set>
                                    <p:animEffect transition="in" filter="wipe(up)">
                                      <p:cBhvr>
                                        <p:cTn id="12" dur="500"/>
                                        <p:tgtEl>
                                          <p:spTgt spid="6826">
                                            <p:bg/>
                                          </p:spTgt>
                                        </p:tgtEl>
                                      </p:cBhvr>
                                    </p:animEffect>
                                  </p:childTnLst>
                                </p:cTn>
                              </p:par>
                              <p:par>
                                <p:cTn id="13" presetID="22" presetClass="entr" presetSubtype="1" fill="hold" grpId="2" nodeType="withEffect">
                                  <p:stCondLst>
                                    <p:cond delay="0"/>
                                  </p:stCondLst>
                                  <p:iterate>
                                    <p:tmAbs val="0"/>
                                  </p:iterate>
                                  <p:childTnLst>
                                    <p:set>
                                      <p:cBhvr>
                                        <p:cTn id="14" fill="hold"/>
                                        <p:tgtEl>
                                          <p:spTgt spid="6826">
                                            <p:txEl>
                                              <p:pRg st="0" end="0"/>
                                            </p:txEl>
                                          </p:spTgt>
                                        </p:tgtEl>
                                        <p:attrNameLst>
                                          <p:attrName>style.visibility</p:attrName>
                                        </p:attrNameLst>
                                      </p:cBhvr>
                                      <p:to>
                                        <p:strVal val="visible"/>
                                      </p:to>
                                    </p:set>
                                    <p:animEffect transition="in" filter="wipe(up)">
                                      <p:cBhvr>
                                        <p:cTn id="15" dur="500"/>
                                        <p:tgtEl>
                                          <p:spTgt spid="6826">
                                            <p:txEl>
                                              <p:pRg st="0" end="0"/>
                                            </p:txEl>
                                          </p:spTgt>
                                        </p:tgtEl>
                                      </p:cBhvr>
                                    </p:animEffect>
                                  </p:childTnLst>
                                </p:cTn>
                              </p:par>
                            </p:childTnLst>
                          </p:cTn>
                        </p:par>
                        <p:par>
                          <p:cTn id="16" fill="hold">
                            <p:stCondLst>
                              <p:cond delay="500"/>
                            </p:stCondLst>
                            <p:childTnLst>
                              <p:par>
                                <p:cTn id="17" presetID="22" presetClass="entr" presetSubtype="1" fill="hold" grpId="2" nodeType="afterEffect">
                                  <p:stCondLst>
                                    <p:cond delay="0"/>
                                  </p:stCondLst>
                                  <p:iterate>
                                    <p:tmAbs val="0"/>
                                  </p:iterate>
                                  <p:childTnLst>
                                    <p:set>
                                      <p:cBhvr>
                                        <p:cTn id="18" fill="hold"/>
                                        <p:tgtEl>
                                          <p:spTgt spid="6826">
                                            <p:txEl>
                                              <p:pRg st="1" end="1"/>
                                            </p:txEl>
                                          </p:spTgt>
                                        </p:tgtEl>
                                        <p:attrNameLst>
                                          <p:attrName>style.visibility</p:attrName>
                                        </p:attrNameLst>
                                      </p:cBhvr>
                                      <p:to>
                                        <p:strVal val="visible"/>
                                      </p:to>
                                    </p:set>
                                    <p:animEffect transition="in" filter="wipe(up)">
                                      <p:cBhvr>
                                        <p:cTn id="19" dur="500"/>
                                        <p:tgtEl>
                                          <p:spTgt spid="6826">
                                            <p:txEl>
                                              <p:pRg st="1" end="1"/>
                                            </p:txEl>
                                          </p:spTgt>
                                        </p:tgtEl>
                                      </p:cBhvr>
                                    </p:animEffect>
                                  </p:childTnLst>
                                </p:cTn>
                              </p:par>
                            </p:childTnLst>
                          </p:cTn>
                        </p:par>
                        <p:par>
                          <p:cTn id="20" fill="hold">
                            <p:stCondLst>
                              <p:cond delay="1000"/>
                            </p:stCondLst>
                            <p:childTnLst>
                              <p:par>
                                <p:cTn id="21" presetID="22" presetClass="entr" presetSubtype="1" fill="hold" grpId="2" nodeType="afterEffect">
                                  <p:stCondLst>
                                    <p:cond delay="0"/>
                                  </p:stCondLst>
                                  <p:iterate>
                                    <p:tmAbs val="0"/>
                                  </p:iterate>
                                  <p:childTnLst>
                                    <p:set>
                                      <p:cBhvr>
                                        <p:cTn id="22" fill="hold"/>
                                        <p:tgtEl>
                                          <p:spTgt spid="6826">
                                            <p:txEl>
                                              <p:pRg st="2" end="2"/>
                                            </p:txEl>
                                          </p:spTgt>
                                        </p:tgtEl>
                                        <p:attrNameLst>
                                          <p:attrName>style.visibility</p:attrName>
                                        </p:attrNameLst>
                                      </p:cBhvr>
                                      <p:to>
                                        <p:strVal val="visible"/>
                                      </p:to>
                                    </p:set>
                                    <p:animEffect transition="in" filter="wipe(up)">
                                      <p:cBhvr>
                                        <p:cTn id="23" dur="500"/>
                                        <p:tgtEl>
                                          <p:spTgt spid="6826">
                                            <p:txEl>
                                              <p:pRg st="2" end="2"/>
                                            </p:txEl>
                                          </p:spTgt>
                                        </p:tgtEl>
                                      </p:cBhvr>
                                    </p:animEffect>
                                  </p:childTnLst>
                                </p:cTn>
                              </p:par>
                            </p:childTnLst>
                          </p:cTn>
                        </p:par>
                        <p:par>
                          <p:cTn id="24" fill="hold">
                            <p:stCondLst>
                              <p:cond delay="1500"/>
                            </p:stCondLst>
                            <p:childTnLst>
                              <p:par>
                                <p:cTn id="25" presetID="22" presetClass="entr" presetSubtype="1" fill="hold" grpId="2" nodeType="afterEffect">
                                  <p:stCondLst>
                                    <p:cond delay="0"/>
                                  </p:stCondLst>
                                  <p:iterate>
                                    <p:tmAbs val="0"/>
                                  </p:iterate>
                                  <p:childTnLst>
                                    <p:set>
                                      <p:cBhvr>
                                        <p:cTn id="26" fill="hold"/>
                                        <p:tgtEl>
                                          <p:spTgt spid="6826">
                                            <p:txEl>
                                              <p:pRg st="3" end="3"/>
                                            </p:txEl>
                                          </p:spTgt>
                                        </p:tgtEl>
                                        <p:attrNameLst>
                                          <p:attrName>style.visibility</p:attrName>
                                        </p:attrNameLst>
                                      </p:cBhvr>
                                      <p:to>
                                        <p:strVal val="visible"/>
                                      </p:to>
                                    </p:set>
                                    <p:animEffect transition="in" filter="wipe(up)">
                                      <p:cBhvr>
                                        <p:cTn id="27" dur="500"/>
                                        <p:tgtEl>
                                          <p:spTgt spid="682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2" nodeType="clickEffect">
                                  <p:stCondLst>
                                    <p:cond delay="0"/>
                                  </p:stCondLst>
                                  <p:iterate>
                                    <p:tmAbs val="0"/>
                                  </p:iterate>
                                  <p:childTnLst>
                                    <p:set>
                                      <p:cBhvr>
                                        <p:cTn id="31" fill="hold"/>
                                        <p:tgtEl>
                                          <p:spTgt spid="6826">
                                            <p:txEl>
                                              <p:pRg st="5" end="5"/>
                                            </p:txEl>
                                          </p:spTgt>
                                        </p:tgtEl>
                                        <p:attrNameLst>
                                          <p:attrName>style.visibility</p:attrName>
                                        </p:attrNameLst>
                                      </p:cBhvr>
                                      <p:to>
                                        <p:strVal val="visible"/>
                                      </p:to>
                                    </p:set>
                                    <p:animEffect transition="in" filter="wipe(up)">
                                      <p:cBhvr>
                                        <p:cTn id="32" dur="500"/>
                                        <p:tgtEl>
                                          <p:spTgt spid="682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2" nodeType="clickEffect">
                                  <p:stCondLst>
                                    <p:cond delay="0"/>
                                  </p:stCondLst>
                                  <p:iterate>
                                    <p:tmAbs val="0"/>
                                  </p:iterate>
                                  <p:childTnLst>
                                    <p:set>
                                      <p:cBhvr>
                                        <p:cTn id="36" fill="hold"/>
                                        <p:tgtEl>
                                          <p:spTgt spid="6826">
                                            <p:txEl>
                                              <p:pRg st="6" end="6"/>
                                            </p:txEl>
                                          </p:spTgt>
                                        </p:tgtEl>
                                        <p:attrNameLst>
                                          <p:attrName>style.visibility</p:attrName>
                                        </p:attrNameLst>
                                      </p:cBhvr>
                                      <p:to>
                                        <p:strVal val="visible"/>
                                      </p:to>
                                    </p:set>
                                    <p:animEffect transition="in" filter="wipe(up)">
                                      <p:cBhvr>
                                        <p:cTn id="37" dur="500"/>
                                        <p:tgtEl>
                                          <p:spTgt spid="682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2" nodeType="clickEffect">
                                  <p:stCondLst>
                                    <p:cond delay="0"/>
                                  </p:stCondLst>
                                  <p:iterate>
                                    <p:tmAbs val="0"/>
                                  </p:iterate>
                                  <p:childTnLst>
                                    <p:set>
                                      <p:cBhvr>
                                        <p:cTn id="41" fill="hold"/>
                                        <p:tgtEl>
                                          <p:spTgt spid="6826">
                                            <p:txEl>
                                              <p:pRg st="7" end="7"/>
                                            </p:txEl>
                                          </p:spTgt>
                                        </p:tgtEl>
                                        <p:attrNameLst>
                                          <p:attrName>style.visibility</p:attrName>
                                        </p:attrNameLst>
                                      </p:cBhvr>
                                      <p:to>
                                        <p:strVal val="visible"/>
                                      </p:to>
                                    </p:set>
                                    <p:animEffect transition="in" filter="wipe(up)">
                                      <p:cBhvr>
                                        <p:cTn id="42" dur="500"/>
                                        <p:tgtEl>
                                          <p:spTgt spid="6826">
                                            <p:txEl>
                                              <p:pRg st="7" end="7"/>
                                            </p:txEl>
                                          </p:spTgt>
                                        </p:tgtEl>
                                      </p:cBhvr>
                                    </p:animEffect>
                                  </p:childTnLst>
                                </p:cTn>
                              </p:par>
                            </p:childTnLst>
                          </p:cTn>
                        </p:par>
                        <p:par>
                          <p:cTn id="43" fill="hold">
                            <p:stCondLst>
                              <p:cond delay="500"/>
                            </p:stCondLst>
                            <p:childTnLst>
                              <p:par>
                                <p:cTn id="44" presetID="22" presetClass="entr" presetSubtype="1" fill="hold" grpId="2" nodeType="afterEffect">
                                  <p:stCondLst>
                                    <p:cond delay="0"/>
                                  </p:stCondLst>
                                  <p:iterate>
                                    <p:tmAbs val="0"/>
                                  </p:iterate>
                                  <p:childTnLst>
                                    <p:set>
                                      <p:cBhvr>
                                        <p:cTn id="45" fill="hold"/>
                                        <p:tgtEl>
                                          <p:spTgt spid="6826">
                                            <p:txEl>
                                              <p:pRg st="8" end="8"/>
                                            </p:txEl>
                                          </p:spTgt>
                                        </p:tgtEl>
                                        <p:attrNameLst>
                                          <p:attrName>style.visibility</p:attrName>
                                        </p:attrNameLst>
                                      </p:cBhvr>
                                      <p:to>
                                        <p:strVal val="visible"/>
                                      </p:to>
                                    </p:set>
                                    <p:animEffect transition="in" filter="wipe(up)">
                                      <p:cBhvr>
                                        <p:cTn id="46" dur="500"/>
                                        <p:tgtEl>
                                          <p:spTgt spid="6826">
                                            <p:txEl>
                                              <p:pRg st="8" end="8"/>
                                            </p:txEl>
                                          </p:spTgt>
                                        </p:tgtEl>
                                      </p:cBhvr>
                                    </p:animEffect>
                                  </p:childTnLst>
                                </p:cTn>
                              </p:par>
                            </p:childTnLst>
                          </p:cTn>
                        </p:par>
                        <p:par>
                          <p:cTn id="47" fill="hold">
                            <p:stCondLst>
                              <p:cond delay="1000"/>
                            </p:stCondLst>
                            <p:childTnLst>
                              <p:par>
                                <p:cTn id="48" presetID="22" presetClass="entr" presetSubtype="1" fill="hold" grpId="2" nodeType="afterEffect">
                                  <p:stCondLst>
                                    <p:cond delay="0"/>
                                  </p:stCondLst>
                                  <p:iterate>
                                    <p:tmAbs val="0"/>
                                  </p:iterate>
                                  <p:childTnLst>
                                    <p:set>
                                      <p:cBhvr>
                                        <p:cTn id="49" fill="hold"/>
                                        <p:tgtEl>
                                          <p:spTgt spid="6826">
                                            <p:txEl>
                                              <p:pRg st="9" end="9"/>
                                            </p:txEl>
                                          </p:spTgt>
                                        </p:tgtEl>
                                        <p:attrNameLst>
                                          <p:attrName>style.visibility</p:attrName>
                                        </p:attrNameLst>
                                      </p:cBhvr>
                                      <p:to>
                                        <p:strVal val="visible"/>
                                      </p:to>
                                    </p:set>
                                    <p:animEffect transition="in" filter="wipe(up)">
                                      <p:cBhvr>
                                        <p:cTn id="50" dur="500"/>
                                        <p:tgtEl>
                                          <p:spTgt spid="6826">
                                            <p:txEl>
                                              <p:pRg st="9" end="9"/>
                                            </p:txEl>
                                          </p:spTgt>
                                        </p:tgtEl>
                                      </p:cBhvr>
                                    </p:animEffect>
                                  </p:childTnLst>
                                </p:cTn>
                              </p:par>
                            </p:childTnLst>
                          </p:cTn>
                        </p:par>
                        <p:par>
                          <p:cTn id="51" fill="hold">
                            <p:stCondLst>
                              <p:cond delay="1500"/>
                            </p:stCondLst>
                            <p:childTnLst>
                              <p:par>
                                <p:cTn id="52" presetID="22" presetClass="entr" presetSubtype="1" fill="hold" grpId="2" nodeType="afterEffect">
                                  <p:stCondLst>
                                    <p:cond delay="0"/>
                                  </p:stCondLst>
                                  <p:iterate>
                                    <p:tmAbs val="0"/>
                                  </p:iterate>
                                  <p:childTnLst>
                                    <p:set>
                                      <p:cBhvr>
                                        <p:cTn id="53" fill="hold"/>
                                        <p:tgtEl>
                                          <p:spTgt spid="6826">
                                            <p:txEl>
                                              <p:pRg st="10" end="10"/>
                                            </p:txEl>
                                          </p:spTgt>
                                        </p:tgtEl>
                                        <p:attrNameLst>
                                          <p:attrName>style.visibility</p:attrName>
                                        </p:attrNameLst>
                                      </p:cBhvr>
                                      <p:to>
                                        <p:strVal val="visible"/>
                                      </p:to>
                                    </p:set>
                                    <p:animEffect transition="in" filter="wipe(up)">
                                      <p:cBhvr>
                                        <p:cTn id="54" dur="500"/>
                                        <p:tgtEl>
                                          <p:spTgt spid="6826">
                                            <p:txEl>
                                              <p:pRg st="10" end="10"/>
                                            </p:txEl>
                                          </p:spTgt>
                                        </p:tgtEl>
                                      </p:cBhvr>
                                    </p:animEffect>
                                  </p:childTnLst>
                                </p:cTn>
                              </p:par>
                            </p:childTnLst>
                          </p:cTn>
                        </p:par>
                        <p:par>
                          <p:cTn id="55" fill="hold">
                            <p:stCondLst>
                              <p:cond delay="2000"/>
                            </p:stCondLst>
                            <p:childTnLst>
                              <p:par>
                                <p:cTn id="56" presetID="22" presetClass="entr" presetSubtype="1" fill="hold" grpId="2" nodeType="afterEffect">
                                  <p:stCondLst>
                                    <p:cond delay="0"/>
                                  </p:stCondLst>
                                  <p:iterate>
                                    <p:tmAbs val="0"/>
                                  </p:iterate>
                                  <p:childTnLst>
                                    <p:set>
                                      <p:cBhvr>
                                        <p:cTn id="57" fill="hold"/>
                                        <p:tgtEl>
                                          <p:spTgt spid="6826">
                                            <p:txEl>
                                              <p:pRg st="11" end="11"/>
                                            </p:txEl>
                                          </p:spTgt>
                                        </p:tgtEl>
                                        <p:attrNameLst>
                                          <p:attrName>style.visibility</p:attrName>
                                        </p:attrNameLst>
                                      </p:cBhvr>
                                      <p:to>
                                        <p:strVal val="visible"/>
                                      </p:to>
                                    </p:set>
                                    <p:animEffect transition="in" filter="wipe(up)">
                                      <p:cBhvr>
                                        <p:cTn id="58" dur="500"/>
                                        <p:tgtEl>
                                          <p:spTgt spid="6826">
                                            <p:txEl>
                                              <p:pRg st="11" end="11"/>
                                            </p:txEl>
                                          </p:spTgt>
                                        </p:tgtEl>
                                      </p:cBhvr>
                                    </p:animEffect>
                                  </p:childTnLst>
                                </p:cTn>
                              </p:par>
                            </p:childTnLst>
                          </p:cTn>
                        </p:par>
                        <p:par>
                          <p:cTn id="59" fill="hold">
                            <p:stCondLst>
                              <p:cond delay="2500"/>
                            </p:stCondLst>
                            <p:childTnLst>
                              <p:par>
                                <p:cTn id="60" presetID="22" presetClass="entr" presetSubtype="1" fill="hold" grpId="2" nodeType="afterEffect">
                                  <p:stCondLst>
                                    <p:cond delay="0"/>
                                  </p:stCondLst>
                                  <p:iterate>
                                    <p:tmAbs val="0"/>
                                  </p:iterate>
                                  <p:childTnLst>
                                    <p:set>
                                      <p:cBhvr>
                                        <p:cTn id="61" fill="hold"/>
                                        <p:tgtEl>
                                          <p:spTgt spid="6826">
                                            <p:txEl>
                                              <p:pRg st="12" end="12"/>
                                            </p:txEl>
                                          </p:spTgt>
                                        </p:tgtEl>
                                        <p:attrNameLst>
                                          <p:attrName>style.visibility</p:attrName>
                                        </p:attrNameLst>
                                      </p:cBhvr>
                                      <p:to>
                                        <p:strVal val="visible"/>
                                      </p:to>
                                    </p:set>
                                    <p:animEffect transition="in" filter="wipe(up)">
                                      <p:cBhvr>
                                        <p:cTn id="62" dur="500"/>
                                        <p:tgtEl>
                                          <p:spTgt spid="682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25" grpId="1" animBg="1" advAuto="0"/>
      <p:bldP spid="6826" grpId="2" build="p"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8" name="Slide Number Placeholder 5"/>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74</a:t>
            </a:fld>
            <a:endParaRPr/>
          </a:p>
        </p:txBody>
      </p:sp>
      <p:sp>
        <p:nvSpPr>
          <p:cNvPr id="6829" name="Rectangle 2"/>
          <p:cNvSpPr txBox="1">
            <a:spLocks noGrp="1"/>
          </p:cNvSpPr>
          <p:nvPr>
            <p:ph type="title"/>
          </p:nvPr>
        </p:nvSpPr>
        <p:spPr>
          <a:xfrm>
            <a:off x="2012932" y="70799"/>
            <a:ext cx="7805198" cy="1692797"/>
          </a:xfrm>
          <a:prstGeom prst="rect">
            <a:avLst/>
          </a:prstGeom>
        </p:spPr>
        <p:txBody>
          <a:bodyPr lIns="45719" tIns="45720" rIns="45719" bIns="45720" anchor="ctr">
            <a:noAutofit/>
          </a:bodyPr>
          <a:lstStyle/>
          <a:p>
            <a:pPr algn="ctr" defTabSz="502920">
              <a:defRPr sz="1760">
                <a:solidFill>
                  <a:srgbClr val="FF9900"/>
                </a:solidFill>
                <a:effectLst>
                  <a:outerShdw blurRad="20955" dist="20955" dir="2700000" rotWithShape="0">
                    <a:srgbClr val="000000"/>
                  </a:outerShdw>
                </a:effectLst>
              </a:defRPr>
            </a:pPr>
            <a:r>
              <a:rPr sz="2000" dirty="0">
                <a:solidFill>
                  <a:srgbClr val="FFFF00"/>
                </a:solidFill>
              </a:rPr>
              <a:t>Staircase Parallelism </a:t>
            </a:r>
            <a:r>
              <a:rPr sz="2000" b="0" dirty="0">
                <a:solidFill>
                  <a:srgbClr val="FFFF00"/>
                </a:solidFill>
              </a:rPr>
              <a:t>(the sentence is started, then interrupted, then started again) </a:t>
            </a:r>
            <a:r>
              <a:rPr lang="en-US" sz="2000" b="0" dirty="0">
                <a:solidFill>
                  <a:srgbClr val="FFFF00"/>
                </a:solidFill>
              </a:rPr>
              <a:t> </a:t>
            </a:r>
            <a:r>
              <a:rPr sz="2000" dirty="0" err="1"/>
              <a:t>Paralelismo</a:t>
            </a:r>
            <a:r>
              <a:rPr sz="2000" dirty="0"/>
              <a:t> de Escalera</a:t>
            </a:r>
            <a:r>
              <a:rPr sz="2000" b="0" dirty="0"/>
              <a:t> (la </a:t>
            </a:r>
            <a:r>
              <a:rPr sz="2000" b="0" dirty="0" err="1"/>
              <a:t>oración</a:t>
            </a:r>
            <a:r>
              <a:rPr sz="2000" b="0" dirty="0"/>
              <a:t> </a:t>
            </a:r>
            <a:r>
              <a:rPr sz="2000" b="0" dirty="0" err="1"/>
              <a:t>comienza</a:t>
            </a:r>
            <a:r>
              <a:rPr sz="2000" b="0" dirty="0"/>
              <a:t>, luego se </a:t>
            </a:r>
            <a:r>
              <a:rPr sz="2000" b="0" dirty="0" err="1"/>
              <a:t>interrumpe</a:t>
            </a:r>
            <a:r>
              <a:rPr sz="2000" b="0" dirty="0"/>
              <a:t> y luego </a:t>
            </a:r>
            <a:r>
              <a:rPr sz="2000" b="0" dirty="0" err="1"/>
              <a:t>comienza</a:t>
            </a:r>
            <a:r>
              <a:rPr sz="2000" b="0" dirty="0"/>
              <a:t> de nuevo)</a:t>
            </a:r>
            <a:br>
              <a:rPr sz="2000" b="0" dirty="0"/>
            </a:br>
            <a:r>
              <a:rPr sz="2000" dirty="0">
                <a:solidFill>
                  <a:srgbClr val="FFFF99"/>
                </a:solidFill>
              </a:rPr>
              <a:t>(</a:t>
            </a:r>
            <a:r>
              <a:rPr sz="2000" dirty="0" err="1">
                <a:solidFill>
                  <a:srgbClr val="FFFF99"/>
                </a:solidFill>
              </a:rPr>
              <a:t>A</a:t>
            </a:r>
            <a:r>
              <a:rPr sz="2000" baseline="-40545" dirty="0" err="1">
                <a:solidFill>
                  <a:srgbClr val="FFFF99"/>
                </a:solidFill>
              </a:rPr>
              <a:t>b</a:t>
            </a:r>
            <a:r>
              <a:rPr sz="2000" dirty="0" err="1">
                <a:solidFill>
                  <a:srgbClr val="FFFF99"/>
                </a:solidFill>
              </a:rPr>
              <a:t>A</a:t>
            </a:r>
            <a:r>
              <a:rPr sz="2000" dirty="0">
                <a:solidFill>
                  <a:srgbClr val="FFFF99"/>
                </a:solidFill>
              </a:rPr>
              <a:t>)</a:t>
            </a:r>
          </a:p>
        </p:txBody>
      </p:sp>
      <p:sp>
        <p:nvSpPr>
          <p:cNvPr id="6830" name="Rectangle 3"/>
          <p:cNvSpPr txBox="1">
            <a:spLocks noGrp="1"/>
          </p:cNvSpPr>
          <p:nvPr>
            <p:ph type="body" idx="1"/>
          </p:nvPr>
        </p:nvSpPr>
        <p:spPr>
          <a:xfrm>
            <a:off x="2590800" y="1981200"/>
            <a:ext cx="6948669" cy="4724400"/>
          </a:xfrm>
          <a:prstGeom prst="rect">
            <a:avLst/>
          </a:prstGeom>
        </p:spPr>
        <p:txBody>
          <a:bodyPr lIns="45719" tIns="45720" rIns="45719" bIns="45720" anchor="t">
            <a:normAutofit fontScale="92500" lnSpcReduction="20000"/>
          </a:bodyPr>
          <a:lstStyle/>
          <a:p>
            <a:pPr marL="239395" indent="-239395" defTabSz="640079">
              <a:spcBef>
                <a:spcPts val="500"/>
              </a:spcBef>
              <a:buSzTx/>
              <a:buFont typeface="Wingdings"/>
              <a:buNone/>
              <a:defRPr sz="2240">
                <a:effectLst>
                  <a:outerShdw blurRad="26669" dist="26669" dir="2700000" rotWithShape="0">
                    <a:srgbClr val="000000"/>
                  </a:outerShdw>
                </a:effectLst>
                <a:latin typeface="Monotype Corsiva"/>
                <a:ea typeface="Monotype Corsiva"/>
                <a:cs typeface="Monotype Corsiva"/>
                <a:sym typeface="Monotype Corsiva"/>
              </a:defRPr>
            </a:pPr>
            <a:r>
              <a:rPr lang="en-US" sz="2200" dirty="0">
                <a:solidFill>
                  <a:srgbClr val="FFFF00"/>
                </a:solidFill>
              </a:rPr>
              <a:t>The</a:t>
            </a:r>
            <a:r>
              <a:rPr sz="2200" dirty="0">
                <a:solidFill>
                  <a:srgbClr val="FFFF00"/>
                </a:solidFill>
              </a:rPr>
              <a:t> waters saw you, God,</a:t>
            </a:r>
            <a:endParaRPr lang="en-US" sz="2200" dirty="0">
              <a:solidFill>
                <a:srgbClr val="FFFF00"/>
              </a:solidFill>
            </a:endParaRPr>
          </a:p>
          <a:p>
            <a:pPr marL="239395" indent="-239395" defTabSz="640079">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sz="2200" dirty="0">
                <a:solidFill>
                  <a:srgbClr val="FFFF00"/>
                </a:solidFill>
              </a:rPr>
              <a:t>	The waters saw you and writhed;</a:t>
            </a:r>
            <a:endParaRPr lang="en-US" sz="2200" dirty="0">
              <a:solidFill>
                <a:srgbClr val="FFFF00"/>
              </a:solidFill>
            </a:endParaRPr>
          </a:p>
          <a:p>
            <a:pPr marL="239395" indent="-239395" defTabSz="640079">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lang="en-US" sz="2200" dirty="0">
                <a:solidFill>
                  <a:srgbClr val="FFFF00"/>
                </a:solidFill>
              </a:rPr>
              <a:t>    The very depths were convulsed.</a:t>
            </a:r>
          </a:p>
          <a:p>
            <a:pPr marL="239395" indent="-239395" defTabSz="640079">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sz="2200" dirty="0" err="1"/>
              <a:t>Te</a:t>
            </a:r>
            <a:r>
              <a:rPr sz="2200" dirty="0"/>
              <a:t> </a:t>
            </a:r>
            <a:r>
              <a:rPr sz="2200" dirty="0" err="1"/>
              <a:t>vieron</a:t>
            </a:r>
            <a:r>
              <a:rPr sz="2200" dirty="0"/>
              <a:t> las </a:t>
            </a:r>
            <a:r>
              <a:rPr sz="2200" dirty="0" err="1"/>
              <a:t>aguas</a:t>
            </a:r>
            <a:r>
              <a:rPr sz="2200" dirty="0"/>
              <a:t>, oh Dios; </a:t>
            </a:r>
            <a:endParaRPr lang="en-US" sz="2240"/>
          </a:p>
          <a:p>
            <a:pPr marL="239395" indent="-239395" defTabSz="640079">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lang="en-US" sz="2200" dirty="0"/>
              <a:t>    </a:t>
            </a:r>
            <a:r>
              <a:rPr sz="2200" dirty="0"/>
              <a:t>Las </a:t>
            </a:r>
            <a:r>
              <a:rPr sz="2200" dirty="0" err="1"/>
              <a:t>aguas</a:t>
            </a:r>
            <a:r>
              <a:rPr sz="2200" dirty="0"/>
              <a:t> </a:t>
            </a:r>
            <a:r>
              <a:rPr sz="2200" dirty="0" err="1"/>
              <a:t>te</a:t>
            </a:r>
            <a:r>
              <a:rPr sz="2200" dirty="0"/>
              <a:t> </a:t>
            </a:r>
            <a:r>
              <a:rPr sz="2200" dirty="0" err="1"/>
              <a:t>vieron</a:t>
            </a:r>
            <a:r>
              <a:rPr sz="2200" dirty="0"/>
              <a:t>, y </a:t>
            </a:r>
            <a:r>
              <a:rPr sz="2200" dirty="0" err="1"/>
              <a:t>temieron</a:t>
            </a:r>
            <a:r>
              <a:rPr sz="2200" dirty="0"/>
              <a:t>; </a:t>
            </a:r>
            <a:endParaRPr lang="en-US" sz="2200" dirty="0"/>
          </a:p>
          <a:p>
            <a:pPr marL="239395" indent="-239395" defTabSz="640079">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lang="en-US" sz="2200" dirty="0"/>
              <a:t>    </a:t>
            </a:r>
            <a:r>
              <a:rPr sz="2200" dirty="0"/>
              <a:t>Los </a:t>
            </a:r>
            <a:r>
              <a:rPr sz="2200" dirty="0" err="1"/>
              <a:t>abismos</a:t>
            </a:r>
            <a:r>
              <a:rPr sz="2200" dirty="0"/>
              <a:t> </a:t>
            </a:r>
            <a:r>
              <a:rPr sz="2200" dirty="0" err="1"/>
              <a:t>también</a:t>
            </a:r>
            <a:r>
              <a:rPr sz="2200" dirty="0"/>
              <a:t> se </a:t>
            </a:r>
            <a:r>
              <a:rPr sz="2200" dirty="0" err="1"/>
              <a:t>estremecieron</a:t>
            </a:r>
            <a:r>
              <a:rPr sz="2200" dirty="0"/>
              <a:t>.</a:t>
            </a:r>
            <a:endParaRPr lang="en-US" sz="2200" dirty="0"/>
          </a:p>
          <a:p>
            <a:pPr marL="239395" indent="-239395" algn="r" defTabSz="640079">
              <a:spcBef>
                <a:spcPts val="400"/>
              </a:spcBef>
              <a:buSzTx/>
              <a:buFont typeface="Wingdings"/>
              <a:buNone/>
              <a:defRPr sz="2240">
                <a:effectLst>
                  <a:outerShdw blurRad="26669" dist="26669" dir="2700000" rotWithShape="0">
                    <a:srgbClr val="000000"/>
                  </a:outerShdw>
                </a:effectLst>
                <a:latin typeface="Monotype Corsiva"/>
                <a:ea typeface="Monotype Corsiva"/>
                <a:cs typeface="Monotype Corsiva"/>
                <a:sym typeface="Monotype Corsiva"/>
              </a:defRPr>
            </a:pPr>
            <a:r>
              <a:rPr sz="1650" dirty="0">
                <a:latin typeface="Arial"/>
                <a:cs typeface="Arial"/>
              </a:rPr>
              <a:t>Psalm/</a:t>
            </a:r>
            <a:r>
              <a:rPr sz="1650" dirty="0" err="1">
                <a:latin typeface="Arial"/>
                <a:cs typeface="Arial"/>
              </a:rPr>
              <a:t>Salmos</a:t>
            </a:r>
            <a:r>
              <a:rPr sz="1650" dirty="0">
                <a:latin typeface="Arial"/>
                <a:cs typeface="Arial"/>
              </a:rPr>
              <a:t> 77:16</a:t>
            </a:r>
            <a:endParaRPr>
              <a:latin typeface="Arial"/>
              <a:cs typeface="Arial"/>
            </a:endParaRPr>
          </a:p>
          <a:p>
            <a:pPr marL="240029" indent="-240029" defTabSz="640079">
              <a:spcBef>
                <a:spcPts val="500"/>
              </a:spcBef>
              <a:buSzTx/>
              <a:buFont typeface="Wingdings"/>
              <a:buNone/>
              <a:defRPr sz="560">
                <a:effectLst>
                  <a:outerShdw blurRad="26669" dist="26669" dir="2700000" rotWithShape="0">
                    <a:srgbClr val="000000"/>
                  </a:outerShdw>
                </a:effectLst>
                <a:latin typeface="Arial"/>
                <a:ea typeface="Arial"/>
                <a:cs typeface="Arial"/>
                <a:sym typeface="Arial"/>
              </a:defRPr>
            </a:pPr>
            <a:endParaRPr/>
          </a:p>
          <a:p>
            <a:pPr marL="239395" indent="-239395" defTabSz="640079">
              <a:spcBef>
                <a:spcPts val="500"/>
              </a:spcBef>
              <a:buSzTx/>
              <a:buFont typeface="Wingdings"/>
              <a:buNone/>
              <a:defRPr sz="2240">
                <a:effectLst>
                  <a:outerShdw blurRad="26669" dist="26669" dir="2700000" rotWithShape="0">
                    <a:srgbClr val="000000"/>
                  </a:outerShdw>
                </a:effectLst>
                <a:latin typeface="Monotype Corsiva"/>
                <a:ea typeface="Monotype Corsiva"/>
                <a:cs typeface="Monotype Corsiva"/>
                <a:sym typeface="Monotype Corsiva"/>
              </a:defRPr>
            </a:pPr>
            <a:r>
              <a:rPr sz="2200" dirty="0">
                <a:solidFill>
                  <a:srgbClr val="FFFF00"/>
                </a:solidFill>
              </a:rPr>
              <a:t>The seas have lifted up, O L</a:t>
            </a:r>
            <a:r>
              <a:rPr sz="1950" dirty="0">
                <a:solidFill>
                  <a:srgbClr val="FFFF00"/>
                </a:solidFill>
              </a:rPr>
              <a:t>ORD,</a:t>
            </a:r>
          </a:p>
          <a:p>
            <a:pPr marL="239395" indent="-239395" defTabSz="640079">
              <a:spcBef>
                <a:spcPts val="500"/>
              </a:spcBef>
              <a:buSzTx/>
              <a:buFont typeface="Wingdings"/>
              <a:buNone/>
              <a:defRPr sz="2240">
                <a:effectLst>
                  <a:outerShdw blurRad="26669" dist="26669" dir="2700000" rotWithShape="0">
                    <a:srgbClr val="000000"/>
                  </a:outerShdw>
                </a:effectLst>
                <a:latin typeface="Monotype Corsiva"/>
                <a:ea typeface="Monotype Corsiva"/>
                <a:cs typeface="Monotype Corsiva"/>
                <a:sym typeface="Monotype Corsiva"/>
              </a:defRPr>
            </a:pPr>
            <a:r>
              <a:rPr sz="2200" dirty="0">
                <a:solidFill>
                  <a:srgbClr val="FFFF00"/>
                </a:solidFill>
              </a:rPr>
              <a:t>	the seas have lifted up their voice;</a:t>
            </a:r>
          </a:p>
          <a:p>
            <a:pPr marL="239395" indent="-239395" defTabSz="640079">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sz="2200" dirty="0">
                <a:solidFill>
                  <a:srgbClr val="FFFF00"/>
                </a:solidFill>
              </a:rPr>
              <a:t>	the seas have lifted up their pounding waves. </a:t>
            </a:r>
            <a:endParaRPr lang="en-US" sz="2200" dirty="0">
              <a:solidFill>
                <a:srgbClr val="FFFF00"/>
              </a:solidFill>
            </a:endParaRPr>
          </a:p>
          <a:p>
            <a:pPr marL="239395" indent="-239395" defTabSz="640079">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sz="2200" dirty="0" err="1"/>
              <a:t>Alzaron</a:t>
            </a:r>
            <a:r>
              <a:rPr sz="2200" dirty="0"/>
              <a:t> </a:t>
            </a:r>
            <a:r>
              <a:rPr sz="2200" dirty="0" err="1"/>
              <a:t>los</a:t>
            </a:r>
            <a:r>
              <a:rPr sz="2200" dirty="0"/>
              <a:t> </a:t>
            </a:r>
            <a:r>
              <a:rPr sz="2200" dirty="0" err="1"/>
              <a:t>ríos</a:t>
            </a:r>
            <a:r>
              <a:rPr sz="2200" dirty="0"/>
              <a:t>, oh Jehová, </a:t>
            </a:r>
            <a:endParaRPr lang="en-US" sz="2240"/>
          </a:p>
          <a:p>
            <a:pPr marL="239395" indent="-239395" defTabSz="640079">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lang="en-US" sz="2200" dirty="0"/>
              <a:t>    </a:t>
            </a:r>
            <a:r>
              <a:rPr sz="2200" dirty="0"/>
              <a:t>Los </a:t>
            </a:r>
            <a:r>
              <a:rPr sz="2200" dirty="0" err="1"/>
              <a:t>ríos</a:t>
            </a:r>
            <a:r>
              <a:rPr sz="2200" dirty="0"/>
              <a:t> </a:t>
            </a:r>
            <a:r>
              <a:rPr sz="2200" dirty="0" err="1"/>
              <a:t>alzaron</a:t>
            </a:r>
            <a:r>
              <a:rPr sz="2200" dirty="0"/>
              <a:t> </a:t>
            </a:r>
            <a:r>
              <a:rPr sz="2200" dirty="0" err="1"/>
              <a:t>su</a:t>
            </a:r>
            <a:r>
              <a:rPr sz="2200" dirty="0"/>
              <a:t> </a:t>
            </a:r>
            <a:r>
              <a:rPr sz="2200" dirty="0" err="1"/>
              <a:t>sonido</a:t>
            </a:r>
            <a:r>
              <a:rPr sz="2200" dirty="0"/>
              <a:t>; </a:t>
            </a:r>
            <a:endParaRPr lang="en-US" sz="2200" dirty="0"/>
          </a:p>
          <a:p>
            <a:pPr marL="239395" indent="-239395" defTabSz="640079">
              <a:spcBef>
                <a:spcPts val="500"/>
              </a:spcBef>
              <a:buSzTx/>
              <a:buNone/>
              <a:defRPr sz="2240">
                <a:effectLst>
                  <a:outerShdw blurRad="26669" dist="26669" dir="2700000" rotWithShape="0">
                    <a:srgbClr val="000000"/>
                  </a:outerShdw>
                </a:effectLst>
                <a:latin typeface="Monotype Corsiva"/>
                <a:ea typeface="Monotype Corsiva"/>
                <a:cs typeface="Monotype Corsiva"/>
                <a:sym typeface="Monotype Corsiva"/>
              </a:defRPr>
            </a:pPr>
            <a:r>
              <a:rPr lang="en-US" sz="2200" dirty="0"/>
              <a:t>    </a:t>
            </a:r>
            <a:r>
              <a:rPr sz="2200" dirty="0" err="1"/>
              <a:t>Alzaron</a:t>
            </a:r>
            <a:r>
              <a:rPr sz="2200" dirty="0"/>
              <a:t> </a:t>
            </a:r>
            <a:r>
              <a:rPr sz="2200" dirty="0" err="1"/>
              <a:t>los</a:t>
            </a:r>
            <a:r>
              <a:rPr sz="2200" dirty="0"/>
              <a:t> </a:t>
            </a:r>
            <a:r>
              <a:rPr sz="2200" dirty="0" err="1"/>
              <a:t>ríos</a:t>
            </a:r>
            <a:r>
              <a:rPr sz="2200" dirty="0"/>
              <a:t> sus </a:t>
            </a:r>
            <a:r>
              <a:rPr sz="2200" dirty="0" err="1"/>
              <a:t>ondas</a:t>
            </a:r>
            <a:r>
              <a:rPr sz="2200" dirty="0"/>
              <a:t>.</a:t>
            </a:r>
            <a:endParaRPr/>
          </a:p>
          <a:p>
            <a:pPr marL="239395" indent="-239395" algn="r" defTabSz="640079">
              <a:spcBef>
                <a:spcPts val="400"/>
              </a:spcBef>
              <a:buSzTx/>
              <a:buFont typeface="Wingdings"/>
              <a:buNone/>
              <a:defRPr sz="1679">
                <a:effectLst>
                  <a:outerShdw blurRad="26669" dist="26669" dir="2700000" rotWithShape="0">
                    <a:srgbClr val="000000"/>
                  </a:outerShdw>
                </a:effectLst>
                <a:latin typeface="Arial"/>
                <a:ea typeface="Arial"/>
                <a:cs typeface="Arial"/>
                <a:sym typeface="Arial"/>
              </a:defRPr>
            </a:pPr>
            <a:r>
              <a:rPr sz="1650" dirty="0"/>
              <a:t>Psalm/</a:t>
            </a:r>
            <a:r>
              <a:rPr sz="1650" dirty="0" err="1"/>
              <a:t>Salmos</a:t>
            </a:r>
            <a:r>
              <a:rPr sz="1650" dirty="0"/>
              <a:t> 93:3</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3" name="Rectangle 2"/>
          <p:cNvSpPr txBox="1">
            <a:spLocks noGrp="1"/>
          </p:cNvSpPr>
          <p:nvPr>
            <p:ph type="title"/>
          </p:nvPr>
        </p:nvSpPr>
        <p:spPr>
          <a:xfrm>
            <a:off x="1676400" y="122237"/>
            <a:ext cx="7543800" cy="1431926"/>
          </a:xfrm>
          <a:prstGeom prst="rect">
            <a:avLst/>
          </a:prstGeom>
        </p:spPr>
        <p:txBody>
          <a:bodyPr lIns="45719" tIns="45720" rIns="45719" bIns="45720" anchor="ctr">
            <a:normAutofit/>
          </a:bodyPr>
          <a:lstStyle/>
          <a:p>
            <a:pPr algn="ctr" defTabSz="896111">
              <a:defRPr sz="3136">
                <a:solidFill>
                  <a:srgbClr val="FF9900"/>
                </a:solidFill>
                <a:effectLst>
                  <a:outerShdw blurRad="37338" dist="37338" dir="2700000" rotWithShape="0">
                    <a:srgbClr val="000000"/>
                  </a:outerShdw>
                </a:effectLst>
              </a:defRPr>
            </a:pPr>
            <a:r>
              <a:rPr sz="3100" dirty="0">
                <a:solidFill>
                  <a:srgbClr val="FFFF00"/>
                </a:solidFill>
              </a:rPr>
              <a:t>Chiasm (inverted)</a:t>
            </a:r>
            <a:r>
              <a:rPr sz="3100" dirty="0"/>
              <a:t> / </a:t>
            </a:r>
            <a:r>
              <a:rPr sz="3100" dirty="0" err="1"/>
              <a:t>Quiasma</a:t>
            </a:r>
            <a:r>
              <a:rPr sz="3100" dirty="0"/>
              <a:t> (</a:t>
            </a:r>
            <a:r>
              <a:rPr sz="3100" dirty="0" err="1"/>
              <a:t>invertido</a:t>
            </a:r>
            <a:r>
              <a:rPr sz="3100" dirty="0"/>
              <a:t>)</a:t>
            </a:r>
            <a:br>
              <a:rPr sz="3100" dirty="0"/>
            </a:br>
            <a:r>
              <a:rPr sz="2350" dirty="0">
                <a:solidFill>
                  <a:srgbClr val="FFFF99"/>
                </a:solidFill>
              </a:rPr>
              <a:t>(ABA, ABBA, ABCBA, ABCDEDCBA, etc.)</a:t>
            </a:r>
          </a:p>
        </p:txBody>
      </p:sp>
      <p:sp>
        <p:nvSpPr>
          <p:cNvPr id="6834" name="Rectangle 3"/>
          <p:cNvSpPr txBox="1">
            <a:spLocks noGrp="1"/>
          </p:cNvSpPr>
          <p:nvPr>
            <p:ph type="body" idx="1"/>
          </p:nvPr>
        </p:nvSpPr>
        <p:spPr>
          <a:xfrm>
            <a:off x="1952264" y="1981200"/>
            <a:ext cx="9499599" cy="4752372"/>
          </a:xfrm>
          <a:prstGeom prst="rect">
            <a:avLst/>
          </a:prstGeom>
        </p:spPr>
        <p:txBody>
          <a:bodyPr lIns="45719" tIns="45720" rIns="45719" bIns="45720" anchor="t">
            <a:normAutofit/>
          </a:bodyPr>
          <a:lstStyle/>
          <a:p>
            <a:pPr marL="226060" indent="-226060" defTabSz="603504">
              <a:spcBef>
                <a:spcPts val="0"/>
              </a:spcBef>
              <a:buSzTx/>
              <a:buFont typeface="Wingdings"/>
              <a:buNone/>
              <a:defRPr sz="2112">
                <a:effectLst>
                  <a:outerShdw blurRad="25146" dist="25146" dir="2700000" rotWithShape="0">
                    <a:srgbClr val="000000"/>
                  </a:outerShdw>
                </a:effectLst>
                <a:latin typeface="Monotype Corsiva"/>
                <a:ea typeface="Monotype Corsiva"/>
                <a:cs typeface="Monotype Corsiva"/>
                <a:sym typeface="Monotype Corsiva"/>
              </a:defRPr>
            </a:pPr>
            <a:r>
              <a:rPr sz="2100" dirty="0">
                <a:solidFill>
                  <a:srgbClr val="FFFF00"/>
                </a:solidFill>
              </a:rPr>
              <a:t>Yahweh’s right hand has done mighty things!</a:t>
            </a:r>
            <a:endParaRPr lang="en-US" sz="2100" dirty="0">
              <a:solidFill>
                <a:srgbClr val="FFFF00"/>
              </a:solidFill>
            </a:endParaRPr>
          </a:p>
          <a:p>
            <a:pPr marL="226060" indent="-226060" defTabSz="603504">
              <a:spcBef>
                <a:spcPts val="0"/>
              </a:spcBef>
              <a:buSzTx/>
              <a:buFont typeface="Wingdings"/>
              <a:buNone/>
              <a:defRPr sz="2112">
                <a:effectLst>
                  <a:outerShdw blurRad="25146" dist="25146" dir="2700000" rotWithShape="0">
                    <a:srgbClr val="000000"/>
                  </a:outerShdw>
                </a:effectLst>
                <a:latin typeface="Monotype Corsiva"/>
                <a:ea typeface="Monotype Corsiva"/>
                <a:cs typeface="Monotype Corsiva"/>
                <a:sym typeface="Monotype Corsiva"/>
              </a:defRPr>
            </a:pPr>
            <a:r>
              <a:rPr sz="2100" dirty="0">
                <a:solidFill>
                  <a:srgbClr val="FFFF00"/>
                </a:solidFill>
              </a:rPr>
              <a:t>	Yahweh’s right hand is lifted high;</a:t>
            </a:r>
          </a:p>
          <a:p>
            <a:pPr marL="226060" indent="-226060" defTabSz="603504">
              <a:spcBef>
                <a:spcPts val="0"/>
              </a:spcBef>
              <a:buSzTx/>
              <a:buNone/>
              <a:defRPr sz="2112">
                <a:effectLst>
                  <a:outerShdw blurRad="25146" dist="25146" dir="2700000" rotWithShape="0">
                    <a:srgbClr val="000000"/>
                  </a:outerShdw>
                </a:effectLst>
                <a:latin typeface="Monotype Corsiva"/>
                <a:ea typeface="Monotype Corsiva"/>
                <a:cs typeface="Monotype Corsiva"/>
                <a:sym typeface="Monotype Corsiva"/>
              </a:defRPr>
            </a:pPr>
            <a:r>
              <a:rPr sz="2100" dirty="0">
                <a:solidFill>
                  <a:srgbClr val="FFFF00"/>
                </a:solidFill>
              </a:rPr>
              <a:t>Yahweh’s right hand has done mighty things! </a:t>
            </a:r>
            <a:endParaRPr lang="en-US" sz="2100" dirty="0">
              <a:solidFill>
                <a:srgbClr val="FFFF00"/>
              </a:solidFill>
            </a:endParaRPr>
          </a:p>
          <a:p>
            <a:pPr marL="226060" indent="-226060" defTabSz="603504">
              <a:spcBef>
                <a:spcPts val="0"/>
              </a:spcBef>
              <a:buSzTx/>
              <a:buNone/>
              <a:defRPr sz="2112">
                <a:effectLst>
                  <a:outerShdw blurRad="25146" dist="25146" dir="2700000" rotWithShape="0">
                    <a:srgbClr val="000000"/>
                  </a:outerShdw>
                </a:effectLst>
                <a:latin typeface="Monotype Corsiva"/>
                <a:ea typeface="Monotype Corsiva"/>
                <a:cs typeface="Monotype Corsiva"/>
                <a:sym typeface="Monotype Corsiva"/>
              </a:defRPr>
            </a:pPr>
            <a:r>
              <a:rPr sz="2100" dirty="0"/>
              <a:t>La </a:t>
            </a:r>
            <a:r>
              <a:rPr sz="2100" dirty="0" err="1"/>
              <a:t>diestra</a:t>
            </a:r>
            <a:r>
              <a:rPr sz="2100" dirty="0"/>
              <a:t> de Jehová </a:t>
            </a:r>
            <a:r>
              <a:rPr sz="2100" dirty="0" err="1"/>
              <a:t>hace</a:t>
            </a:r>
            <a:r>
              <a:rPr sz="2100" dirty="0"/>
              <a:t> </a:t>
            </a:r>
            <a:r>
              <a:rPr sz="2100" dirty="0" err="1"/>
              <a:t>proezas</a:t>
            </a:r>
            <a:r>
              <a:rPr sz="2100" dirty="0"/>
              <a:t>. </a:t>
            </a:r>
            <a:endParaRPr lang="en-US" sz="2112"/>
          </a:p>
          <a:p>
            <a:pPr marL="226060" indent="-226060" defTabSz="603504">
              <a:spcBef>
                <a:spcPts val="0"/>
              </a:spcBef>
              <a:buSzTx/>
              <a:buNone/>
              <a:defRPr sz="2112">
                <a:effectLst>
                  <a:outerShdw blurRad="25146" dist="25146" dir="2700000" rotWithShape="0">
                    <a:srgbClr val="000000"/>
                  </a:outerShdw>
                </a:effectLst>
                <a:latin typeface="Monotype Corsiva"/>
                <a:ea typeface="Monotype Corsiva"/>
                <a:cs typeface="Monotype Corsiva"/>
                <a:sym typeface="Monotype Corsiva"/>
              </a:defRPr>
            </a:pPr>
            <a:r>
              <a:rPr lang="en-US" sz="2100" dirty="0"/>
              <a:t>    </a:t>
            </a:r>
            <a:r>
              <a:rPr sz="2100" dirty="0"/>
              <a:t>La </a:t>
            </a:r>
            <a:r>
              <a:rPr sz="2100" dirty="0" err="1"/>
              <a:t>diestra</a:t>
            </a:r>
            <a:r>
              <a:rPr sz="2100" dirty="0"/>
              <a:t> de Jehová es sublime; </a:t>
            </a:r>
            <a:endParaRPr lang="en-US" sz="2100" dirty="0"/>
          </a:p>
          <a:p>
            <a:pPr marL="226060" indent="-226060" defTabSz="603504">
              <a:spcBef>
                <a:spcPts val="0"/>
              </a:spcBef>
              <a:buSzTx/>
              <a:buNone/>
              <a:defRPr sz="2112">
                <a:effectLst>
                  <a:outerShdw blurRad="25146" dist="25146" dir="2700000" rotWithShape="0">
                    <a:srgbClr val="000000"/>
                  </a:outerShdw>
                </a:effectLst>
                <a:latin typeface="Monotype Corsiva"/>
                <a:ea typeface="Monotype Corsiva"/>
                <a:cs typeface="Monotype Corsiva"/>
                <a:sym typeface="Monotype Corsiva"/>
              </a:defRPr>
            </a:pPr>
            <a:r>
              <a:rPr sz="2100" dirty="0"/>
              <a:t>La </a:t>
            </a:r>
            <a:r>
              <a:rPr sz="2100" dirty="0" err="1"/>
              <a:t>diestra</a:t>
            </a:r>
            <a:r>
              <a:rPr sz="2100" dirty="0"/>
              <a:t> de Jehová </a:t>
            </a:r>
            <a:r>
              <a:rPr sz="2100" dirty="0" err="1"/>
              <a:t>hace</a:t>
            </a:r>
            <a:r>
              <a:rPr sz="2100" dirty="0"/>
              <a:t> </a:t>
            </a:r>
            <a:r>
              <a:rPr sz="2100" dirty="0" err="1"/>
              <a:t>valentías</a:t>
            </a:r>
            <a:r>
              <a:rPr sz="2100" dirty="0"/>
              <a:t>.</a:t>
            </a:r>
            <a:endParaRPr lang="en-US" sz="2100" dirty="0"/>
          </a:p>
          <a:p>
            <a:pPr marL="226060" indent="-226060" algn="r" defTabSz="603504">
              <a:spcBef>
                <a:spcPts val="0"/>
              </a:spcBef>
              <a:buSzTx/>
              <a:buFont typeface="Wingdings"/>
              <a:buNone/>
              <a:defRPr sz="2112">
                <a:effectLst>
                  <a:outerShdw blurRad="25146" dist="25146" dir="2700000" rotWithShape="0">
                    <a:srgbClr val="000000"/>
                  </a:outerShdw>
                </a:effectLst>
                <a:latin typeface="Monotype Corsiva"/>
                <a:ea typeface="Monotype Corsiva"/>
                <a:cs typeface="Monotype Corsiva"/>
                <a:sym typeface="Monotype Corsiva"/>
              </a:defRPr>
            </a:pPr>
            <a:r>
              <a:rPr sz="1550" dirty="0">
                <a:latin typeface="Arial"/>
                <a:cs typeface="Arial"/>
              </a:rPr>
              <a:t>Psalm/</a:t>
            </a:r>
            <a:r>
              <a:rPr sz="1550" dirty="0" err="1">
                <a:latin typeface="Arial"/>
                <a:cs typeface="Arial"/>
              </a:rPr>
              <a:t>Salmos</a:t>
            </a:r>
            <a:r>
              <a:rPr sz="1550" dirty="0">
                <a:latin typeface="Arial"/>
                <a:cs typeface="Arial"/>
              </a:rPr>
              <a:t> 118:15b-16</a:t>
            </a:r>
            <a:endParaRPr>
              <a:latin typeface="Arial"/>
              <a:cs typeface="Arial"/>
            </a:endParaRPr>
          </a:p>
          <a:p>
            <a:pPr marL="226060" indent="-226060" defTabSz="603504">
              <a:spcBef>
                <a:spcPts val="0"/>
              </a:spcBef>
              <a:buSzTx/>
              <a:buFont typeface="Wingdings"/>
              <a:buNone/>
              <a:defRPr sz="2112">
                <a:effectLst>
                  <a:outerShdw blurRad="25146" dist="25146" dir="2700000" rotWithShape="0">
                    <a:srgbClr val="000000"/>
                  </a:outerShdw>
                </a:effectLst>
                <a:latin typeface="Monotype Corsiva"/>
                <a:ea typeface="Monotype Corsiva"/>
                <a:cs typeface="Monotype Corsiva"/>
                <a:sym typeface="Monotype Corsiva"/>
              </a:defRPr>
            </a:pPr>
            <a:r>
              <a:rPr sz="2100" dirty="0">
                <a:solidFill>
                  <a:srgbClr val="FFFF00"/>
                </a:solidFill>
              </a:rPr>
              <a:t>His mischief returns upon his own head,</a:t>
            </a:r>
          </a:p>
          <a:p>
            <a:pPr marL="226060" indent="-226060" defTabSz="603504">
              <a:spcBef>
                <a:spcPts val="0"/>
              </a:spcBef>
              <a:buSzTx/>
              <a:buNone/>
              <a:defRPr sz="2112">
                <a:effectLst>
                  <a:outerShdw blurRad="25146" dist="25146" dir="2700000" rotWithShape="0">
                    <a:srgbClr val="000000"/>
                  </a:outerShdw>
                </a:effectLst>
                <a:latin typeface="Monotype Corsiva"/>
                <a:ea typeface="Monotype Corsiva"/>
                <a:cs typeface="Monotype Corsiva"/>
                <a:sym typeface="Monotype Corsiva"/>
              </a:defRPr>
            </a:pPr>
            <a:r>
              <a:rPr sz="2100" dirty="0">
                <a:solidFill>
                  <a:srgbClr val="FFFF00"/>
                </a:solidFill>
              </a:rPr>
              <a:t>	and on his own pate his violence descends.</a:t>
            </a:r>
            <a:r>
              <a:rPr sz="2100" dirty="0"/>
              <a:t> </a:t>
            </a:r>
            <a:endParaRPr lang="en-US" sz="2100" dirty="0"/>
          </a:p>
          <a:p>
            <a:pPr marL="226060" indent="-226060" defTabSz="603504">
              <a:spcBef>
                <a:spcPts val="0"/>
              </a:spcBef>
              <a:buSzTx/>
              <a:buNone/>
              <a:defRPr sz="2112">
                <a:effectLst>
                  <a:outerShdw blurRad="25146" dist="25146" dir="2700000" rotWithShape="0">
                    <a:srgbClr val="000000"/>
                  </a:outerShdw>
                </a:effectLst>
                <a:latin typeface="Monotype Corsiva"/>
                <a:ea typeface="Monotype Corsiva"/>
                <a:cs typeface="Monotype Corsiva"/>
                <a:sym typeface="Monotype Corsiva"/>
              </a:defRPr>
            </a:pPr>
            <a:r>
              <a:rPr sz="2100" dirty="0" err="1"/>
              <a:t>Su</a:t>
            </a:r>
            <a:r>
              <a:rPr sz="2100" dirty="0"/>
              <a:t> </a:t>
            </a:r>
            <a:r>
              <a:rPr sz="2100" dirty="0" err="1"/>
              <a:t>iniquidad</a:t>
            </a:r>
            <a:r>
              <a:rPr sz="2100" dirty="0"/>
              <a:t> </a:t>
            </a:r>
            <a:r>
              <a:rPr sz="2100" dirty="0" err="1"/>
              <a:t>volverá</a:t>
            </a:r>
            <a:r>
              <a:rPr sz="2100" dirty="0"/>
              <a:t> </a:t>
            </a:r>
            <a:r>
              <a:rPr sz="2100" dirty="0" err="1"/>
              <a:t>sobre</a:t>
            </a:r>
            <a:r>
              <a:rPr sz="2100" dirty="0"/>
              <a:t> </a:t>
            </a:r>
            <a:r>
              <a:rPr sz="2100" dirty="0" err="1"/>
              <a:t>su</a:t>
            </a:r>
            <a:r>
              <a:rPr sz="2100" dirty="0"/>
              <a:t> cabeza, </a:t>
            </a:r>
            <a:endParaRPr lang="en-US" sz="2112"/>
          </a:p>
          <a:p>
            <a:pPr marL="226060" indent="-226060" defTabSz="603504">
              <a:spcBef>
                <a:spcPts val="0"/>
              </a:spcBef>
              <a:buSzTx/>
              <a:buFont typeface="Wingdings"/>
              <a:buNone/>
              <a:defRPr sz="2112">
                <a:effectLst>
                  <a:outerShdw blurRad="25146" dist="25146" dir="2700000" rotWithShape="0">
                    <a:srgbClr val="000000"/>
                  </a:outerShdw>
                </a:effectLst>
                <a:latin typeface="Monotype Corsiva"/>
                <a:ea typeface="Monotype Corsiva"/>
                <a:cs typeface="Monotype Corsiva"/>
                <a:sym typeface="Monotype Corsiva"/>
              </a:defRPr>
            </a:pPr>
            <a:r>
              <a:rPr sz="2100" dirty="0"/>
              <a:t>Y </a:t>
            </a:r>
            <a:r>
              <a:rPr sz="2100" dirty="0" err="1"/>
              <a:t>su</a:t>
            </a:r>
            <a:r>
              <a:rPr sz="2100" dirty="0"/>
              <a:t> </a:t>
            </a:r>
            <a:r>
              <a:rPr sz="2100" dirty="0" err="1"/>
              <a:t>agravio</a:t>
            </a:r>
            <a:r>
              <a:rPr sz="2100" dirty="0"/>
              <a:t> </a:t>
            </a:r>
            <a:r>
              <a:rPr sz="2100" dirty="0" err="1"/>
              <a:t>caerá</a:t>
            </a:r>
            <a:r>
              <a:rPr sz="2100" dirty="0"/>
              <a:t> </a:t>
            </a:r>
            <a:r>
              <a:rPr sz="2100" dirty="0" err="1"/>
              <a:t>sobre</a:t>
            </a:r>
            <a:r>
              <a:rPr sz="2100" dirty="0"/>
              <a:t> </a:t>
            </a:r>
            <a:r>
              <a:rPr sz="2100" dirty="0" err="1"/>
              <a:t>su</a:t>
            </a:r>
            <a:r>
              <a:rPr sz="2100" dirty="0"/>
              <a:t> </a:t>
            </a:r>
            <a:r>
              <a:rPr sz="2100" dirty="0" err="1"/>
              <a:t>propia</a:t>
            </a:r>
            <a:r>
              <a:rPr sz="2100" dirty="0"/>
              <a:t> </a:t>
            </a:r>
            <a:r>
              <a:rPr sz="2100" dirty="0" err="1"/>
              <a:t>coronilla</a:t>
            </a:r>
            <a:r>
              <a:rPr sz="2100" dirty="0"/>
              <a:t>.</a:t>
            </a:r>
          </a:p>
          <a:p>
            <a:pPr marL="226060" indent="-226060" algn="r" defTabSz="603504">
              <a:spcBef>
                <a:spcPts val="0"/>
              </a:spcBef>
              <a:buSzTx/>
              <a:buNone/>
              <a:defRPr sz="1584">
                <a:effectLst>
                  <a:outerShdw blurRad="25146" dist="25146" dir="2700000" rotWithShape="0">
                    <a:srgbClr val="000000"/>
                  </a:outerShdw>
                </a:effectLst>
                <a:latin typeface="Arial"/>
                <a:ea typeface="Arial"/>
                <a:cs typeface="Arial"/>
                <a:sym typeface="Arial"/>
              </a:defRPr>
            </a:pPr>
            <a:r>
              <a:rPr sz="1550" dirty="0"/>
              <a:t>Psalm/</a:t>
            </a:r>
            <a:r>
              <a:rPr sz="1550" dirty="0" err="1"/>
              <a:t>Salmos</a:t>
            </a:r>
            <a:r>
              <a:rPr sz="1550" dirty="0"/>
              <a:t> 7:16 (RSV)</a:t>
            </a:r>
            <a:endParaRPr lang="en-US" sz="1550" dirty="0"/>
          </a:p>
          <a:p>
            <a:pPr marL="226060" indent="-226060" algn="r" defTabSz="603504">
              <a:spcBef>
                <a:spcPts val="0"/>
              </a:spcBef>
              <a:buSzTx/>
              <a:buNone/>
              <a:defRPr sz="1584">
                <a:effectLst>
                  <a:outerShdw blurRad="25146" dist="25146" dir="2700000" rotWithShape="0">
                    <a:srgbClr val="000000"/>
                  </a:outerShdw>
                </a:effectLst>
                <a:latin typeface="Arial"/>
                <a:ea typeface="Arial"/>
                <a:cs typeface="Arial"/>
                <a:sym typeface="Arial"/>
              </a:defRPr>
            </a:pPr>
            <a:endParaRPr lang="en-US"/>
          </a:p>
          <a:p>
            <a:pPr marL="226060" indent="-226060" algn="r" defTabSz="603504">
              <a:spcBef>
                <a:spcPts val="0"/>
              </a:spcBef>
              <a:buSzTx/>
              <a:buFont typeface="Wingdings"/>
              <a:buNone/>
              <a:defRPr sz="1584">
                <a:effectLst>
                  <a:outerShdw blurRad="25146" dist="25146" dir="2700000" rotWithShape="0">
                    <a:srgbClr val="000000"/>
                  </a:outerShdw>
                </a:effectLst>
                <a:latin typeface="Arial"/>
                <a:ea typeface="Arial"/>
                <a:cs typeface="Arial"/>
                <a:sym typeface="Arial"/>
              </a:defRPr>
            </a:pPr>
            <a:r>
              <a:rPr sz="1550" dirty="0"/>
              <a:t>(some translations either miss or ignore the chiasmus in the Hebrew text, e.g. NIV)</a:t>
            </a:r>
            <a:r>
              <a:rPr lang="en-US" sz="1550" dirty="0"/>
              <a:t> </a:t>
            </a:r>
            <a:endParaRPr sz="1550" dirty="0"/>
          </a:p>
          <a:p>
            <a:pPr marL="226060" indent="-226060" algn="r" defTabSz="603504">
              <a:spcBef>
                <a:spcPts val="0"/>
              </a:spcBef>
              <a:buSzTx/>
              <a:buFont typeface="Wingdings"/>
              <a:buNone/>
              <a:defRPr sz="1584">
                <a:effectLst>
                  <a:outerShdw blurRad="25146" dist="25146" dir="2700000" rotWithShape="0">
                    <a:srgbClr val="000000"/>
                  </a:outerShdw>
                </a:effectLst>
                <a:latin typeface="Arial Narrow"/>
                <a:ea typeface="Arial Narrow"/>
                <a:cs typeface="Arial Narrow"/>
                <a:sym typeface="Arial Narrow"/>
              </a:defRPr>
            </a:pPr>
            <a:r>
              <a:rPr sz="1550" dirty="0"/>
              <a:t>(</a:t>
            </a:r>
            <a:r>
              <a:rPr sz="1550" dirty="0" err="1"/>
              <a:t>algunas</a:t>
            </a:r>
            <a:r>
              <a:rPr sz="1550" dirty="0"/>
              <a:t> </a:t>
            </a:r>
            <a:r>
              <a:rPr sz="1550" dirty="0" err="1"/>
              <a:t>traducciones</a:t>
            </a:r>
            <a:r>
              <a:rPr sz="1550" dirty="0"/>
              <a:t> </a:t>
            </a:r>
            <a:r>
              <a:rPr sz="1550" dirty="0" err="1"/>
              <a:t>pierden</a:t>
            </a:r>
            <a:r>
              <a:rPr sz="1550" dirty="0"/>
              <a:t> o </a:t>
            </a:r>
            <a:r>
              <a:rPr sz="1550" dirty="0" err="1"/>
              <a:t>ignoran</a:t>
            </a:r>
            <a:r>
              <a:rPr sz="1550" dirty="0"/>
              <a:t> </a:t>
            </a:r>
            <a:r>
              <a:rPr sz="1550" dirty="0" err="1"/>
              <a:t>el</a:t>
            </a:r>
            <a:r>
              <a:rPr sz="1550" dirty="0"/>
              <a:t> </a:t>
            </a:r>
            <a:r>
              <a:rPr sz="1550" dirty="0" err="1"/>
              <a:t>quiasma</a:t>
            </a:r>
            <a:r>
              <a:rPr sz="1550" dirty="0"/>
              <a:t> </a:t>
            </a:r>
            <a:r>
              <a:rPr sz="1550" dirty="0" err="1"/>
              <a:t>en</a:t>
            </a:r>
            <a:r>
              <a:rPr sz="1550" dirty="0"/>
              <a:t> </a:t>
            </a:r>
            <a:r>
              <a:rPr sz="1550" dirty="0" err="1"/>
              <a:t>el</a:t>
            </a:r>
            <a:r>
              <a:rPr sz="1550" dirty="0"/>
              <a:t> </a:t>
            </a:r>
            <a:r>
              <a:rPr sz="1550" dirty="0" err="1"/>
              <a:t>Hebreo</a:t>
            </a:r>
            <a:r>
              <a:rPr sz="1550" dirty="0"/>
              <a:t>, </a:t>
            </a:r>
            <a:r>
              <a:rPr sz="1550" dirty="0" err="1"/>
              <a:t>ej</a:t>
            </a:r>
            <a:r>
              <a:rPr sz="1550" dirty="0"/>
              <a:t>. NVI)</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6" name="Slide Number Placeholder 6"/>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914400"/>
          </a:lstStyle>
          <a:p>
            <a:fld id="{86CB4B4D-7CA3-9044-876B-883B54F8677D}" type="slidenum">
              <a:t>76</a:t>
            </a:fld>
            <a:endParaRPr/>
          </a:p>
        </p:txBody>
      </p:sp>
      <p:sp>
        <p:nvSpPr>
          <p:cNvPr id="6837" name="Rectangle 2"/>
          <p:cNvSpPr txBox="1">
            <a:spLocks noGrp="1"/>
          </p:cNvSpPr>
          <p:nvPr>
            <p:ph type="title"/>
          </p:nvPr>
        </p:nvSpPr>
        <p:spPr>
          <a:xfrm>
            <a:off x="1152989" y="304800"/>
            <a:ext cx="11039011" cy="1431926"/>
          </a:xfrm>
          <a:prstGeom prst="rect">
            <a:avLst/>
          </a:prstGeom>
        </p:spPr>
        <p:txBody>
          <a:bodyPr lIns="45719" tIns="45720" rIns="45719" bIns="45720" anchor="ctr">
            <a:normAutofit/>
          </a:bodyPr>
          <a:lstStyle/>
          <a:p>
            <a:pPr algn="ctr" defTabSz="832104">
              <a:defRPr sz="2912">
                <a:solidFill>
                  <a:srgbClr val="FF9900"/>
                </a:solidFill>
                <a:effectLst>
                  <a:outerShdw blurRad="34671" dist="34671" dir="2700000" rotWithShape="0">
                    <a:srgbClr val="000000"/>
                  </a:outerShdw>
                </a:effectLst>
              </a:defRPr>
            </a:pPr>
            <a:r>
              <a:rPr sz="2900" dirty="0"/>
              <a:t>Acrostics</a:t>
            </a:r>
            <a:r>
              <a:rPr sz="3600" dirty="0"/>
              <a:t> </a:t>
            </a:r>
            <a:r>
              <a:rPr sz="2500" b="0" dirty="0"/>
              <a:t>(successive lines begin with the letters of the alphabet in order)</a:t>
            </a:r>
            <a:br>
              <a:rPr lang="en-US" sz="2500" b="0" dirty="0">
                <a:solidFill>
                  <a:srgbClr val="FF9900"/>
                </a:solidFill>
              </a:rPr>
            </a:br>
            <a:r>
              <a:rPr lang="en-US" sz="2500" b="0" dirty="0">
                <a:solidFill>
                  <a:srgbClr val="FFFF00"/>
                </a:solidFill>
              </a:rPr>
              <a:t>א  ב  ג  ד  ה  ו  ז  ח  ט  י  כ  ל  מ  נ  ס  ע  פ  צ  ק  ר  ש ת</a:t>
            </a:r>
          </a:p>
        </p:txBody>
      </p:sp>
      <p:sp>
        <p:nvSpPr>
          <p:cNvPr id="6838" name="Rectangle 4"/>
          <p:cNvSpPr txBox="1">
            <a:spLocks noGrp="1"/>
          </p:cNvSpPr>
          <p:nvPr>
            <p:ph type="body" sz="half" idx="1"/>
          </p:nvPr>
        </p:nvSpPr>
        <p:spPr>
          <a:xfrm>
            <a:off x="1828800" y="1981200"/>
            <a:ext cx="2287930" cy="4572000"/>
          </a:xfrm>
          <a:prstGeom prst="rect">
            <a:avLst/>
          </a:prstGeom>
          <a:solidFill>
            <a:srgbClr val="141E1E"/>
          </a:solidFill>
          <a:ln>
            <a:solidFill>
              <a:srgbClr val="FFFFFF"/>
            </a:solidFill>
            <a:miter lim="800000"/>
          </a:ln>
        </p:spPr>
        <p:txBody>
          <a:bodyPr lIns="45719" tIns="45720" rIns="45719" bIns="45720" anchor="t">
            <a:normAutofit/>
          </a:bodyPr>
          <a:lstStyle/>
          <a:p>
            <a:pPr marL="321945" indent="-321945" defTabSz="859536">
              <a:spcBef>
                <a:spcPts val="600"/>
              </a:spcBef>
              <a:buSzTx/>
              <a:buFont typeface="Wingdings"/>
              <a:buNone/>
              <a:defRPr sz="2632">
                <a:solidFill>
                  <a:srgbClr val="FFFF99"/>
                </a:solidFill>
                <a:effectLst>
                  <a:outerShdw blurRad="35814" dist="35814" dir="2700000" rotWithShape="0">
                    <a:srgbClr val="000000"/>
                  </a:outerShdw>
                </a:effectLst>
              </a:defRPr>
            </a:pPr>
            <a:r>
              <a:rPr sz="2600" dirty="0"/>
              <a:t>Psalm 111</a:t>
            </a:r>
            <a:endParaRPr lang="en-US" sz="2600" dirty="0"/>
          </a:p>
          <a:p>
            <a:pPr marL="321945" indent="-321945" algn="r" defTabSz="859536">
              <a:spcBef>
                <a:spcPts val="600"/>
              </a:spcBef>
              <a:buNone/>
              <a:defRPr sz="2632">
                <a:effectLst>
                  <a:outerShdw blurRad="35814" dist="35814" dir="2700000" rotWithShape="0">
                    <a:srgbClr val="000000"/>
                  </a:outerShdw>
                </a:effectLst>
                <a:latin typeface="HebrewTh"/>
                <a:ea typeface="HebrewTh"/>
                <a:cs typeface="HebrewTh"/>
                <a:sym typeface="HebrewTh"/>
              </a:defRPr>
            </a:pPr>
            <a:r>
              <a:rPr lang="en-US" sz="2800" dirty="0">
                <a:solidFill>
                  <a:srgbClr val="FFFF00"/>
                </a:solidFill>
              </a:rPr>
              <a:t>א</a:t>
            </a:r>
          </a:p>
          <a:p>
            <a:pPr marL="321945" indent="-321945" algn="r" defTabSz="859536">
              <a:spcBef>
                <a:spcPts val="500"/>
              </a:spcBef>
              <a:buSzTx/>
              <a:buNone/>
              <a:defRPr sz="2256">
                <a:effectLst>
                  <a:outerShdw blurRad="35814" dist="35814" dir="2700000" rotWithShape="0">
                    <a:srgbClr val="000000"/>
                  </a:outerShdw>
                </a:effectLst>
                <a:latin typeface="HebrewTh"/>
                <a:ea typeface="HebrewTh"/>
                <a:cs typeface="HebrewTh"/>
                <a:sym typeface="HebrewTh"/>
              </a:defRPr>
            </a:pPr>
            <a:r>
              <a:rPr lang="en-US" sz="2800" dirty="0">
                <a:solidFill>
                  <a:srgbClr val="FFFF00"/>
                </a:solidFill>
              </a:rPr>
              <a:t>ב</a:t>
            </a:r>
          </a:p>
          <a:p>
            <a:pPr marL="321945" indent="-321945" algn="r" defTabSz="859536">
              <a:spcBef>
                <a:spcPts val="500"/>
              </a:spcBef>
              <a:buSzTx/>
              <a:buNone/>
              <a:defRPr sz="2256">
                <a:effectLst>
                  <a:outerShdw blurRad="35814" dist="35814" dir="2700000" rotWithShape="0">
                    <a:srgbClr val="000000"/>
                  </a:outerShdw>
                </a:effectLst>
                <a:latin typeface="HebrewTh"/>
                <a:ea typeface="HebrewTh"/>
                <a:cs typeface="HebrewTh"/>
                <a:sym typeface="HebrewTh"/>
              </a:defRPr>
            </a:pPr>
            <a:r>
              <a:rPr lang="en-US" sz="2800" dirty="0">
                <a:solidFill>
                  <a:srgbClr val="FFFF00"/>
                </a:solidFill>
              </a:rPr>
              <a:t>ג</a:t>
            </a:r>
          </a:p>
          <a:p>
            <a:pPr marL="321945" indent="-321945" algn="r" defTabSz="859536">
              <a:spcBef>
                <a:spcPts val="500"/>
              </a:spcBef>
              <a:buSzTx/>
              <a:buNone/>
              <a:defRPr sz="2256">
                <a:effectLst>
                  <a:outerShdw blurRad="35814" dist="35814" dir="2700000" rotWithShape="0">
                    <a:srgbClr val="000000"/>
                  </a:outerShdw>
                </a:effectLst>
                <a:latin typeface="HebrewTh"/>
                <a:ea typeface="HebrewTh"/>
                <a:cs typeface="HebrewTh"/>
                <a:sym typeface="HebrewTh"/>
              </a:defRPr>
            </a:pPr>
            <a:r>
              <a:rPr lang="en-US" sz="2800" dirty="0">
                <a:solidFill>
                  <a:srgbClr val="FFFF00"/>
                </a:solidFill>
              </a:rPr>
              <a:t>ד</a:t>
            </a:r>
            <a:endParaRPr lang="en-US" sz="2800"/>
          </a:p>
          <a:p>
            <a:pPr marL="321945" indent="-321945" algn="r" defTabSz="859536">
              <a:spcBef>
                <a:spcPts val="500"/>
              </a:spcBef>
              <a:buSzTx/>
              <a:buFont typeface="Wingdings"/>
              <a:buNone/>
              <a:defRPr sz="2256">
                <a:effectLst>
                  <a:outerShdw blurRad="35814" dist="35814" dir="2700000" rotWithShape="0">
                    <a:srgbClr val="000000"/>
                  </a:outerShdw>
                </a:effectLst>
                <a:latin typeface="HebrewTh"/>
                <a:ea typeface="HebrewTh"/>
                <a:cs typeface="HebrewTh"/>
                <a:sym typeface="HebrewTh"/>
              </a:defRPr>
            </a:pPr>
            <a:r>
              <a:rPr lang="he-IL" sz="2800" dirty="0">
                <a:solidFill>
                  <a:srgbClr val="FFFF00"/>
                </a:solidFill>
              </a:rPr>
              <a:t>ה</a:t>
            </a:r>
            <a:endParaRPr lang="en-US" sz="2800"/>
          </a:p>
          <a:p>
            <a:pPr marL="321945" indent="-321945" algn="r" defTabSz="859536">
              <a:spcBef>
                <a:spcPts val="500"/>
              </a:spcBef>
              <a:buSzTx/>
              <a:buNone/>
              <a:defRPr sz="2256">
                <a:effectLst>
                  <a:outerShdw blurRad="35814" dist="35814" dir="2700000" rotWithShape="0">
                    <a:srgbClr val="000000"/>
                  </a:outerShdw>
                </a:effectLst>
                <a:latin typeface="HebrewTh"/>
                <a:ea typeface="HebrewTh"/>
                <a:cs typeface="HebrewTh"/>
                <a:sym typeface="HebrewTh"/>
              </a:defRPr>
            </a:pPr>
            <a:r>
              <a:rPr lang="en-US" sz="2800" dirty="0">
                <a:solidFill>
                  <a:srgbClr val="FFFF00"/>
                </a:solidFill>
              </a:rPr>
              <a:t>ו</a:t>
            </a:r>
          </a:p>
          <a:p>
            <a:pPr marL="321945" indent="-321945" algn="r" defTabSz="859536">
              <a:spcBef>
                <a:spcPts val="500"/>
              </a:spcBef>
              <a:buSzTx/>
              <a:buFont typeface="Wingdings"/>
              <a:buNone/>
              <a:defRPr sz="2256">
                <a:effectLst>
                  <a:outerShdw blurRad="35814" dist="35814" dir="2700000" rotWithShape="0">
                    <a:srgbClr val="000000"/>
                  </a:outerShdw>
                </a:effectLst>
                <a:latin typeface="HebrewTh"/>
                <a:ea typeface="HebrewTh"/>
                <a:cs typeface="HebrewTh"/>
                <a:sym typeface="HebrewTh"/>
              </a:defRPr>
            </a:pPr>
            <a:r>
              <a:rPr lang="en-US" sz="2800" dirty="0">
                <a:solidFill>
                  <a:srgbClr val="FFFF00"/>
                </a:solidFill>
              </a:rPr>
              <a:t>ז</a:t>
            </a:r>
          </a:p>
          <a:p>
            <a:pPr marL="321945" indent="-321945" algn="r" defTabSz="859536">
              <a:spcBef>
                <a:spcPts val="500"/>
              </a:spcBef>
              <a:buSzTx/>
              <a:buFont typeface="Wingdings"/>
              <a:buNone/>
              <a:defRPr sz="2256">
                <a:effectLst>
                  <a:outerShdw blurRad="35814" dist="35814" dir="2700000" rotWithShape="0">
                    <a:srgbClr val="000000"/>
                  </a:outerShdw>
                </a:effectLst>
                <a:latin typeface="Arial"/>
                <a:ea typeface="Arial"/>
                <a:cs typeface="Arial"/>
                <a:sym typeface="Arial"/>
              </a:defRPr>
            </a:pPr>
            <a:r>
              <a:rPr sz="2250" dirty="0"/>
              <a:t>Etc.</a:t>
            </a:r>
          </a:p>
        </p:txBody>
      </p:sp>
      <p:sp>
        <p:nvSpPr>
          <p:cNvPr id="6839" name="Rectangle 5"/>
          <p:cNvSpPr txBox="1"/>
          <p:nvPr/>
        </p:nvSpPr>
        <p:spPr>
          <a:xfrm>
            <a:off x="4344750" y="1981200"/>
            <a:ext cx="6287176" cy="3558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noAutofit/>
          </a:bodyPr>
          <a:lstStyle/>
          <a:p>
            <a:pPr marL="342900" indent="-342900" defTabSz="914400">
              <a:spcBef>
                <a:spcPts val="700"/>
              </a:spcBef>
              <a:defRPr sz="2800">
                <a:solidFill>
                  <a:srgbClr val="FFFFFF"/>
                </a:solidFill>
                <a:effectLst>
                  <a:outerShdw blurRad="38100" dist="38100" dir="2700000" rotWithShape="0">
                    <a:srgbClr val="000000"/>
                  </a:outerShdw>
                </a:effectLst>
                <a:latin typeface="Tahoma"/>
                <a:ea typeface="Tahoma"/>
                <a:cs typeface="Tahoma"/>
                <a:sym typeface="Tahoma"/>
              </a:defRPr>
            </a:pPr>
            <a:endParaRPr/>
          </a:p>
          <a:p>
            <a:pPr marL="342900" indent="-342900" defTabSz="914400">
              <a:lnSpc>
                <a:spcPct val="125000"/>
              </a:lnSpc>
              <a:spcBef>
                <a:spcPts val="400"/>
              </a:spcBef>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sz="2400" dirty="0"/>
              <a:t>I will extol Yahweh with all my heart</a:t>
            </a:r>
            <a:endParaRPr sz="2400" b="0" i="0" dirty="0">
              <a:latin typeface="Tahoma"/>
              <a:ea typeface="Tahoma"/>
              <a:cs typeface="Tahoma"/>
            </a:endParaRPr>
          </a:p>
          <a:p>
            <a:pPr marL="342900" indent="-342900" defTabSz="914400">
              <a:lnSpc>
                <a:spcPct val="125000"/>
              </a:lnSpc>
              <a:spcBef>
                <a:spcPts val="400"/>
              </a:spcBef>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sz="2400" dirty="0"/>
              <a:t>In the council of the upright and in the assembly.</a:t>
            </a:r>
            <a:endParaRPr sz="2400" b="0" i="0" dirty="0">
              <a:latin typeface="Tahoma"/>
              <a:ea typeface="Tahoma"/>
              <a:cs typeface="Tahoma"/>
            </a:endParaRPr>
          </a:p>
          <a:p>
            <a:pPr marL="342900" indent="-342900" defTabSz="914400">
              <a:lnSpc>
                <a:spcPct val="125000"/>
              </a:lnSpc>
              <a:spcBef>
                <a:spcPts val="400"/>
              </a:spcBef>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sz="2400" dirty="0"/>
              <a:t>Great are the works of Yahweh,</a:t>
            </a:r>
            <a:endParaRPr sz="2400" b="0" i="0" dirty="0">
              <a:latin typeface="Tahoma"/>
              <a:ea typeface="Tahoma"/>
              <a:cs typeface="Tahoma"/>
            </a:endParaRPr>
          </a:p>
          <a:p>
            <a:pPr marL="342900" indent="-342900" defTabSz="914400">
              <a:lnSpc>
                <a:spcPct val="125000"/>
              </a:lnSpc>
              <a:spcBef>
                <a:spcPts val="400"/>
              </a:spcBef>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sz="2400" dirty="0"/>
              <a:t>They are pondered by all who delight in them.</a:t>
            </a:r>
            <a:endParaRPr sz="2400" b="0" i="0" dirty="0">
              <a:latin typeface="Tahoma"/>
              <a:ea typeface="Tahoma"/>
              <a:cs typeface="Tahoma"/>
            </a:endParaRPr>
          </a:p>
          <a:p>
            <a:pPr marL="342900" indent="-342900" defTabSz="914400">
              <a:lnSpc>
                <a:spcPct val="125000"/>
              </a:lnSpc>
              <a:spcBef>
                <a:spcPts val="400"/>
              </a:spcBef>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sz="2400" dirty="0"/>
              <a:t>Glorious and majestic are his deeds,</a:t>
            </a:r>
            <a:endParaRPr sz="2400" b="0" i="0" dirty="0">
              <a:latin typeface="Tahoma"/>
              <a:ea typeface="Tahoma"/>
              <a:cs typeface="Tahoma"/>
            </a:endParaRPr>
          </a:p>
          <a:p>
            <a:pPr marL="342900" indent="-342900" defTabSz="914400">
              <a:lnSpc>
                <a:spcPct val="125000"/>
              </a:lnSpc>
              <a:spcBef>
                <a:spcPts val="400"/>
              </a:spcBef>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sz="2400" dirty="0"/>
              <a:t>And his righteousness endures forever.</a:t>
            </a:r>
            <a:endParaRPr sz="2400" b="0" i="0" dirty="0">
              <a:latin typeface="Tahoma"/>
              <a:ea typeface="Tahoma"/>
              <a:cs typeface="Tahoma"/>
            </a:endParaRPr>
          </a:p>
          <a:p>
            <a:pPr marL="342900" indent="-342900" defTabSz="914400">
              <a:lnSpc>
                <a:spcPct val="125000"/>
              </a:lnSpc>
              <a:spcBef>
                <a:spcPts val="400"/>
              </a:spcBef>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sz="2400" dirty="0"/>
              <a:t>He has caused his wonders to be remembered;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1" nodeType="afterEffect">
                                  <p:stCondLst>
                                    <p:cond delay="0"/>
                                  </p:stCondLst>
                                  <p:iterate>
                                    <p:tmAbs val="0"/>
                                  </p:iterate>
                                  <p:childTnLst>
                                    <p:set>
                                      <p:cBhvr>
                                        <p:cTn id="6" fill="hold"/>
                                        <p:tgtEl>
                                          <p:spTgt spid="6837"/>
                                        </p:tgtEl>
                                        <p:attrNameLst>
                                          <p:attrName>style.visibility</p:attrName>
                                        </p:attrNameLst>
                                      </p:cBhvr>
                                      <p:to>
                                        <p:strVal val="visible"/>
                                      </p:to>
                                    </p:set>
                                    <p:animEffect transition="in" filter="box(in)">
                                      <p:cBhvr>
                                        <p:cTn id="7" dur="1000"/>
                                        <p:tgtEl>
                                          <p:spTgt spid="68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p:tmAbs val="0"/>
                                  </p:iterate>
                                  <p:childTnLst>
                                    <p:set>
                                      <p:cBhvr>
                                        <p:cTn id="11" fill="hold"/>
                                        <p:tgtEl>
                                          <p:spTgt spid="6838">
                                            <p:bg/>
                                          </p:spTgt>
                                        </p:tgtEl>
                                        <p:attrNameLst>
                                          <p:attrName>style.visibility</p:attrName>
                                        </p:attrNameLst>
                                      </p:cBhvr>
                                      <p:to>
                                        <p:strVal val="visible"/>
                                      </p:to>
                                    </p:set>
                                    <p:animEffect transition="in" filter="blinds(horizontal)">
                                      <p:cBhvr>
                                        <p:cTn id="12" dur="500"/>
                                        <p:tgtEl>
                                          <p:spTgt spid="6838">
                                            <p:bg/>
                                          </p:spTgt>
                                        </p:tgtEl>
                                      </p:cBhvr>
                                    </p:animEffect>
                                  </p:childTnLst>
                                </p:cTn>
                              </p:par>
                              <p:par>
                                <p:cTn id="13" presetID="3" presetClass="entr" presetSubtype="10" fill="hold" grpId="2" nodeType="withEffect">
                                  <p:stCondLst>
                                    <p:cond delay="0"/>
                                  </p:stCondLst>
                                  <p:iterate>
                                    <p:tmAbs val="0"/>
                                  </p:iterate>
                                  <p:childTnLst>
                                    <p:set>
                                      <p:cBhvr>
                                        <p:cTn id="14" fill="hold"/>
                                        <p:tgtEl>
                                          <p:spTgt spid="6838">
                                            <p:txEl>
                                              <p:pRg st="0" end="0"/>
                                            </p:txEl>
                                          </p:spTgt>
                                        </p:tgtEl>
                                        <p:attrNameLst>
                                          <p:attrName>style.visibility</p:attrName>
                                        </p:attrNameLst>
                                      </p:cBhvr>
                                      <p:to>
                                        <p:strVal val="visible"/>
                                      </p:to>
                                    </p:set>
                                    <p:animEffect transition="in" filter="blinds(horizontal)">
                                      <p:cBhvr>
                                        <p:cTn id="15" dur="500"/>
                                        <p:tgtEl>
                                          <p:spTgt spid="6838">
                                            <p:txEl>
                                              <p:pRg st="0" end="0"/>
                                            </p:txEl>
                                          </p:spTgt>
                                        </p:tgtEl>
                                      </p:cBhvr>
                                    </p:animEffect>
                                  </p:childTnLst>
                                </p:cTn>
                              </p:par>
                            </p:childTnLst>
                          </p:cTn>
                        </p:par>
                        <p:par>
                          <p:cTn id="16" fill="hold">
                            <p:stCondLst>
                              <p:cond delay="500"/>
                            </p:stCondLst>
                            <p:childTnLst>
                              <p:par>
                                <p:cTn id="17" presetID="3" presetClass="entr" presetSubtype="10" fill="hold" grpId="2" nodeType="afterEffect">
                                  <p:stCondLst>
                                    <p:cond delay="0"/>
                                  </p:stCondLst>
                                  <p:iterate>
                                    <p:tmAbs val="0"/>
                                  </p:iterate>
                                  <p:childTnLst>
                                    <p:set>
                                      <p:cBhvr>
                                        <p:cTn id="18" fill="hold"/>
                                        <p:tgtEl>
                                          <p:spTgt spid="6838">
                                            <p:txEl>
                                              <p:pRg st="1" end="1"/>
                                            </p:txEl>
                                          </p:spTgt>
                                        </p:tgtEl>
                                        <p:attrNameLst>
                                          <p:attrName>style.visibility</p:attrName>
                                        </p:attrNameLst>
                                      </p:cBhvr>
                                      <p:to>
                                        <p:strVal val="visible"/>
                                      </p:to>
                                    </p:set>
                                    <p:animEffect transition="in" filter="blinds(horizontal)">
                                      <p:cBhvr>
                                        <p:cTn id="19" dur="500"/>
                                        <p:tgtEl>
                                          <p:spTgt spid="6838">
                                            <p:txEl>
                                              <p:pRg st="1" end="1"/>
                                            </p:txEl>
                                          </p:spTgt>
                                        </p:tgtEl>
                                      </p:cBhvr>
                                    </p:animEffect>
                                  </p:childTnLst>
                                </p:cTn>
                              </p:par>
                            </p:childTnLst>
                          </p:cTn>
                        </p:par>
                        <p:par>
                          <p:cTn id="20" fill="hold">
                            <p:stCondLst>
                              <p:cond delay="1000"/>
                            </p:stCondLst>
                            <p:childTnLst>
                              <p:par>
                                <p:cTn id="21" presetID="3" presetClass="entr" presetSubtype="10" fill="hold" grpId="2" nodeType="afterEffect">
                                  <p:stCondLst>
                                    <p:cond delay="0"/>
                                  </p:stCondLst>
                                  <p:iterate>
                                    <p:tmAbs val="0"/>
                                  </p:iterate>
                                  <p:childTnLst>
                                    <p:set>
                                      <p:cBhvr>
                                        <p:cTn id="22" fill="hold"/>
                                        <p:tgtEl>
                                          <p:spTgt spid="6838">
                                            <p:txEl>
                                              <p:pRg st="2" end="2"/>
                                            </p:txEl>
                                          </p:spTgt>
                                        </p:tgtEl>
                                        <p:attrNameLst>
                                          <p:attrName>style.visibility</p:attrName>
                                        </p:attrNameLst>
                                      </p:cBhvr>
                                      <p:to>
                                        <p:strVal val="visible"/>
                                      </p:to>
                                    </p:set>
                                    <p:animEffect transition="in" filter="blinds(horizontal)">
                                      <p:cBhvr>
                                        <p:cTn id="23" dur="500"/>
                                        <p:tgtEl>
                                          <p:spTgt spid="6838">
                                            <p:txEl>
                                              <p:pRg st="2" end="2"/>
                                            </p:txEl>
                                          </p:spTgt>
                                        </p:tgtEl>
                                      </p:cBhvr>
                                    </p:animEffect>
                                  </p:childTnLst>
                                </p:cTn>
                              </p:par>
                            </p:childTnLst>
                          </p:cTn>
                        </p:par>
                        <p:par>
                          <p:cTn id="24" fill="hold">
                            <p:stCondLst>
                              <p:cond delay="1500"/>
                            </p:stCondLst>
                            <p:childTnLst>
                              <p:par>
                                <p:cTn id="25" presetID="3" presetClass="entr" presetSubtype="10" fill="hold" grpId="2" nodeType="afterEffect">
                                  <p:stCondLst>
                                    <p:cond delay="0"/>
                                  </p:stCondLst>
                                  <p:iterate>
                                    <p:tmAbs val="0"/>
                                  </p:iterate>
                                  <p:childTnLst>
                                    <p:set>
                                      <p:cBhvr>
                                        <p:cTn id="26" fill="hold"/>
                                        <p:tgtEl>
                                          <p:spTgt spid="6838">
                                            <p:txEl>
                                              <p:pRg st="3" end="3"/>
                                            </p:txEl>
                                          </p:spTgt>
                                        </p:tgtEl>
                                        <p:attrNameLst>
                                          <p:attrName>style.visibility</p:attrName>
                                        </p:attrNameLst>
                                      </p:cBhvr>
                                      <p:to>
                                        <p:strVal val="visible"/>
                                      </p:to>
                                    </p:set>
                                    <p:animEffect transition="in" filter="blinds(horizontal)">
                                      <p:cBhvr>
                                        <p:cTn id="27" dur="500"/>
                                        <p:tgtEl>
                                          <p:spTgt spid="6838">
                                            <p:txEl>
                                              <p:pRg st="3" end="3"/>
                                            </p:txEl>
                                          </p:spTgt>
                                        </p:tgtEl>
                                      </p:cBhvr>
                                    </p:animEffect>
                                  </p:childTnLst>
                                </p:cTn>
                              </p:par>
                            </p:childTnLst>
                          </p:cTn>
                        </p:par>
                        <p:par>
                          <p:cTn id="28" fill="hold">
                            <p:stCondLst>
                              <p:cond delay="2000"/>
                            </p:stCondLst>
                            <p:childTnLst>
                              <p:par>
                                <p:cTn id="29" presetID="3" presetClass="entr" presetSubtype="10" fill="hold" grpId="2" nodeType="afterEffect">
                                  <p:stCondLst>
                                    <p:cond delay="0"/>
                                  </p:stCondLst>
                                  <p:iterate>
                                    <p:tmAbs val="0"/>
                                  </p:iterate>
                                  <p:childTnLst>
                                    <p:set>
                                      <p:cBhvr>
                                        <p:cTn id="30" fill="hold"/>
                                        <p:tgtEl>
                                          <p:spTgt spid="6838">
                                            <p:txEl>
                                              <p:pRg st="4" end="4"/>
                                            </p:txEl>
                                          </p:spTgt>
                                        </p:tgtEl>
                                        <p:attrNameLst>
                                          <p:attrName>style.visibility</p:attrName>
                                        </p:attrNameLst>
                                      </p:cBhvr>
                                      <p:to>
                                        <p:strVal val="visible"/>
                                      </p:to>
                                    </p:set>
                                    <p:animEffect transition="in" filter="blinds(horizontal)">
                                      <p:cBhvr>
                                        <p:cTn id="31" dur="500"/>
                                        <p:tgtEl>
                                          <p:spTgt spid="6838">
                                            <p:txEl>
                                              <p:pRg st="4" end="4"/>
                                            </p:txEl>
                                          </p:spTgt>
                                        </p:tgtEl>
                                      </p:cBhvr>
                                    </p:animEffect>
                                  </p:childTnLst>
                                </p:cTn>
                              </p:par>
                            </p:childTnLst>
                          </p:cTn>
                        </p:par>
                        <p:par>
                          <p:cTn id="32" fill="hold">
                            <p:stCondLst>
                              <p:cond delay="2500"/>
                            </p:stCondLst>
                            <p:childTnLst>
                              <p:par>
                                <p:cTn id="33" presetID="3" presetClass="entr" presetSubtype="10" fill="hold" grpId="2" nodeType="afterEffect">
                                  <p:stCondLst>
                                    <p:cond delay="0"/>
                                  </p:stCondLst>
                                  <p:iterate>
                                    <p:tmAbs val="0"/>
                                  </p:iterate>
                                  <p:childTnLst>
                                    <p:set>
                                      <p:cBhvr>
                                        <p:cTn id="34" fill="hold"/>
                                        <p:tgtEl>
                                          <p:spTgt spid="6838">
                                            <p:txEl>
                                              <p:pRg st="5" end="5"/>
                                            </p:txEl>
                                          </p:spTgt>
                                        </p:tgtEl>
                                        <p:attrNameLst>
                                          <p:attrName>style.visibility</p:attrName>
                                        </p:attrNameLst>
                                      </p:cBhvr>
                                      <p:to>
                                        <p:strVal val="visible"/>
                                      </p:to>
                                    </p:set>
                                    <p:animEffect transition="in" filter="blinds(horizontal)">
                                      <p:cBhvr>
                                        <p:cTn id="35" dur="500"/>
                                        <p:tgtEl>
                                          <p:spTgt spid="6838">
                                            <p:txEl>
                                              <p:pRg st="5" end="5"/>
                                            </p:txEl>
                                          </p:spTgt>
                                        </p:tgtEl>
                                      </p:cBhvr>
                                    </p:animEffect>
                                  </p:childTnLst>
                                </p:cTn>
                              </p:par>
                            </p:childTnLst>
                          </p:cTn>
                        </p:par>
                        <p:par>
                          <p:cTn id="36" fill="hold">
                            <p:stCondLst>
                              <p:cond delay="3000"/>
                            </p:stCondLst>
                            <p:childTnLst>
                              <p:par>
                                <p:cTn id="37" presetID="3" presetClass="entr" presetSubtype="10" fill="hold" grpId="2" nodeType="afterEffect">
                                  <p:stCondLst>
                                    <p:cond delay="0"/>
                                  </p:stCondLst>
                                  <p:iterate>
                                    <p:tmAbs val="0"/>
                                  </p:iterate>
                                  <p:childTnLst>
                                    <p:set>
                                      <p:cBhvr>
                                        <p:cTn id="38" fill="hold"/>
                                        <p:tgtEl>
                                          <p:spTgt spid="6838">
                                            <p:txEl>
                                              <p:pRg st="6" end="6"/>
                                            </p:txEl>
                                          </p:spTgt>
                                        </p:tgtEl>
                                        <p:attrNameLst>
                                          <p:attrName>style.visibility</p:attrName>
                                        </p:attrNameLst>
                                      </p:cBhvr>
                                      <p:to>
                                        <p:strVal val="visible"/>
                                      </p:to>
                                    </p:set>
                                    <p:animEffect transition="in" filter="blinds(horizontal)">
                                      <p:cBhvr>
                                        <p:cTn id="39" dur="500"/>
                                        <p:tgtEl>
                                          <p:spTgt spid="6838">
                                            <p:txEl>
                                              <p:pRg st="6" end="6"/>
                                            </p:txEl>
                                          </p:spTgt>
                                        </p:tgtEl>
                                      </p:cBhvr>
                                    </p:animEffect>
                                  </p:childTnLst>
                                </p:cTn>
                              </p:par>
                            </p:childTnLst>
                          </p:cTn>
                        </p:par>
                        <p:par>
                          <p:cTn id="40" fill="hold">
                            <p:stCondLst>
                              <p:cond delay="3500"/>
                            </p:stCondLst>
                            <p:childTnLst>
                              <p:par>
                                <p:cTn id="41" presetID="3" presetClass="entr" presetSubtype="10" fill="hold" grpId="2" nodeType="afterEffect">
                                  <p:stCondLst>
                                    <p:cond delay="0"/>
                                  </p:stCondLst>
                                  <p:iterate>
                                    <p:tmAbs val="0"/>
                                  </p:iterate>
                                  <p:childTnLst>
                                    <p:set>
                                      <p:cBhvr>
                                        <p:cTn id="42" fill="hold"/>
                                        <p:tgtEl>
                                          <p:spTgt spid="6838">
                                            <p:txEl>
                                              <p:pRg st="7" end="7"/>
                                            </p:txEl>
                                          </p:spTgt>
                                        </p:tgtEl>
                                        <p:attrNameLst>
                                          <p:attrName>style.visibility</p:attrName>
                                        </p:attrNameLst>
                                      </p:cBhvr>
                                      <p:to>
                                        <p:strVal val="visible"/>
                                      </p:to>
                                    </p:set>
                                    <p:animEffect transition="in" filter="blinds(horizontal)">
                                      <p:cBhvr>
                                        <p:cTn id="43" dur="500"/>
                                        <p:tgtEl>
                                          <p:spTgt spid="6838">
                                            <p:txEl>
                                              <p:pRg st="7" end="7"/>
                                            </p:txEl>
                                          </p:spTgt>
                                        </p:tgtEl>
                                      </p:cBhvr>
                                    </p:animEffect>
                                  </p:childTnLst>
                                </p:cTn>
                              </p:par>
                            </p:childTnLst>
                          </p:cTn>
                        </p:par>
                        <p:par>
                          <p:cTn id="44" fill="hold">
                            <p:stCondLst>
                              <p:cond delay="4000"/>
                            </p:stCondLst>
                            <p:childTnLst>
                              <p:par>
                                <p:cTn id="45" presetID="3" presetClass="entr" presetSubtype="10" fill="hold" grpId="2" nodeType="afterEffect">
                                  <p:stCondLst>
                                    <p:cond delay="0"/>
                                  </p:stCondLst>
                                  <p:iterate>
                                    <p:tmAbs val="0"/>
                                  </p:iterate>
                                  <p:childTnLst>
                                    <p:set>
                                      <p:cBhvr>
                                        <p:cTn id="46" fill="hold"/>
                                        <p:tgtEl>
                                          <p:spTgt spid="6838">
                                            <p:txEl>
                                              <p:pRg st="8" end="8"/>
                                            </p:txEl>
                                          </p:spTgt>
                                        </p:tgtEl>
                                        <p:attrNameLst>
                                          <p:attrName>style.visibility</p:attrName>
                                        </p:attrNameLst>
                                      </p:cBhvr>
                                      <p:to>
                                        <p:strVal val="visible"/>
                                      </p:to>
                                    </p:set>
                                    <p:animEffect transition="in" filter="blinds(horizontal)">
                                      <p:cBhvr>
                                        <p:cTn id="47" dur="500"/>
                                        <p:tgtEl>
                                          <p:spTgt spid="683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3" nodeType="clickEffect">
                                  <p:stCondLst>
                                    <p:cond delay="0"/>
                                  </p:stCondLst>
                                  <p:iterate>
                                    <p:tmAbs val="0"/>
                                  </p:iterate>
                                  <p:childTnLst>
                                    <p:set>
                                      <p:cBhvr>
                                        <p:cTn id="51" fill="hold"/>
                                        <p:tgtEl>
                                          <p:spTgt spid="6839">
                                            <p:txEl>
                                              <p:pRg st="1" end="1"/>
                                            </p:txEl>
                                          </p:spTgt>
                                        </p:tgtEl>
                                        <p:attrNameLst>
                                          <p:attrName>style.visibility</p:attrName>
                                        </p:attrNameLst>
                                      </p:cBhvr>
                                      <p:to>
                                        <p:strVal val="visible"/>
                                      </p:to>
                                    </p:set>
                                    <p:animEffect transition="in" filter="blinds(horizontal)">
                                      <p:cBhvr>
                                        <p:cTn id="52" dur="500"/>
                                        <p:tgtEl>
                                          <p:spTgt spid="6839">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3" nodeType="clickEffect">
                                  <p:stCondLst>
                                    <p:cond delay="0"/>
                                  </p:stCondLst>
                                  <p:iterate>
                                    <p:tmAbs val="0"/>
                                  </p:iterate>
                                  <p:childTnLst>
                                    <p:set>
                                      <p:cBhvr>
                                        <p:cTn id="56" fill="hold"/>
                                        <p:tgtEl>
                                          <p:spTgt spid="6839">
                                            <p:txEl>
                                              <p:pRg st="2" end="2"/>
                                            </p:txEl>
                                          </p:spTgt>
                                        </p:tgtEl>
                                        <p:attrNameLst>
                                          <p:attrName>style.visibility</p:attrName>
                                        </p:attrNameLst>
                                      </p:cBhvr>
                                      <p:to>
                                        <p:strVal val="visible"/>
                                      </p:to>
                                    </p:set>
                                    <p:animEffect transition="in" filter="blinds(horizontal)">
                                      <p:cBhvr>
                                        <p:cTn id="57" dur="500"/>
                                        <p:tgtEl>
                                          <p:spTgt spid="6839">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3" nodeType="clickEffect">
                                  <p:stCondLst>
                                    <p:cond delay="0"/>
                                  </p:stCondLst>
                                  <p:iterate>
                                    <p:tmAbs val="0"/>
                                  </p:iterate>
                                  <p:childTnLst>
                                    <p:set>
                                      <p:cBhvr>
                                        <p:cTn id="61" fill="hold"/>
                                        <p:tgtEl>
                                          <p:spTgt spid="6839">
                                            <p:txEl>
                                              <p:pRg st="3" end="3"/>
                                            </p:txEl>
                                          </p:spTgt>
                                        </p:tgtEl>
                                        <p:attrNameLst>
                                          <p:attrName>style.visibility</p:attrName>
                                        </p:attrNameLst>
                                      </p:cBhvr>
                                      <p:to>
                                        <p:strVal val="visible"/>
                                      </p:to>
                                    </p:set>
                                    <p:animEffect transition="in" filter="blinds(horizontal)">
                                      <p:cBhvr>
                                        <p:cTn id="62" dur="500"/>
                                        <p:tgtEl>
                                          <p:spTgt spid="6839">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3" nodeType="clickEffect">
                                  <p:stCondLst>
                                    <p:cond delay="0"/>
                                  </p:stCondLst>
                                  <p:iterate>
                                    <p:tmAbs val="0"/>
                                  </p:iterate>
                                  <p:childTnLst>
                                    <p:set>
                                      <p:cBhvr>
                                        <p:cTn id="66" fill="hold"/>
                                        <p:tgtEl>
                                          <p:spTgt spid="6839">
                                            <p:txEl>
                                              <p:pRg st="4" end="4"/>
                                            </p:txEl>
                                          </p:spTgt>
                                        </p:tgtEl>
                                        <p:attrNameLst>
                                          <p:attrName>style.visibility</p:attrName>
                                        </p:attrNameLst>
                                      </p:cBhvr>
                                      <p:to>
                                        <p:strVal val="visible"/>
                                      </p:to>
                                    </p:set>
                                    <p:animEffect transition="in" filter="blinds(horizontal)">
                                      <p:cBhvr>
                                        <p:cTn id="67" dur="500"/>
                                        <p:tgtEl>
                                          <p:spTgt spid="6839">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3" nodeType="clickEffect">
                                  <p:stCondLst>
                                    <p:cond delay="0"/>
                                  </p:stCondLst>
                                  <p:iterate>
                                    <p:tmAbs val="0"/>
                                  </p:iterate>
                                  <p:childTnLst>
                                    <p:set>
                                      <p:cBhvr>
                                        <p:cTn id="71" fill="hold"/>
                                        <p:tgtEl>
                                          <p:spTgt spid="6839">
                                            <p:txEl>
                                              <p:pRg st="5" end="5"/>
                                            </p:txEl>
                                          </p:spTgt>
                                        </p:tgtEl>
                                        <p:attrNameLst>
                                          <p:attrName>style.visibility</p:attrName>
                                        </p:attrNameLst>
                                      </p:cBhvr>
                                      <p:to>
                                        <p:strVal val="visible"/>
                                      </p:to>
                                    </p:set>
                                    <p:animEffect transition="in" filter="blinds(horizontal)">
                                      <p:cBhvr>
                                        <p:cTn id="72" dur="500"/>
                                        <p:tgtEl>
                                          <p:spTgt spid="6839">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3" nodeType="clickEffect">
                                  <p:stCondLst>
                                    <p:cond delay="0"/>
                                  </p:stCondLst>
                                  <p:iterate>
                                    <p:tmAbs val="0"/>
                                  </p:iterate>
                                  <p:childTnLst>
                                    <p:set>
                                      <p:cBhvr>
                                        <p:cTn id="76" fill="hold"/>
                                        <p:tgtEl>
                                          <p:spTgt spid="6839">
                                            <p:txEl>
                                              <p:pRg st="6" end="6"/>
                                            </p:txEl>
                                          </p:spTgt>
                                        </p:tgtEl>
                                        <p:attrNameLst>
                                          <p:attrName>style.visibility</p:attrName>
                                        </p:attrNameLst>
                                      </p:cBhvr>
                                      <p:to>
                                        <p:strVal val="visible"/>
                                      </p:to>
                                    </p:set>
                                    <p:animEffect transition="in" filter="blinds(horizontal)">
                                      <p:cBhvr>
                                        <p:cTn id="77" dur="500"/>
                                        <p:tgtEl>
                                          <p:spTgt spid="6839">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3" nodeType="clickEffect">
                                  <p:stCondLst>
                                    <p:cond delay="0"/>
                                  </p:stCondLst>
                                  <p:iterate>
                                    <p:tmAbs val="0"/>
                                  </p:iterate>
                                  <p:childTnLst>
                                    <p:set>
                                      <p:cBhvr>
                                        <p:cTn id="81" fill="hold"/>
                                        <p:tgtEl>
                                          <p:spTgt spid="6839">
                                            <p:txEl>
                                              <p:pRg st="7" end="7"/>
                                            </p:txEl>
                                          </p:spTgt>
                                        </p:tgtEl>
                                        <p:attrNameLst>
                                          <p:attrName>style.visibility</p:attrName>
                                        </p:attrNameLst>
                                      </p:cBhvr>
                                      <p:to>
                                        <p:strVal val="visible"/>
                                      </p:to>
                                    </p:set>
                                    <p:animEffect transition="in" filter="blinds(horizontal)">
                                      <p:cBhvr>
                                        <p:cTn id="82" dur="500"/>
                                        <p:tgtEl>
                                          <p:spTgt spid="68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7" grpId="1" animBg="1" advAuto="0"/>
      <p:bldP spid="6838" grpId="2" build="p" bldLvl="5" animBg="1" advAuto="0"/>
      <p:bldP spid="6839" grpId="3" build="p"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1" name="Slide Number Placeholder 6"/>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77</a:t>
            </a:fld>
            <a:endParaRPr/>
          </a:p>
        </p:txBody>
      </p:sp>
      <p:sp>
        <p:nvSpPr>
          <p:cNvPr id="6842" name="Rectangle 2"/>
          <p:cNvSpPr txBox="1">
            <a:spLocks noGrp="1"/>
          </p:cNvSpPr>
          <p:nvPr>
            <p:ph type="title"/>
          </p:nvPr>
        </p:nvSpPr>
        <p:spPr>
          <a:prstGeom prst="rect">
            <a:avLst/>
          </a:prstGeom>
        </p:spPr>
        <p:txBody>
          <a:bodyPr lIns="45719" tIns="45720" rIns="45719" bIns="45720" anchor="ctr">
            <a:normAutofit/>
          </a:bodyPr>
          <a:lstStyle/>
          <a:p>
            <a:pPr algn="ctr" defTabSz="896111">
              <a:defRPr sz="3136">
                <a:solidFill>
                  <a:srgbClr val="FF9900"/>
                </a:solidFill>
                <a:effectLst>
                  <a:outerShdw blurRad="37338" dist="37338" dir="2700000" rotWithShape="0">
                    <a:srgbClr val="000000"/>
                  </a:outerShdw>
                </a:effectLst>
              </a:defRPr>
            </a:pPr>
            <a:r>
              <a:rPr sz="3100" dirty="0" err="1"/>
              <a:t>Acrósticos</a:t>
            </a:r>
            <a:r>
              <a:rPr sz="2700" b="0" dirty="0"/>
              <a:t> (las </a:t>
            </a:r>
            <a:r>
              <a:rPr sz="2700" b="0" dirty="0" err="1"/>
              <a:t>líneas</a:t>
            </a:r>
            <a:r>
              <a:rPr sz="2700" b="0" dirty="0"/>
              <a:t> </a:t>
            </a:r>
            <a:r>
              <a:rPr sz="2700" b="0" dirty="0" err="1"/>
              <a:t>sucesivas</a:t>
            </a:r>
            <a:r>
              <a:rPr sz="2700" b="0" dirty="0"/>
              <a:t> </a:t>
            </a:r>
            <a:r>
              <a:rPr sz="2700" b="0" dirty="0" err="1"/>
              <a:t>comienzan</a:t>
            </a:r>
            <a:r>
              <a:rPr sz="2700" b="0" dirty="0"/>
              <a:t> con las </a:t>
            </a:r>
            <a:r>
              <a:rPr sz="2700" b="0" dirty="0" err="1"/>
              <a:t>letras</a:t>
            </a:r>
            <a:r>
              <a:rPr sz="2700" b="0" dirty="0"/>
              <a:t> del </a:t>
            </a:r>
            <a:r>
              <a:rPr sz="2700" b="0" dirty="0" err="1"/>
              <a:t>alfabeto</a:t>
            </a:r>
            <a:r>
              <a:rPr sz="2700" b="0" dirty="0"/>
              <a:t> </a:t>
            </a:r>
            <a:r>
              <a:rPr sz="2700" b="0" dirty="0" err="1"/>
              <a:t>en</a:t>
            </a:r>
            <a:r>
              <a:rPr sz="2700" b="0" dirty="0"/>
              <a:t> </a:t>
            </a:r>
            <a:r>
              <a:rPr sz="2700" b="0" dirty="0" err="1"/>
              <a:t>orden</a:t>
            </a:r>
            <a:r>
              <a:rPr sz="2700" b="0" dirty="0"/>
              <a:t>)</a:t>
            </a:r>
            <a:br>
              <a:rPr sz="2700" b="0" dirty="0"/>
            </a:br>
            <a:r>
              <a:rPr lang="en-US" sz="2700" b="0" dirty="0">
                <a:solidFill>
                  <a:srgbClr val="33CCCC"/>
                </a:solidFill>
              </a:rPr>
              <a:t> </a:t>
            </a:r>
            <a:r>
              <a:rPr lang="en-US" sz="2700" b="0" dirty="0">
                <a:solidFill>
                  <a:srgbClr val="FFFF00"/>
                </a:solidFill>
              </a:rPr>
              <a:t>א  ב  ג  ד  ה  ו  ז  ח  ט  י  כ  ל  מ  נ  ס  ע  פ  צ  ק  ר  ש  ת</a:t>
            </a:r>
          </a:p>
        </p:txBody>
      </p:sp>
      <p:sp>
        <p:nvSpPr>
          <p:cNvPr id="6843" name="Rectangle 4"/>
          <p:cNvSpPr txBox="1">
            <a:spLocks noGrp="1"/>
          </p:cNvSpPr>
          <p:nvPr>
            <p:ph type="body" sz="half" idx="1"/>
          </p:nvPr>
        </p:nvSpPr>
        <p:spPr>
          <a:xfrm>
            <a:off x="1828800" y="1981200"/>
            <a:ext cx="3686536" cy="4572000"/>
          </a:xfrm>
          <a:prstGeom prst="rect">
            <a:avLst/>
          </a:prstGeom>
          <a:solidFill>
            <a:srgbClr val="141E1E"/>
          </a:solidFill>
          <a:ln>
            <a:solidFill>
              <a:srgbClr val="FFFFFF"/>
            </a:solidFill>
            <a:miter lim="800000"/>
          </a:ln>
        </p:spPr>
        <p:txBody>
          <a:bodyPr lIns="45719" tIns="45720" rIns="45719" bIns="45720" anchor="t">
            <a:normAutofit/>
          </a:bodyPr>
          <a:lstStyle/>
          <a:p>
            <a:pPr>
              <a:spcBef>
                <a:spcPts val="600"/>
              </a:spcBef>
              <a:buSzTx/>
              <a:buFont typeface="Wingdings"/>
              <a:buNone/>
              <a:defRPr sz="2800">
                <a:solidFill>
                  <a:srgbClr val="FFFF99"/>
                </a:solidFill>
              </a:defRPr>
            </a:pPr>
            <a:r>
              <a:rPr dirty="0"/>
              <a:t>Salmo 111</a:t>
            </a:r>
          </a:p>
          <a:p>
            <a:pPr algn="r">
              <a:spcBef>
                <a:spcPts val="600"/>
              </a:spcBef>
              <a:buSzTx/>
              <a:buNone/>
              <a:defRPr sz="2800">
                <a:latin typeface="HebrewTh"/>
                <a:ea typeface="HebrewTh"/>
                <a:cs typeface="HebrewTh"/>
                <a:sym typeface="HebrewTh"/>
              </a:defRPr>
            </a:pPr>
            <a:r>
              <a:rPr lang="en-US" dirty="0">
                <a:solidFill>
                  <a:srgbClr val="FFFF00"/>
                </a:solidFill>
              </a:rPr>
              <a:t> </a:t>
            </a:r>
            <a:r>
              <a:rPr sz="2400" dirty="0" err="1">
                <a:solidFill>
                  <a:srgbClr val="FFFF00"/>
                </a:solidFill>
              </a:rPr>
              <a:t>Álef</a:t>
            </a:r>
            <a:endParaRPr sz="2400">
              <a:solidFill>
                <a:srgbClr val="FFFF00"/>
              </a:solidFill>
            </a:endParaRPr>
          </a:p>
          <a:p>
            <a:pPr algn="r">
              <a:spcBef>
                <a:spcPts val="500"/>
              </a:spcBef>
              <a:buSzTx/>
              <a:buFont typeface="Wingdings"/>
              <a:buNone/>
              <a:defRPr sz="2400">
                <a:latin typeface="HebrewTh"/>
                <a:ea typeface="HebrewTh"/>
                <a:cs typeface="HebrewTh"/>
                <a:sym typeface="HebrewTh"/>
              </a:defRPr>
            </a:pPr>
            <a:r>
              <a:rPr dirty="0">
                <a:solidFill>
                  <a:srgbClr val="FFFF00"/>
                </a:solidFill>
              </a:rPr>
              <a:t>Bet</a:t>
            </a:r>
          </a:p>
          <a:p>
            <a:pPr algn="r">
              <a:spcBef>
                <a:spcPts val="500"/>
              </a:spcBef>
              <a:buSzTx/>
              <a:buFont typeface="Wingdings"/>
              <a:buNone/>
              <a:defRPr sz="2400">
                <a:latin typeface="HebrewTh"/>
                <a:ea typeface="HebrewTh"/>
                <a:cs typeface="HebrewTh"/>
                <a:sym typeface="HebrewTh"/>
              </a:defRPr>
            </a:pPr>
            <a:r>
              <a:rPr dirty="0" err="1">
                <a:solidFill>
                  <a:srgbClr val="FFFF00"/>
                </a:solidFill>
              </a:rPr>
              <a:t>Guímel</a:t>
            </a:r>
            <a:endParaRPr>
              <a:solidFill>
                <a:srgbClr val="FFFF00"/>
              </a:solidFill>
            </a:endParaRPr>
          </a:p>
          <a:p>
            <a:pPr algn="r">
              <a:spcBef>
                <a:spcPts val="500"/>
              </a:spcBef>
              <a:buSzTx/>
              <a:buNone/>
              <a:defRPr sz="2400">
                <a:latin typeface="HebrewTh"/>
                <a:ea typeface="HebrewTh"/>
                <a:cs typeface="HebrewTh"/>
                <a:sym typeface="HebrewTh"/>
              </a:defRPr>
            </a:pPr>
            <a:r>
              <a:rPr dirty="0" err="1">
                <a:solidFill>
                  <a:srgbClr val="FFFF00"/>
                </a:solidFill>
              </a:rPr>
              <a:t>Dálet</a:t>
            </a:r>
            <a:r>
              <a:rPr lang="en-US" dirty="0">
                <a:solidFill>
                  <a:srgbClr val="FFFF00"/>
                </a:solidFill>
              </a:rPr>
              <a:t> </a:t>
            </a:r>
            <a:endParaRPr dirty="0">
              <a:solidFill>
                <a:srgbClr val="FFFF00"/>
              </a:solidFill>
            </a:endParaRPr>
          </a:p>
          <a:p>
            <a:pPr algn="r">
              <a:spcBef>
                <a:spcPts val="500"/>
              </a:spcBef>
              <a:buSzTx/>
              <a:buFont typeface="Wingdings"/>
              <a:buNone/>
              <a:defRPr sz="2400">
                <a:latin typeface="HebrewTh"/>
                <a:ea typeface="HebrewTh"/>
                <a:cs typeface="HebrewTh"/>
                <a:sym typeface="HebrewTh"/>
              </a:defRPr>
            </a:pPr>
            <a:r>
              <a:rPr dirty="0">
                <a:solidFill>
                  <a:srgbClr val="FFFF00"/>
                </a:solidFill>
              </a:rPr>
              <a:t>He</a:t>
            </a:r>
          </a:p>
          <a:p>
            <a:pPr algn="r">
              <a:spcBef>
                <a:spcPts val="500"/>
              </a:spcBef>
              <a:buSzTx/>
              <a:buFont typeface="Wingdings"/>
              <a:buNone/>
              <a:defRPr sz="2400">
                <a:latin typeface="HebrewTh"/>
                <a:ea typeface="HebrewTh"/>
                <a:cs typeface="HebrewTh"/>
                <a:sym typeface="HebrewTh"/>
              </a:defRPr>
            </a:pPr>
            <a:r>
              <a:rPr dirty="0">
                <a:solidFill>
                  <a:srgbClr val="FFFF00"/>
                </a:solidFill>
              </a:rPr>
              <a:t>Vav</a:t>
            </a:r>
          </a:p>
          <a:p>
            <a:pPr algn="r">
              <a:spcBef>
                <a:spcPts val="500"/>
              </a:spcBef>
              <a:buSzTx/>
              <a:buFont typeface="Wingdings"/>
              <a:buNone/>
              <a:defRPr sz="2400">
                <a:latin typeface="HebrewTh"/>
                <a:ea typeface="HebrewTh"/>
                <a:cs typeface="HebrewTh"/>
                <a:sym typeface="HebrewTh"/>
              </a:defRPr>
            </a:pPr>
            <a:r>
              <a:rPr dirty="0">
                <a:solidFill>
                  <a:srgbClr val="FFFF00"/>
                </a:solidFill>
              </a:rPr>
              <a:t>Zayin</a:t>
            </a:r>
          </a:p>
          <a:p>
            <a:pPr algn="r">
              <a:spcBef>
                <a:spcPts val="500"/>
              </a:spcBef>
              <a:buSzTx/>
              <a:buFont typeface="Wingdings"/>
              <a:buNone/>
              <a:defRPr sz="2400">
                <a:latin typeface="Arial"/>
                <a:ea typeface="Arial"/>
                <a:cs typeface="Arial"/>
                <a:sym typeface="Arial"/>
              </a:defRPr>
            </a:pPr>
            <a:r>
              <a:rPr dirty="0"/>
              <a:t>Etc.</a:t>
            </a:r>
          </a:p>
        </p:txBody>
      </p:sp>
      <p:sp>
        <p:nvSpPr>
          <p:cNvPr id="6844" name="Rectangle 5"/>
          <p:cNvSpPr txBox="1"/>
          <p:nvPr/>
        </p:nvSpPr>
        <p:spPr>
          <a:xfrm>
            <a:off x="5608320" y="2501900"/>
            <a:ext cx="5948336" cy="36865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94894" indent="-294894" defTabSz="786384">
              <a:spcBef>
                <a:spcPts val="600"/>
              </a:spcBef>
              <a:defRPr sz="2408">
                <a:solidFill>
                  <a:srgbClr val="FFFFFF"/>
                </a:solidFill>
                <a:effectLst>
                  <a:outerShdw blurRad="32766" dist="32766" dir="2700000" rotWithShape="0">
                    <a:srgbClr val="000000"/>
                  </a:outerShdw>
                </a:effectLst>
                <a:latin typeface="Tahoma"/>
                <a:ea typeface="Tahoma"/>
                <a:cs typeface="Tahoma"/>
                <a:sym typeface="Tahoma"/>
              </a:defRPr>
            </a:pPr>
            <a:r>
              <a:t>Alabaré al Señor con todo el corazón </a:t>
            </a:r>
          </a:p>
          <a:p>
            <a:pPr marL="294894" indent="-294894" defTabSz="786384">
              <a:spcBef>
                <a:spcPts val="600"/>
              </a:spcBef>
              <a:defRPr sz="2408">
                <a:solidFill>
                  <a:srgbClr val="FFFFFF"/>
                </a:solidFill>
                <a:effectLst>
                  <a:outerShdw blurRad="32766" dist="32766" dir="2700000" rotWithShape="0">
                    <a:srgbClr val="000000"/>
                  </a:outerShdw>
                </a:effectLst>
                <a:latin typeface="Tahoma"/>
                <a:ea typeface="Tahoma"/>
                <a:cs typeface="Tahoma"/>
                <a:sym typeface="Tahoma"/>
              </a:defRPr>
            </a:pPr>
            <a:r>
              <a:t>en la asamblea, en compañía de los rectos.</a:t>
            </a:r>
          </a:p>
          <a:p>
            <a:pPr marL="294894" indent="-294894" defTabSz="786384">
              <a:spcBef>
                <a:spcPts val="600"/>
              </a:spcBef>
              <a:defRPr sz="2408">
                <a:solidFill>
                  <a:srgbClr val="FFFFFF"/>
                </a:solidFill>
                <a:effectLst>
                  <a:outerShdw blurRad="32766" dist="32766" dir="2700000" rotWithShape="0">
                    <a:srgbClr val="000000"/>
                  </a:outerShdw>
                </a:effectLst>
                <a:latin typeface="Tahoma"/>
                <a:ea typeface="Tahoma"/>
                <a:cs typeface="Tahoma"/>
                <a:sym typeface="Tahoma"/>
              </a:defRPr>
            </a:pPr>
            <a:r>
              <a:t>Grandes son las obras del Señor;</a:t>
            </a:r>
          </a:p>
          <a:p>
            <a:pPr marL="294894" indent="-294894" defTabSz="786384">
              <a:spcBef>
                <a:spcPts val="600"/>
              </a:spcBef>
              <a:defRPr sz="2408">
                <a:solidFill>
                  <a:srgbClr val="FFFFFF"/>
                </a:solidFill>
                <a:effectLst>
                  <a:outerShdw blurRad="32766" dist="32766" dir="2700000" rotWithShape="0">
                    <a:srgbClr val="000000"/>
                  </a:outerShdw>
                </a:effectLst>
                <a:latin typeface="Tahoma"/>
                <a:ea typeface="Tahoma"/>
                <a:cs typeface="Tahoma"/>
                <a:sym typeface="Tahoma"/>
              </a:defRPr>
            </a:pPr>
            <a:r>
              <a:t>estudiadas por los que en ellas se deleitan.</a:t>
            </a:r>
          </a:p>
          <a:p>
            <a:pPr marL="294894" indent="-294894" defTabSz="786384">
              <a:spcBef>
                <a:spcPts val="600"/>
              </a:spcBef>
              <a:defRPr sz="2408">
                <a:solidFill>
                  <a:srgbClr val="FFFFFF"/>
                </a:solidFill>
                <a:effectLst>
                  <a:outerShdw blurRad="32766" dist="32766" dir="2700000" rotWithShape="0">
                    <a:srgbClr val="000000"/>
                  </a:outerShdw>
                </a:effectLst>
                <a:latin typeface="Tahoma"/>
                <a:ea typeface="Tahoma"/>
                <a:cs typeface="Tahoma"/>
                <a:sym typeface="Tahoma"/>
              </a:defRPr>
            </a:pPr>
            <a:r>
              <a:t>Gloriosas y majestuosas son sus obras;</a:t>
            </a:r>
          </a:p>
          <a:p>
            <a:pPr marL="294894" indent="-294894" defTabSz="786384">
              <a:spcBef>
                <a:spcPts val="600"/>
              </a:spcBef>
              <a:defRPr sz="2408">
                <a:solidFill>
                  <a:srgbClr val="FFFFFF"/>
                </a:solidFill>
                <a:effectLst>
                  <a:outerShdw blurRad="32766" dist="32766" dir="2700000" rotWithShape="0">
                    <a:srgbClr val="000000"/>
                  </a:outerShdw>
                </a:effectLst>
                <a:latin typeface="Tahoma"/>
                <a:ea typeface="Tahoma"/>
                <a:cs typeface="Tahoma"/>
                <a:sym typeface="Tahoma"/>
              </a:defRPr>
            </a:pPr>
            <a:r>
              <a:t>su justicia permanece para siempre.</a:t>
            </a:r>
          </a:p>
          <a:p>
            <a:pPr marL="294894" indent="-294894" defTabSz="786384">
              <a:spcBef>
                <a:spcPts val="600"/>
              </a:spcBef>
              <a:defRPr sz="2408">
                <a:solidFill>
                  <a:srgbClr val="FFFFFF"/>
                </a:solidFill>
                <a:effectLst>
                  <a:outerShdw blurRad="32766" dist="32766" dir="2700000" rotWithShape="0">
                    <a:srgbClr val="000000"/>
                  </a:outerShdw>
                </a:effectLst>
                <a:latin typeface="Tahoma"/>
                <a:ea typeface="Tahoma"/>
                <a:cs typeface="Tahoma"/>
                <a:sym typeface="Tahoma"/>
              </a:defRPr>
            </a:pPr>
            <a:r>
              <a:t>hecho memorables sus maravillas.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1" nodeType="afterEffect">
                                  <p:stCondLst>
                                    <p:cond delay="0"/>
                                  </p:stCondLst>
                                  <p:iterate>
                                    <p:tmAbs val="0"/>
                                  </p:iterate>
                                  <p:childTnLst>
                                    <p:set>
                                      <p:cBhvr>
                                        <p:cTn id="6" fill="hold"/>
                                        <p:tgtEl>
                                          <p:spTgt spid="6842"/>
                                        </p:tgtEl>
                                        <p:attrNameLst>
                                          <p:attrName>style.visibility</p:attrName>
                                        </p:attrNameLst>
                                      </p:cBhvr>
                                      <p:to>
                                        <p:strVal val="visible"/>
                                      </p:to>
                                    </p:set>
                                    <p:animEffect transition="in" filter="box(in)">
                                      <p:cBhvr>
                                        <p:cTn id="7" dur="1000"/>
                                        <p:tgtEl>
                                          <p:spTgt spid="68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p:tmAbs val="0"/>
                                  </p:iterate>
                                  <p:childTnLst>
                                    <p:set>
                                      <p:cBhvr>
                                        <p:cTn id="11" fill="hold"/>
                                        <p:tgtEl>
                                          <p:spTgt spid="6843">
                                            <p:bg/>
                                          </p:spTgt>
                                        </p:tgtEl>
                                        <p:attrNameLst>
                                          <p:attrName>style.visibility</p:attrName>
                                        </p:attrNameLst>
                                      </p:cBhvr>
                                      <p:to>
                                        <p:strVal val="visible"/>
                                      </p:to>
                                    </p:set>
                                    <p:animEffect transition="in" filter="blinds(horizontal)">
                                      <p:cBhvr>
                                        <p:cTn id="12" dur="500"/>
                                        <p:tgtEl>
                                          <p:spTgt spid="6843">
                                            <p:bg/>
                                          </p:spTgt>
                                        </p:tgtEl>
                                      </p:cBhvr>
                                    </p:animEffect>
                                  </p:childTnLst>
                                </p:cTn>
                              </p:par>
                              <p:par>
                                <p:cTn id="13" presetID="3" presetClass="entr" presetSubtype="10" fill="hold" grpId="2" nodeType="withEffect">
                                  <p:stCondLst>
                                    <p:cond delay="0"/>
                                  </p:stCondLst>
                                  <p:iterate>
                                    <p:tmAbs val="0"/>
                                  </p:iterate>
                                  <p:childTnLst>
                                    <p:set>
                                      <p:cBhvr>
                                        <p:cTn id="14" fill="hold"/>
                                        <p:tgtEl>
                                          <p:spTgt spid="6843">
                                            <p:txEl>
                                              <p:pRg st="0" end="0"/>
                                            </p:txEl>
                                          </p:spTgt>
                                        </p:tgtEl>
                                        <p:attrNameLst>
                                          <p:attrName>style.visibility</p:attrName>
                                        </p:attrNameLst>
                                      </p:cBhvr>
                                      <p:to>
                                        <p:strVal val="visible"/>
                                      </p:to>
                                    </p:set>
                                    <p:animEffect transition="in" filter="blinds(horizontal)">
                                      <p:cBhvr>
                                        <p:cTn id="15" dur="500"/>
                                        <p:tgtEl>
                                          <p:spTgt spid="6843">
                                            <p:txEl>
                                              <p:pRg st="0" end="0"/>
                                            </p:txEl>
                                          </p:spTgt>
                                        </p:tgtEl>
                                      </p:cBhvr>
                                    </p:animEffect>
                                  </p:childTnLst>
                                </p:cTn>
                              </p:par>
                            </p:childTnLst>
                          </p:cTn>
                        </p:par>
                        <p:par>
                          <p:cTn id="16" fill="hold">
                            <p:stCondLst>
                              <p:cond delay="500"/>
                            </p:stCondLst>
                            <p:childTnLst>
                              <p:par>
                                <p:cTn id="17" presetID="3" presetClass="entr" presetSubtype="10" fill="hold" grpId="2" nodeType="afterEffect">
                                  <p:stCondLst>
                                    <p:cond delay="0"/>
                                  </p:stCondLst>
                                  <p:iterate>
                                    <p:tmAbs val="0"/>
                                  </p:iterate>
                                  <p:childTnLst>
                                    <p:set>
                                      <p:cBhvr>
                                        <p:cTn id="18" fill="hold"/>
                                        <p:tgtEl>
                                          <p:spTgt spid="6843">
                                            <p:txEl>
                                              <p:pRg st="1" end="1"/>
                                            </p:txEl>
                                          </p:spTgt>
                                        </p:tgtEl>
                                        <p:attrNameLst>
                                          <p:attrName>style.visibility</p:attrName>
                                        </p:attrNameLst>
                                      </p:cBhvr>
                                      <p:to>
                                        <p:strVal val="visible"/>
                                      </p:to>
                                    </p:set>
                                    <p:animEffect transition="in" filter="blinds(horizontal)">
                                      <p:cBhvr>
                                        <p:cTn id="19" dur="500"/>
                                        <p:tgtEl>
                                          <p:spTgt spid="6843">
                                            <p:txEl>
                                              <p:pRg st="1" end="1"/>
                                            </p:txEl>
                                          </p:spTgt>
                                        </p:tgtEl>
                                      </p:cBhvr>
                                    </p:animEffect>
                                  </p:childTnLst>
                                </p:cTn>
                              </p:par>
                            </p:childTnLst>
                          </p:cTn>
                        </p:par>
                        <p:par>
                          <p:cTn id="20" fill="hold">
                            <p:stCondLst>
                              <p:cond delay="1000"/>
                            </p:stCondLst>
                            <p:childTnLst>
                              <p:par>
                                <p:cTn id="21" presetID="3" presetClass="entr" presetSubtype="10" fill="hold" grpId="2" nodeType="afterEffect">
                                  <p:stCondLst>
                                    <p:cond delay="0"/>
                                  </p:stCondLst>
                                  <p:iterate>
                                    <p:tmAbs val="0"/>
                                  </p:iterate>
                                  <p:childTnLst>
                                    <p:set>
                                      <p:cBhvr>
                                        <p:cTn id="22" fill="hold"/>
                                        <p:tgtEl>
                                          <p:spTgt spid="6843">
                                            <p:txEl>
                                              <p:pRg st="2" end="2"/>
                                            </p:txEl>
                                          </p:spTgt>
                                        </p:tgtEl>
                                        <p:attrNameLst>
                                          <p:attrName>style.visibility</p:attrName>
                                        </p:attrNameLst>
                                      </p:cBhvr>
                                      <p:to>
                                        <p:strVal val="visible"/>
                                      </p:to>
                                    </p:set>
                                    <p:animEffect transition="in" filter="blinds(horizontal)">
                                      <p:cBhvr>
                                        <p:cTn id="23" dur="500"/>
                                        <p:tgtEl>
                                          <p:spTgt spid="6843">
                                            <p:txEl>
                                              <p:pRg st="2" end="2"/>
                                            </p:txEl>
                                          </p:spTgt>
                                        </p:tgtEl>
                                      </p:cBhvr>
                                    </p:animEffect>
                                  </p:childTnLst>
                                </p:cTn>
                              </p:par>
                            </p:childTnLst>
                          </p:cTn>
                        </p:par>
                        <p:par>
                          <p:cTn id="24" fill="hold">
                            <p:stCondLst>
                              <p:cond delay="1500"/>
                            </p:stCondLst>
                            <p:childTnLst>
                              <p:par>
                                <p:cTn id="25" presetID="3" presetClass="entr" presetSubtype="10" fill="hold" grpId="2" nodeType="afterEffect">
                                  <p:stCondLst>
                                    <p:cond delay="0"/>
                                  </p:stCondLst>
                                  <p:iterate>
                                    <p:tmAbs val="0"/>
                                  </p:iterate>
                                  <p:childTnLst>
                                    <p:set>
                                      <p:cBhvr>
                                        <p:cTn id="26" fill="hold"/>
                                        <p:tgtEl>
                                          <p:spTgt spid="6843">
                                            <p:txEl>
                                              <p:pRg st="3" end="3"/>
                                            </p:txEl>
                                          </p:spTgt>
                                        </p:tgtEl>
                                        <p:attrNameLst>
                                          <p:attrName>style.visibility</p:attrName>
                                        </p:attrNameLst>
                                      </p:cBhvr>
                                      <p:to>
                                        <p:strVal val="visible"/>
                                      </p:to>
                                    </p:set>
                                    <p:animEffect transition="in" filter="blinds(horizontal)">
                                      <p:cBhvr>
                                        <p:cTn id="27" dur="500"/>
                                        <p:tgtEl>
                                          <p:spTgt spid="6843">
                                            <p:txEl>
                                              <p:pRg st="3" end="3"/>
                                            </p:txEl>
                                          </p:spTgt>
                                        </p:tgtEl>
                                      </p:cBhvr>
                                    </p:animEffect>
                                  </p:childTnLst>
                                </p:cTn>
                              </p:par>
                            </p:childTnLst>
                          </p:cTn>
                        </p:par>
                        <p:par>
                          <p:cTn id="28" fill="hold">
                            <p:stCondLst>
                              <p:cond delay="2000"/>
                            </p:stCondLst>
                            <p:childTnLst>
                              <p:par>
                                <p:cTn id="29" presetID="3" presetClass="entr" presetSubtype="10" fill="hold" grpId="2" nodeType="afterEffect">
                                  <p:stCondLst>
                                    <p:cond delay="0"/>
                                  </p:stCondLst>
                                  <p:iterate>
                                    <p:tmAbs val="0"/>
                                  </p:iterate>
                                  <p:childTnLst>
                                    <p:set>
                                      <p:cBhvr>
                                        <p:cTn id="30" fill="hold"/>
                                        <p:tgtEl>
                                          <p:spTgt spid="6843">
                                            <p:txEl>
                                              <p:pRg st="4" end="4"/>
                                            </p:txEl>
                                          </p:spTgt>
                                        </p:tgtEl>
                                        <p:attrNameLst>
                                          <p:attrName>style.visibility</p:attrName>
                                        </p:attrNameLst>
                                      </p:cBhvr>
                                      <p:to>
                                        <p:strVal val="visible"/>
                                      </p:to>
                                    </p:set>
                                    <p:animEffect transition="in" filter="blinds(horizontal)">
                                      <p:cBhvr>
                                        <p:cTn id="31" dur="500"/>
                                        <p:tgtEl>
                                          <p:spTgt spid="6843">
                                            <p:txEl>
                                              <p:pRg st="4" end="4"/>
                                            </p:txEl>
                                          </p:spTgt>
                                        </p:tgtEl>
                                      </p:cBhvr>
                                    </p:animEffect>
                                  </p:childTnLst>
                                </p:cTn>
                              </p:par>
                            </p:childTnLst>
                          </p:cTn>
                        </p:par>
                        <p:par>
                          <p:cTn id="32" fill="hold">
                            <p:stCondLst>
                              <p:cond delay="2500"/>
                            </p:stCondLst>
                            <p:childTnLst>
                              <p:par>
                                <p:cTn id="33" presetID="3" presetClass="entr" presetSubtype="10" fill="hold" grpId="2" nodeType="afterEffect">
                                  <p:stCondLst>
                                    <p:cond delay="0"/>
                                  </p:stCondLst>
                                  <p:iterate>
                                    <p:tmAbs val="0"/>
                                  </p:iterate>
                                  <p:childTnLst>
                                    <p:set>
                                      <p:cBhvr>
                                        <p:cTn id="34" fill="hold"/>
                                        <p:tgtEl>
                                          <p:spTgt spid="6843">
                                            <p:txEl>
                                              <p:pRg st="5" end="5"/>
                                            </p:txEl>
                                          </p:spTgt>
                                        </p:tgtEl>
                                        <p:attrNameLst>
                                          <p:attrName>style.visibility</p:attrName>
                                        </p:attrNameLst>
                                      </p:cBhvr>
                                      <p:to>
                                        <p:strVal val="visible"/>
                                      </p:to>
                                    </p:set>
                                    <p:animEffect transition="in" filter="blinds(horizontal)">
                                      <p:cBhvr>
                                        <p:cTn id="35" dur="500"/>
                                        <p:tgtEl>
                                          <p:spTgt spid="6843">
                                            <p:txEl>
                                              <p:pRg st="5" end="5"/>
                                            </p:txEl>
                                          </p:spTgt>
                                        </p:tgtEl>
                                      </p:cBhvr>
                                    </p:animEffect>
                                  </p:childTnLst>
                                </p:cTn>
                              </p:par>
                            </p:childTnLst>
                          </p:cTn>
                        </p:par>
                        <p:par>
                          <p:cTn id="36" fill="hold">
                            <p:stCondLst>
                              <p:cond delay="3000"/>
                            </p:stCondLst>
                            <p:childTnLst>
                              <p:par>
                                <p:cTn id="37" presetID="3" presetClass="entr" presetSubtype="10" fill="hold" grpId="2" nodeType="afterEffect">
                                  <p:stCondLst>
                                    <p:cond delay="0"/>
                                  </p:stCondLst>
                                  <p:iterate>
                                    <p:tmAbs val="0"/>
                                  </p:iterate>
                                  <p:childTnLst>
                                    <p:set>
                                      <p:cBhvr>
                                        <p:cTn id="38" fill="hold"/>
                                        <p:tgtEl>
                                          <p:spTgt spid="6843">
                                            <p:txEl>
                                              <p:pRg st="6" end="6"/>
                                            </p:txEl>
                                          </p:spTgt>
                                        </p:tgtEl>
                                        <p:attrNameLst>
                                          <p:attrName>style.visibility</p:attrName>
                                        </p:attrNameLst>
                                      </p:cBhvr>
                                      <p:to>
                                        <p:strVal val="visible"/>
                                      </p:to>
                                    </p:set>
                                    <p:animEffect transition="in" filter="blinds(horizontal)">
                                      <p:cBhvr>
                                        <p:cTn id="39" dur="500"/>
                                        <p:tgtEl>
                                          <p:spTgt spid="6843">
                                            <p:txEl>
                                              <p:pRg st="6" end="6"/>
                                            </p:txEl>
                                          </p:spTgt>
                                        </p:tgtEl>
                                      </p:cBhvr>
                                    </p:animEffect>
                                  </p:childTnLst>
                                </p:cTn>
                              </p:par>
                            </p:childTnLst>
                          </p:cTn>
                        </p:par>
                        <p:par>
                          <p:cTn id="40" fill="hold">
                            <p:stCondLst>
                              <p:cond delay="3500"/>
                            </p:stCondLst>
                            <p:childTnLst>
                              <p:par>
                                <p:cTn id="41" presetID="3" presetClass="entr" presetSubtype="10" fill="hold" grpId="2" nodeType="afterEffect">
                                  <p:stCondLst>
                                    <p:cond delay="0"/>
                                  </p:stCondLst>
                                  <p:iterate>
                                    <p:tmAbs val="0"/>
                                  </p:iterate>
                                  <p:childTnLst>
                                    <p:set>
                                      <p:cBhvr>
                                        <p:cTn id="42" fill="hold"/>
                                        <p:tgtEl>
                                          <p:spTgt spid="6843">
                                            <p:txEl>
                                              <p:pRg st="7" end="7"/>
                                            </p:txEl>
                                          </p:spTgt>
                                        </p:tgtEl>
                                        <p:attrNameLst>
                                          <p:attrName>style.visibility</p:attrName>
                                        </p:attrNameLst>
                                      </p:cBhvr>
                                      <p:to>
                                        <p:strVal val="visible"/>
                                      </p:to>
                                    </p:set>
                                    <p:animEffect transition="in" filter="blinds(horizontal)">
                                      <p:cBhvr>
                                        <p:cTn id="43" dur="500"/>
                                        <p:tgtEl>
                                          <p:spTgt spid="6843">
                                            <p:txEl>
                                              <p:pRg st="7" end="7"/>
                                            </p:txEl>
                                          </p:spTgt>
                                        </p:tgtEl>
                                      </p:cBhvr>
                                    </p:animEffect>
                                  </p:childTnLst>
                                </p:cTn>
                              </p:par>
                            </p:childTnLst>
                          </p:cTn>
                        </p:par>
                        <p:par>
                          <p:cTn id="44" fill="hold">
                            <p:stCondLst>
                              <p:cond delay="4000"/>
                            </p:stCondLst>
                            <p:childTnLst>
                              <p:par>
                                <p:cTn id="45" presetID="3" presetClass="entr" presetSubtype="10" fill="hold" grpId="2" nodeType="afterEffect">
                                  <p:stCondLst>
                                    <p:cond delay="0"/>
                                  </p:stCondLst>
                                  <p:iterate>
                                    <p:tmAbs val="0"/>
                                  </p:iterate>
                                  <p:childTnLst>
                                    <p:set>
                                      <p:cBhvr>
                                        <p:cTn id="46" fill="hold"/>
                                        <p:tgtEl>
                                          <p:spTgt spid="6843">
                                            <p:txEl>
                                              <p:pRg st="8" end="8"/>
                                            </p:txEl>
                                          </p:spTgt>
                                        </p:tgtEl>
                                        <p:attrNameLst>
                                          <p:attrName>style.visibility</p:attrName>
                                        </p:attrNameLst>
                                      </p:cBhvr>
                                      <p:to>
                                        <p:strVal val="visible"/>
                                      </p:to>
                                    </p:set>
                                    <p:animEffect transition="in" filter="blinds(horizontal)">
                                      <p:cBhvr>
                                        <p:cTn id="47" dur="500"/>
                                        <p:tgtEl>
                                          <p:spTgt spid="6843">
                                            <p:txEl>
                                              <p:pRg st="8" end="8"/>
                                            </p:txEl>
                                          </p:spTgt>
                                        </p:tgtEl>
                                      </p:cBhvr>
                                    </p:animEffect>
                                  </p:childTnLst>
                                </p:cTn>
                              </p:par>
                            </p:childTnLst>
                          </p:cTn>
                        </p:par>
                        <p:par>
                          <p:cTn id="48" fill="hold">
                            <p:stCondLst>
                              <p:cond delay="4500"/>
                            </p:stCondLst>
                            <p:childTnLst>
                              <p:par>
                                <p:cTn id="49" presetID="3" presetClass="entr" presetSubtype="10" fill="hold" grpId="3" nodeType="afterEffect">
                                  <p:stCondLst>
                                    <p:cond delay="0"/>
                                  </p:stCondLst>
                                  <p:iterate>
                                    <p:tmAbs val="0"/>
                                  </p:iterate>
                                  <p:childTnLst>
                                    <p:set>
                                      <p:cBhvr>
                                        <p:cTn id="50" fill="hold"/>
                                        <p:tgtEl>
                                          <p:spTgt spid="6844">
                                            <p:bg/>
                                          </p:spTgt>
                                        </p:tgtEl>
                                        <p:attrNameLst>
                                          <p:attrName>style.visibility</p:attrName>
                                        </p:attrNameLst>
                                      </p:cBhvr>
                                      <p:to>
                                        <p:strVal val="visible"/>
                                      </p:to>
                                    </p:set>
                                    <p:animEffect transition="in" filter="blinds(horizontal)">
                                      <p:cBhvr>
                                        <p:cTn id="51" dur="500"/>
                                        <p:tgtEl>
                                          <p:spTgt spid="6844">
                                            <p:bg/>
                                          </p:spTgt>
                                        </p:tgtEl>
                                      </p:cBhvr>
                                    </p:animEffect>
                                  </p:childTnLst>
                                </p:cTn>
                              </p:par>
                              <p:par>
                                <p:cTn id="52" presetID="3" presetClass="entr" presetSubtype="10" fill="hold" grpId="3" nodeType="withEffect">
                                  <p:stCondLst>
                                    <p:cond delay="0"/>
                                  </p:stCondLst>
                                  <p:iterate>
                                    <p:tmAbs val="0"/>
                                  </p:iterate>
                                  <p:childTnLst>
                                    <p:set>
                                      <p:cBhvr>
                                        <p:cTn id="53" fill="hold"/>
                                        <p:tgtEl>
                                          <p:spTgt spid="6844">
                                            <p:txEl>
                                              <p:pRg st="0" end="0"/>
                                            </p:txEl>
                                          </p:spTgt>
                                        </p:tgtEl>
                                        <p:attrNameLst>
                                          <p:attrName>style.visibility</p:attrName>
                                        </p:attrNameLst>
                                      </p:cBhvr>
                                      <p:to>
                                        <p:strVal val="visible"/>
                                      </p:to>
                                    </p:set>
                                    <p:animEffect transition="in" filter="blinds(horizontal)">
                                      <p:cBhvr>
                                        <p:cTn id="54" dur="500"/>
                                        <p:tgtEl>
                                          <p:spTgt spid="6844">
                                            <p:txEl>
                                              <p:pRg st="0" end="0"/>
                                            </p:txEl>
                                          </p:spTgt>
                                        </p:tgtEl>
                                      </p:cBhvr>
                                    </p:animEffect>
                                  </p:childTnLst>
                                </p:cTn>
                              </p:par>
                            </p:childTnLst>
                          </p:cTn>
                        </p:par>
                        <p:par>
                          <p:cTn id="55" fill="hold">
                            <p:stCondLst>
                              <p:cond delay="5000"/>
                            </p:stCondLst>
                            <p:childTnLst>
                              <p:par>
                                <p:cTn id="56" presetID="3" presetClass="entr" presetSubtype="10" fill="hold" grpId="3" nodeType="afterEffect">
                                  <p:stCondLst>
                                    <p:cond delay="0"/>
                                  </p:stCondLst>
                                  <p:iterate>
                                    <p:tmAbs val="0"/>
                                  </p:iterate>
                                  <p:childTnLst>
                                    <p:set>
                                      <p:cBhvr>
                                        <p:cTn id="57" fill="hold"/>
                                        <p:tgtEl>
                                          <p:spTgt spid="6844">
                                            <p:txEl>
                                              <p:pRg st="1" end="1"/>
                                            </p:txEl>
                                          </p:spTgt>
                                        </p:tgtEl>
                                        <p:attrNameLst>
                                          <p:attrName>style.visibility</p:attrName>
                                        </p:attrNameLst>
                                      </p:cBhvr>
                                      <p:to>
                                        <p:strVal val="visible"/>
                                      </p:to>
                                    </p:set>
                                    <p:animEffect transition="in" filter="blinds(horizontal)">
                                      <p:cBhvr>
                                        <p:cTn id="58" dur="500"/>
                                        <p:tgtEl>
                                          <p:spTgt spid="6844">
                                            <p:txEl>
                                              <p:pRg st="1" end="1"/>
                                            </p:txEl>
                                          </p:spTgt>
                                        </p:tgtEl>
                                      </p:cBhvr>
                                    </p:animEffect>
                                  </p:childTnLst>
                                </p:cTn>
                              </p:par>
                            </p:childTnLst>
                          </p:cTn>
                        </p:par>
                        <p:par>
                          <p:cTn id="59" fill="hold">
                            <p:stCondLst>
                              <p:cond delay="5500"/>
                            </p:stCondLst>
                            <p:childTnLst>
                              <p:par>
                                <p:cTn id="60" presetID="3" presetClass="entr" presetSubtype="10" fill="hold" grpId="3" nodeType="afterEffect">
                                  <p:stCondLst>
                                    <p:cond delay="0"/>
                                  </p:stCondLst>
                                  <p:iterate>
                                    <p:tmAbs val="0"/>
                                  </p:iterate>
                                  <p:childTnLst>
                                    <p:set>
                                      <p:cBhvr>
                                        <p:cTn id="61" fill="hold"/>
                                        <p:tgtEl>
                                          <p:spTgt spid="6844">
                                            <p:txEl>
                                              <p:pRg st="2" end="2"/>
                                            </p:txEl>
                                          </p:spTgt>
                                        </p:tgtEl>
                                        <p:attrNameLst>
                                          <p:attrName>style.visibility</p:attrName>
                                        </p:attrNameLst>
                                      </p:cBhvr>
                                      <p:to>
                                        <p:strVal val="visible"/>
                                      </p:to>
                                    </p:set>
                                    <p:animEffect transition="in" filter="blinds(horizontal)">
                                      <p:cBhvr>
                                        <p:cTn id="62" dur="500"/>
                                        <p:tgtEl>
                                          <p:spTgt spid="6844">
                                            <p:txEl>
                                              <p:pRg st="2" end="2"/>
                                            </p:txEl>
                                          </p:spTgt>
                                        </p:tgtEl>
                                      </p:cBhvr>
                                    </p:animEffect>
                                  </p:childTnLst>
                                </p:cTn>
                              </p:par>
                            </p:childTnLst>
                          </p:cTn>
                        </p:par>
                        <p:par>
                          <p:cTn id="63" fill="hold">
                            <p:stCondLst>
                              <p:cond delay="6000"/>
                            </p:stCondLst>
                            <p:childTnLst>
                              <p:par>
                                <p:cTn id="64" presetID="3" presetClass="entr" presetSubtype="10" fill="hold" grpId="3" nodeType="afterEffect">
                                  <p:stCondLst>
                                    <p:cond delay="0"/>
                                  </p:stCondLst>
                                  <p:iterate>
                                    <p:tmAbs val="0"/>
                                  </p:iterate>
                                  <p:childTnLst>
                                    <p:set>
                                      <p:cBhvr>
                                        <p:cTn id="65" fill="hold"/>
                                        <p:tgtEl>
                                          <p:spTgt spid="6844">
                                            <p:txEl>
                                              <p:pRg st="3" end="3"/>
                                            </p:txEl>
                                          </p:spTgt>
                                        </p:tgtEl>
                                        <p:attrNameLst>
                                          <p:attrName>style.visibility</p:attrName>
                                        </p:attrNameLst>
                                      </p:cBhvr>
                                      <p:to>
                                        <p:strVal val="visible"/>
                                      </p:to>
                                    </p:set>
                                    <p:animEffect transition="in" filter="blinds(horizontal)">
                                      <p:cBhvr>
                                        <p:cTn id="66" dur="500"/>
                                        <p:tgtEl>
                                          <p:spTgt spid="6844">
                                            <p:txEl>
                                              <p:pRg st="3" end="3"/>
                                            </p:txEl>
                                          </p:spTgt>
                                        </p:tgtEl>
                                      </p:cBhvr>
                                    </p:animEffect>
                                  </p:childTnLst>
                                </p:cTn>
                              </p:par>
                            </p:childTnLst>
                          </p:cTn>
                        </p:par>
                        <p:par>
                          <p:cTn id="67" fill="hold">
                            <p:stCondLst>
                              <p:cond delay="6500"/>
                            </p:stCondLst>
                            <p:childTnLst>
                              <p:par>
                                <p:cTn id="68" presetID="3" presetClass="entr" presetSubtype="10" fill="hold" grpId="3" nodeType="afterEffect">
                                  <p:stCondLst>
                                    <p:cond delay="0"/>
                                  </p:stCondLst>
                                  <p:iterate>
                                    <p:tmAbs val="0"/>
                                  </p:iterate>
                                  <p:childTnLst>
                                    <p:set>
                                      <p:cBhvr>
                                        <p:cTn id="69" fill="hold"/>
                                        <p:tgtEl>
                                          <p:spTgt spid="6844">
                                            <p:txEl>
                                              <p:pRg st="4" end="4"/>
                                            </p:txEl>
                                          </p:spTgt>
                                        </p:tgtEl>
                                        <p:attrNameLst>
                                          <p:attrName>style.visibility</p:attrName>
                                        </p:attrNameLst>
                                      </p:cBhvr>
                                      <p:to>
                                        <p:strVal val="visible"/>
                                      </p:to>
                                    </p:set>
                                    <p:animEffect transition="in" filter="blinds(horizontal)">
                                      <p:cBhvr>
                                        <p:cTn id="70" dur="500"/>
                                        <p:tgtEl>
                                          <p:spTgt spid="6844">
                                            <p:txEl>
                                              <p:pRg st="4" end="4"/>
                                            </p:txEl>
                                          </p:spTgt>
                                        </p:tgtEl>
                                      </p:cBhvr>
                                    </p:animEffect>
                                  </p:childTnLst>
                                </p:cTn>
                              </p:par>
                            </p:childTnLst>
                          </p:cTn>
                        </p:par>
                        <p:par>
                          <p:cTn id="71" fill="hold">
                            <p:stCondLst>
                              <p:cond delay="7000"/>
                            </p:stCondLst>
                            <p:childTnLst>
                              <p:par>
                                <p:cTn id="72" presetID="3" presetClass="entr" presetSubtype="10" fill="hold" grpId="3" nodeType="afterEffect">
                                  <p:stCondLst>
                                    <p:cond delay="0"/>
                                  </p:stCondLst>
                                  <p:iterate>
                                    <p:tmAbs val="0"/>
                                  </p:iterate>
                                  <p:childTnLst>
                                    <p:set>
                                      <p:cBhvr>
                                        <p:cTn id="73" fill="hold"/>
                                        <p:tgtEl>
                                          <p:spTgt spid="6844">
                                            <p:txEl>
                                              <p:pRg st="5" end="5"/>
                                            </p:txEl>
                                          </p:spTgt>
                                        </p:tgtEl>
                                        <p:attrNameLst>
                                          <p:attrName>style.visibility</p:attrName>
                                        </p:attrNameLst>
                                      </p:cBhvr>
                                      <p:to>
                                        <p:strVal val="visible"/>
                                      </p:to>
                                    </p:set>
                                    <p:animEffect transition="in" filter="blinds(horizontal)">
                                      <p:cBhvr>
                                        <p:cTn id="74" dur="500"/>
                                        <p:tgtEl>
                                          <p:spTgt spid="6844">
                                            <p:txEl>
                                              <p:pRg st="5" end="5"/>
                                            </p:txEl>
                                          </p:spTgt>
                                        </p:tgtEl>
                                      </p:cBhvr>
                                    </p:animEffect>
                                  </p:childTnLst>
                                </p:cTn>
                              </p:par>
                            </p:childTnLst>
                          </p:cTn>
                        </p:par>
                        <p:par>
                          <p:cTn id="75" fill="hold">
                            <p:stCondLst>
                              <p:cond delay="7500"/>
                            </p:stCondLst>
                            <p:childTnLst>
                              <p:par>
                                <p:cTn id="76" presetID="3" presetClass="entr" presetSubtype="10" fill="hold" grpId="3" nodeType="afterEffect">
                                  <p:stCondLst>
                                    <p:cond delay="0"/>
                                  </p:stCondLst>
                                  <p:iterate>
                                    <p:tmAbs val="0"/>
                                  </p:iterate>
                                  <p:childTnLst>
                                    <p:set>
                                      <p:cBhvr>
                                        <p:cTn id="77" fill="hold"/>
                                        <p:tgtEl>
                                          <p:spTgt spid="6844">
                                            <p:txEl>
                                              <p:pRg st="6" end="6"/>
                                            </p:txEl>
                                          </p:spTgt>
                                        </p:tgtEl>
                                        <p:attrNameLst>
                                          <p:attrName>style.visibility</p:attrName>
                                        </p:attrNameLst>
                                      </p:cBhvr>
                                      <p:to>
                                        <p:strVal val="visible"/>
                                      </p:to>
                                    </p:set>
                                    <p:animEffect transition="in" filter="blinds(horizontal)">
                                      <p:cBhvr>
                                        <p:cTn id="78" dur="500"/>
                                        <p:tgtEl>
                                          <p:spTgt spid="684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2" grpId="1" animBg="1" advAuto="0"/>
      <p:bldP spid="6843" grpId="2" build="p" bldLvl="5" animBg="1" advAuto="0"/>
      <p:bldP spid="6844" grpId="3" build="p"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6" name="Rectangle 43"/>
          <p:cNvSpPr txBox="1">
            <a:spLocks noGrp="1"/>
          </p:cNvSpPr>
          <p:nvPr>
            <p:ph type="sldNum" sz="quarter" idx="2"/>
          </p:nvPr>
        </p:nvSpPr>
        <p:spPr>
          <a:xfrm>
            <a:off x="11316781" y="6243637"/>
            <a:ext cx="265620"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78</a:t>
            </a:fld>
            <a:endParaRPr/>
          </a:p>
        </p:txBody>
      </p:sp>
      <p:sp>
        <p:nvSpPr>
          <p:cNvPr id="6847" name="Rectangle 2"/>
          <p:cNvSpPr txBox="1">
            <a:spLocks noGrp="1"/>
          </p:cNvSpPr>
          <p:nvPr>
            <p:ph type="title"/>
          </p:nvPr>
        </p:nvSpPr>
        <p:spPr>
          <a:xfrm>
            <a:off x="6574790" y="3756661"/>
            <a:ext cx="4325621" cy="1812926"/>
          </a:xfrm>
          <a:prstGeom prst="rect">
            <a:avLst/>
          </a:prstGeom>
        </p:spPr>
        <p:txBody>
          <a:bodyPr>
            <a:normAutofit fontScale="90000"/>
          </a:bodyPr>
          <a:lstStyle/>
          <a:p>
            <a:pPr algn="r" defTabSz="393192">
              <a:defRPr sz="4128">
                <a:effectLst>
                  <a:outerShdw blurRad="16383" dist="16383" dir="2700000" rotWithShape="0">
                    <a:srgbClr val="000000"/>
                  </a:outerShdw>
                </a:effectLst>
                <a:latin typeface="Mistral"/>
                <a:ea typeface="Mistral"/>
                <a:cs typeface="Mistral"/>
                <a:sym typeface="Mistral"/>
              </a:defRPr>
            </a:pPr>
            <a:r>
              <a:rPr sz="8000" dirty="0"/>
              <a:t>Wisdom</a:t>
            </a:r>
          </a:p>
          <a:p>
            <a:pPr algn="r" defTabSz="393192">
              <a:defRPr sz="4128">
                <a:effectLst>
                  <a:outerShdw blurRad="16383" dist="16383" dir="2700000" rotWithShape="0">
                    <a:srgbClr val="000000"/>
                  </a:outerShdw>
                </a:effectLst>
                <a:latin typeface="Mistral"/>
                <a:ea typeface="Mistral"/>
                <a:cs typeface="Mistral"/>
                <a:sym typeface="Mistral"/>
              </a:defRPr>
            </a:pPr>
            <a:r>
              <a:rPr dirty="0" err="1"/>
              <a:t>Sabiduría</a:t>
            </a:r>
            <a:endParaRPr dirty="0"/>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9" name="Rectangle 2"/>
          <p:cNvSpPr txBox="1">
            <a:spLocks noGrp="1"/>
          </p:cNvSpPr>
          <p:nvPr>
            <p:ph type="title"/>
          </p:nvPr>
        </p:nvSpPr>
        <p:spPr>
          <a:xfrm>
            <a:off x="2057400" y="19848"/>
            <a:ext cx="8153400" cy="1014036"/>
          </a:xfrm>
          <a:prstGeom prst="rect">
            <a:avLst/>
          </a:prstGeom>
        </p:spPr>
        <p:txBody>
          <a:bodyPr lIns="45719" tIns="45720" rIns="45719" bIns="45720" anchor="ctr">
            <a:normAutofit fontScale="90000"/>
          </a:bodyPr>
          <a:lstStyle/>
          <a:p>
            <a:pPr defTabSz="740663">
              <a:defRPr sz="3564" b="1">
                <a:effectLst>
                  <a:outerShdw blurRad="30861" dist="30861" dir="2700000" rotWithShape="0">
                    <a:srgbClr val="000000"/>
                  </a:outerShdw>
                </a:effectLst>
                <a:latin typeface="Copperplate Gothic Bold"/>
                <a:ea typeface="Copperplate Gothic Bold"/>
                <a:cs typeface="Copperplate Gothic Bold"/>
                <a:sym typeface="Copperplate Gothic Bold"/>
              </a:defRPr>
            </a:pPr>
            <a:r>
              <a:rPr sz="3100" dirty="0">
                <a:solidFill>
                  <a:srgbClr val="002060"/>
                </a:solidFill>
              </a:rPr>
              <a:t>Persons of Wisdom</a:t>
            </a:r>
          </a:p>
          <a:p>
            <a:pPr defTabSz="740663">
              <a:defRPr sz="3564" b="1">
                <a:effectLst>
                  <a:outerShdw blurRad="30861" dist="30861" dir="2700000" rotWithShape="0">
                    <a:srgbClr val="000000"/>
                  </a:outerShdw>
                </a:effectLst>
                <a:latin typeface="Copperplate Gothic Bold"/>
                <a:ea typeface="Copperplate Gothic Bold"/>
                <a:cs typeface="Copperplate Gothic Bold"/>
                <a:sym typeface="Copperplate Gothic Bold"/>
              </a:defRPr>
            </a:pPr>
            <a:r>
              <a:rPr sz="2800" dirty="0">
                <a:solidFill>
                  <a:schemeClr val="bg1">
                    <a:lumMod val="90000"/>
                    <a:lumOff val="10000"/>
                  </a:schemeClr>
                </a:solidFill>
              </a:rPr>
              <a:t>Personas de </a:t>
            </a:r>
            <a:r>
              <a:rPr sz="2800" dirty="0" err="1">
                <a:solidFill>
                  <a:schemeClr val="bg1">
                    <a:lumMod val="90000"/>
                    <a:lumOff val="10000"/>
                  </a:schemeClr>
                </a:solidFill>
              </a:rPr>
              <a:t>Sabiduría</a:t>
            </a:r>
            <a:r>
              <a:rPr lang="en-US" sz="3550" dirty="0">
                <a:solidFill>
                  <a:schemeClr val="bg1">
                    <a:lumMod val="90000"/>
                    <a:lumOff val="10000"/>
                  </a:schemeClr>
                </a:solidFill>
              </a:rPr>
              <a:t> </a:t>
            </a:r>
            <a:endParaRPr sz="3550" dirty="0">
              <a:solidFill>
                <a:schemeClr val="bg1">
                  <a:lumMod val="90000"/>
                  <a:lumOff val="10000"/>
                </a:schemeClr>
              </a:solidFill>
            </a:endParaRPr>
          </a:p>
        </p:txBody>
      </p:sp>
      <p:sp>
        <p:nvSpPr>
          <p:cNvPr id="6850" name="Rectangle 3"/>
          <p:cNvSpPr txBox="1">
            <a:spLocks noGrp="1"/>
          </p:cNvSpPr>
          <p:nvPr>
            <p:ph type="body" idx="1"/>
          </p:nvPr>
        </p:nvSpPr>
        <p:spPr>
          <a:xfrm>
            <a:off x="745475" y="1113902"/>
            <a:ext cx="10700086" cy="3931535"/>
          </a:xfrm>
          <a:prstGeom prst="rect">
            <a:avLst/>
          </a:prstGeom>
        </p:spPr>
        <p:txBody>
          <a:bodyPr lIns="45719" tIns="45720" rIns="45719" bIns="45720" anchor="t">
            <a:normAutofit lnSpcReduction="10000"/>
          </a:bodyPr>
          <a:lstStyle/>
          <a:p>
            <a:pPr marL="311785" indent="-311785" defTabSz="832104">
              <a:lnSpc>
                <a:spcPct val="90000"/>
              </a:lnSpc>
              <a:spcBef>
                <a:spcPts val="600"/>
              </a:spcBef>
              <a:buSzTx/>
              <a:buFont typeface="Wingdings"/>
              <a:buNone/>
              <a:defRPr sz="2912" b="1">
                <a:solidFill>
                  <a:srgbClr val="002060"/>
                </a:solidFill>
                <a:effectLst/>
                <a:latin typeface="Franklin Gothic Medium"/>
                <a:ea typeface="Franklin Gothic Medium"/>
                <a:cs typeface="Franklin Gothic Medium"/>
                <a:sym typeface="Franklin Gothic Medium"/>
              </a:defRPr>
            </a:pPr>
            <a:r>
              <a:rPr sz="2900" dirty="0"/>
              <a:t>Wisdom in the ancient Near East was a long and respected tradition, and individuals with wisdom formed a special class / </a:t>
            </a:r>
            <a:r>
              <a:rPr sz="2900" dirty="0">
                <a:solidFill>
                  <a:schemeClr val="bg1">
                    <a:lumMod val="90000"/>
                    <a:lumOff val="10000"/>
                  </a:schemeClr>
                </a:solidFill>
              </a:rPr>
              <a:t>La </a:t>
            </a:r>
            <a:r>
              <a:rPr sz="2900" dirty="0" err="1">
                <a:solidFill>
                  <a:schemeClr val="bg1">
                    <a:lumMod val="90000"/>
                    <a:lumOff val="10000"/>
                  </a:schemeClr>
                </a:solidFill>
              </a:rPr>
              <a:t>sabiduría</a:t>
            </a:r>
            <a:r>
              <a:rPr sz="2900" dirty="0">
                <a:solidFill>
                  <a:schemeClr val="bg1">
                    <a:lumMod val="90000"/>
                    <a:lumOff val="10000"/>
                  </a:schemeClr>
                </a:solidFill>
              </a:rPr>
              <a:t> </a:t>
            </a:r>
            <a:r>
              <a:rPr sz="2900" dirty="0" err="1">
                <a:solidFill>
                  <a:schemeClr val="bg1">
                    <a:lumMod val="90000"/>
                    <a:lumOff val="10000"/>
                  </a:schemeClr>
                </a:solidFill>
              </a:rPr>
              <a:t>en</a:t>
            </a:r>
            <a:r>
              <a:rPr sz="2900" dirty="0">
                <a:solidFill>
                  <a:schemeClr val="bg1">
                    <a:lumMod val="90000"/>
                    <a:lumOff val="10000"/>
                  </a:schemeClr>
                </a:solidFill>
              </a:rPr>
              <a:t> </a:t>
            </a:r>
            <a:r>
              <a:rPr sz="2900" dirty="0" err="1">
                <a:solidFill>
                  <a:schemeClr val="bg1">
                    <a:lumMod val="90000"/>
                    <a:lumOff val="10000"/>
                  </a:schemeClr>
                </a:solidFill>
              </a:rPr>
              <a:t>el</a:t>
            </a:r>
            <a:r>
              <a:rPr sz="2900" dirty="0">
                <a:solidFill>
                  <a:schemeClr val="bg1">
                    <a:lumMod val="90000"/>
                    <a:lumOff val="10000"/>
                  </a:schemeClr>
                </a:solidFill>
              </a:rPr>
              <a:t> </a:t>
            </a:r>
            <a:r>
              <a:rPr sz="2900" dirty="0" err="1">
                <a:solidFill>
                  <a:schemeClr val="bg1">
                    <a:lumMod val="90000"/>
                    <a:lumOff val="10000"/>
                  </a:schemeClr>
                </a:solidFill>
              </a:rPr>
              <a:t>antiguo</a:t>
            </a:r>
            <a:r>
              <a:rPr sz="2900" dirty="0">
                <a:solidFill>
                  <a:schemeClr val="bg1">
                    <a:lumMod val="90000"/>
                    <a:lumOff val="10000"/>
                  </a:schemeClr>
                </a:solidFill>
              </a:rPr>
              <a:t> </a:t>
            </a:r>
            <a:r>
              <a:rPr sz="2900" dirty="0" err="1">
                <a:solidFill>
                  <a:schemeClr val="bg1">
                    <a:lumMod val="90000"/>
                    <a:lumOff val="10000"/>
                  </a:schemeClr>
                </a:solidFill>
              </a:rPr>
              <a:t>Cercano</a:t>
            </a:r>
            <a:r>
              <a:rPr sz="2900" dirty="0">
                <a:solidFill>
                  <a:schemeClr val="bg1">
                    <a:lumMod val="90000"/>
                    <a:lumOff val="10000"/>
                  </a:schemeClr>
                </a:solidFill>
              </a:rPr>
              <a:t> Oriente era </a:t>
            </a:r>
            <a:r>
              <a:rPr sz="2900" dirty="0" err="1">
                <a:solidFill>
                  <a:schemeClr val="bg1">
                    <a:lumMod val="90000"/>
                    <a:lumOff val="10000"/>
                  </a:schemeClr>
                </a:solidFill>
              </a:rPr>
              <a:t>una</a:t>
            </a:r>
            <a:r>
              <a:rPr sz="2900" dirty="0">
                <a:solidFill>
                  <a:schemeClr val="bg1">
                    <a:lumMod val="90000"/>
                    <a:lumOff val="10000"/>
                  </a:schemeClr>
                </a:solidFill>
              </a:rPr>
              <a:t> </a:t>
            </a:r>
            <a:r>
              <a:rPr sz="2900" dirty="0" err="1">
                <a:solidFill>
                  <a:schemeClr val="bg1">
                    <a:lumMod val="90000"/>
                    <a:lumOff val="10000"/>
                  </a:schemeClr>
                </a:solidFill>
              </a:rPr>
              <a:t>larga</a:t>
            </a:r>
            <a:r>
              <a:rPr sz="2900" dirty="0">
                <a:solidFill>
                  <a:schemeClr val="bg1">
                    <a:lumMod val="90000"/>
                    <a:lumOff val="10000"/>
                  </a:schemeClr>
                </a:solidFill>
              </a:rPr>
              <a:t> y </a:t>
            </a:r>
            <a:r>
              <a:rPr sz="2900" dirty="0" err="1">
                <a:solidFill>
                  <a:schemeClr val="bg1">
                    <a:lumMod val="90000"/>
                    <a:lumOff val="10000"/>
                  </a:schemeClr>
                </a:solidFill>
              </a:rPr>
              <a:t>respetada</a:t>
            </a:r>
            <a:r>
              <a:rPr sz="2900" dirty="0">
                <a:solidFill>
                  <a:schemeClr val="bg1">
                    <a:lumMod val="90000"/>
                    <a:lumOff val="10000"/>
                  </a:schemeClr>
                </a:solidFill>
              </a:rPr>
              <a:t> </a:t>
            </a:r>
            <a:r>
              <a:rPr sz="2900" dirty="0" err="1">
                <a:solidFill>
                  <a:schemeClr val="bg1">
                    <a:lumMod val="90000"/>
                    <a:lumOff val="10000"/>
                  </a:schemeClr>
                </a:solidFill>
              </a:rPr>
              <a:t>tradición</a:t>
            </a:r>
            <a:r>
              <a:rPr sz="2900" dirty="0">
                <a:solidFill>
                  <a:schemeClr val="bg1">
                    <a:lumMod val="90000"/>
                    <a:lumOff val="10000"/>
                  </a:schemeClr>
                </a:solidFill>
              </a:rPr>
              <a:t>, y las personas sabias </a:t>
            </a:r>
            <a:r>
              <a:rPr sz="2900" dirty="0" err="1">
                <a:solidFill>
                  <a:schemeClr val="bg1">
                    <a:lumMod val="90000"/>
                    <a:lumOff val="10000"/>
                  </a:schemeClr>
                </a:solidFill>
              </a:rPr>
              <a:t>formaban</a:t>
            </a:r>
            <a:r>
              <a:rPr sz="2900" dirty="0">
                <a:solidFill>
                  <a:schemeClr val="bg1">
                    <a:lumMod val="90000"/>
                    <a:lumOff val="10000"/>
                  </a:schemeClr>
                </a:solidFill>
              </a:rPr>
              <a:t> </a:t>
            </a:r>
            <a:r>
              <a:rPr sz="2900" dirty="0" err="1">
                <a:solidFill>
                  <a:schemeClr val="bg1">
                    <a:lumMod val="90000"/>
                    <a:lumOff val="10000"/>
                  </a:schemeClr>
                </a:solidFill>
              </a:rPr>
              <a:t>una</a:t>
            </a:r>
            <a:r>
              <a:rPr sz="2900" dirty="0">
                <a:solidFill>
                  <a:schemeClr val="bg1">
                    <a:lumMod val="90000"/>
                    <a:lumOff val="10000"/>
                  </a:schemeClr>
                </a:solidFill>
              </a:rPr>
              <a:t> </a:t>
            </a:r>
            <a:r>
              <a:rPr sz="2900" dirty="0" err="1">
                <a:solidFill>
                  <a:schemeClr val="bg1">
                    <a:lumMod val="90000"/>
                    <a:lumOff val="10000"/>
                  </a:schemeClr>
                </a:solidFill>
              </a:rPr>
              <a:t>clase</a:t>
            </a:r>
            <a:r>
              <a:rPr sz="2900" dirty="0">
                <a:solidFill>
                  <a:schemeClr val="bg1">
                    <a:lumMod val="90000"/>
                    <a:lumOff val="10000"/>
                  </a:schemeClr>
                </a:solidFill>
              </a:rPr>
              <a:t> especial. </a:t>
            </a:r>
            <a:r>
              <a:rPr sz="2500" dirty="0">
                <a:latin typeface="Arial Narrow"/>
                <a:ea typeface="Arial Narrow"/>
                <a:cs typeface="Arial Narrow"/>
                <a:sym typeface="Arial Narrow"/>
              </a:rPr>
              <a:t>(cf. Ex. 7:11; Dt. 1:13; Est. 1:13-14; Job 15:17-18; 34:2; Pro. 1:5-6; Je. 8:8-9; 10:7; Ob/Ab 8).</a:t>
            </a:r>
            <a:endParaRPr lang="en-US" sz="2500" dirty="0"/>
          </a:p>
          <a:p>
            <a:pPr marL="311785" indent="-311785" defTabSz="832104">
              <a:lnSpc>
                <a:spcPct val="90000"/>
              </a:lnSpc>
              <a:spcBef>
                <a:spcPts val="600"/>
              </a:spcBef>
              <a:defRPr sz="2548">
                <a:effectLst>
                  <a:outerShdw blurRad="34671" dist="34671" dir="2700000" rotWithShape="0">
                    <a:srgbClr val="000000"/>
                  </a:outerShdw>
                </a:effectLst>
                <a:latin typeface="HebrewTh"/>
                <a:ea typeface="HebrewTh"/>
                <a:cs typeface="HebrewTh"/>
                <a:sym typeface="HebrewTh"/>
              </a:defRPr>
            </a:pPr>
            <a:r>
              <a:rPr lang="en-US" sz="2800" dirty="0" err="1">
                <a:latin typeface="Corbel"/>
              </a:rPr>
              <a:t>חכם</a:t>
            </a:r>
            <a:r>
              <a:rPr lang="en-US" sz="2500" i="1" dirty="0">
                <a:solidFill>
                  <a:srgbClr val="FFFF00"/>
                </a:solidFill>
                <a:latin typeface="Corbel"/>
                <a:ea typeface="Corbel"/>
                <a:cs typeface="Corbel"/>
                <a:sym typeface="Corbel"/>
              </a:rPr>
              <a:t> </a:t>
            </a:r>
            <a:r>
              <a:rPr lang="en-US" sz="2500" i="1" dirty="0">
                <a:latin typeface="Corbel"/>
                <a:ea typeface="Corbel"/>
                <a:cs typeface="Corbel"/>
                <a:sym typeface="Corbel"/>
              </a:rPr>
              <a:t>(</a:t>
            </a:r>
            <a:r>
              <a:rPr lang="en-US" sz="2500" i="1" dirty="0">
                <a:solidFill>
                  <a:srgbClr val="FFFF00"/>
                </a:solidFill>
                <a:latin typeface="Corbel"/>
                <a:ea typeface="Corbel"/>
                <a:cs typeface="Corbel"/>
                <a:sym typeface="Corbel"/>
              </a:rPr>
              <a:t>=</a:t>
            </a:r>
            <a:r>
              <a:rPr sz="2500" i="1" dirty="0">
                <a:solidFill>
                  <a:srgbClr val="FFFF00"/>
                </a:solidFill>
                <a:latin typeface="Corbel"/>
                <a:ea typeface="Corbel"/>
                <a:cs typeface="Corbel"/>
                <a:sym typeface="Corbel"/>
              </a:rPr>
              <a:t> the wise man or wise woman</a:t>
            </a:r>
            <a:r>
              <a:rPr sz="2500" i="1" dirty="0">
                <a:latin typeface="Corbel"/>
                <a:ea typeface="Corbel"/>
                <a:cs typeface="Corbel"/>
                <a:sym typeface="Corbel"/>
              </a:rPr>
              <a:t> / hombre o </a:t>
            </a:r>
            <a:r>
              <a:rPr sz="2500" i="1" dirty="0" err="1">
                <a:latin typeface="Corbel"/>
                <a:ea typeface="Corbel"/>
                <a:cs typeface="Corbel"/>
                <a:sym typeface="Corbel"/>
              </a:rPr>
              <a:t>mujer</a:t>
            </a:r>
            <a:r>
              <a:rPr sz="2500" i="1" dirty="0">
                <a:latin typeface="Corbel"/>
                <a:ea typeface="Corbel"/>
                <a:cs typeface="Corbel"/>
                <a:sym typeface="Corbel"/>
              </a:rPr>
              <a:t> sabia)</a:t>
            </a:r>
            <a:endParaRPr sz="2500" i="1" dirty="0">
              <a:latin typeface="Corbel"/>
              <a:ea typeface="Corbel"/>
              <a:cs typeface="Corbel"/>
            </a:endParaRPr>
          </a:p>
          <a:p>
            <a:pPr marL="311785" indent="-311785" defTabSz="832104">
              <a:lnSpc>
                <a:spcPct val="90000"/>
              </a:lnSpc>
              <a:spcBef>
                <a:spcPts val="600"/>
              </a:spcBef>
              <a:defRPr sz="2548">
                <a:effectLst>
                  <a:outerShdw blurRad="34671" dist="34671" dir="2700000" rotWithShape="0">
                    <a:srgbClr val="000000"/>
                  </a:outerShdw>
                </a:effectLst>
                <a:latin typeface="HebrewTh"/>
                <a:ea typeface="HebrewTh"/>
                <a:cs typeface="HebrewTh"/>
                <a:sym typeface="HebrewTh"/>
              </a:defRPr>
            </a:pPr>
            <a:r>
              <a:rPr lang="en-US" sz="2800" dirty="0" err="1">
                <a:latin typeface="Corbel"/>
              </a:rPr>
              <a:t>חכמה</a:t>
            </a:r>
            <a:r>
              <a:rPr lang="en-US" sz="2500" i="1" dirty="0">
                <a:latin typeface="Corbel"/>
                <a:sym typeface="Corbel"/>
              </a:rPr>
              <a:t> </a:t>
            </a:r>
            <a:r>
              <a:rPr lang="en-US" sz="2500" i="1" dirty="0">
                <a:latin typeface="Corbel"/>
                <a:ea typeface="Corbel"/>
                <a:cs typeface="Corbel"/>
                <a:sym typeface="Corbel"/>
              </a:rPr>
              <a:t> (</a:t>
            </a:r>
            <a:r>
              <a:rPr lang="en-US" sz="2500" i="1" dirty="0">
                <a:solidFill>
                  <a:srgbClr val="FFFF00"/>
                </a:solidFill>
                <a:latin typeface="Corbel"/>
                <a:ea typeface="Corbel"/>
                <a:cs typeface="Corbel"/>
                <a:sym typeface="Corbel"/>
              </a:rPr>
              <a:t>=</a:t>
            </a:r>
            <a:r>
              <a:rPr sz="2500" i="1" dirty="0">
                <a:solidFill>
                  <a:srgbClr val="FFFF00"/>
                </a:solidFill>
                <a:latin typeface="Corbel"/>
                <a:ea typeface="Corbel"/>
                <a:cs typeface="Corbel"/>
                <a:sym typeface="Corbel"/>
              </a:rPr>
              <a:t> wisdom, technical skill, aptitude, good sense</a:t>
            </a:r>
            <a:r>
              <a:rPr sz="2500" i="1" dirty="0">
                <a:latin typeface="Corbel"/>
                <a:ea typeface="Corbel"/>
                <a:cs typeface="Corbel"/>
                <a:sym typeface="Corbel"/>
              </a:rPr>
              <a:t> / </a:t>
            </a:r>
            <a:r>
              <a:rPr sz="2500" i="1" dirty="0" err="1">
                <a:latin typeface="Corbel"/>
                <a:ea typeface="Corbel"/>
                <a:cs typeface="Corbel"/>
                <a:sym typeface="Corbel"/>
              </a:rPr>
              <a:t>sabiduría</a:t>
            </a:r>
            <a:r>
              <a:rPr sz="2500" i="1" dirty="0">
                <a:latin typeface="Corbel"/>
                <a:ea typeface="Corbel"/>
                <a:cs typeface="Corbel"/>
                <a:sym typeface="Corbel"/>
              </a:rPr>
              <a:t>, </a:t>
            </a:r>
            <a:r>
              <a:rPr sz="2500" i="1" dirty="0" err="1">
                <a:latin typeface="Corbel"/>
                <a:ea typeface="Corbel"/>
                <a:cs typeface="Corbel"/>
                <a:sym typeface="Corbel"/>
              </a:rPr>
              <a:t>habilidad</a:t>
            </a:r>
            <a:r>
              <a:rPr sz="2500" i="1" dirty="0">
                <a:latin typeface="Corbel"/>
                <a:ea typeface="Corbel"/>
                <a:cs typeface="Corbel"/>
                <a:sym typeface="Corbel"/>
              </a:rPr>
              <a:t> </a:t>
            </a:r>
            <a:r>
              <a:rPr sz="2500" i="1" dirty="0" err="1">
                <a:latin typeface="Corbel"/>
                <a:ea typeface="Corbel"/>
                <a:cs typeface="Corbel"/>
                <a:sym typeface="Corbel"/>
              </a:rPr>
              <a:t>técnica</a:t>
            </a:r>
            <a:r>
              <a:rPr sz="2500" i="1" dirty="0">
                <a:latin typeface="Corbel"/>
                <a:ea typeface="Corbel"/>
                <a:cs typeface="Corbel"/>
                <a:sym typeface="Corbel"/>
              </a:rPr>
              <a:t>, </a:t>
            </a:r>
            <a:r>
              <a:rPr sz="2500" i="1" dirty="0" err="1">
                <a:latin typeface="Corbel"/>
                <a:ea typeface="Corbel"/>
                <a:cs typeface="Corbel"/>
                <a:sym typeface="Corbel"/>
              </a:rPr>
              <a:t>aptitud</a:t>
            </a:r>
            <a:r>
              <a:rPr sz="2500" i="1" dirty="0">
                <a:latin typeface="Corbel"/>
                <a:ea typeface="Corbel"/>
                <a:cs typeface="Corbel"/>
                <a:sym typeface="Corbel"/>
              </a:rPr>
              <a:t>, </a:t>
            </a:r>
            <a:r>
              <a:rPr sz="2500" i="1" dirty="0" err="1">
                <a:latin typeface="Corbel"/>
                <a:ea typeface="Corbel"/>
                <a:cs typeface="Corbel"/>
                <a:sym typeface="Corbel"/>
              </a:rPr>
              <a:t>buen</a:t>
            </a:r>
            <a:r>
              <a:rPr sz="2500" i="1" dirty="0">
                <a:latin typeface="Corbel"/>
                <a:ea typeface="Corbel"/>
                <a:cs typeface="Corbel"/>
                <a:sym typeface="Corbel"/>
              </a:rPr>
              <a:t> </a:t>
            </a:r>
            <a:r>
              <a:rPr sz="2500" i="1" dirty="0" err="1">
                <a:latin typeface="Corbel"/>
                <a:ea typeface="Corbel"/>
                <a:cs typeface="Corbel"/>
                <a:sym typeface="Corbel"/>
              </a:rPr>
              <a:t>sentido</a:t>
            </a:r>
            <a:r>
              <a:rPr sz="2500" i="1" dirty="0">
                <a:latin typeface="Corbel"/>
                <a:ea typeface="Corbel"/>
                <a:cs typeface="Corbel"/>
                <a:sym typeface="Corbel"/>
              </a:rPr>
              <a:t>)</a:t>
            </a:r>
            <a:endParaRPr sz="2500" i="1" dirty="0">
              <a:latin typeface="Corbel"/>
              <a:ea typeface="Corbel"/>
              <a:cs typeface="Corbel"/>
            </a:endParaRPr>
          </a:p>
          <a:p>
            <a:pPr marL="311785" indent="-311785" defTabSz="832104">
              <a:lnSpc>
                <a:spcPct val="90000"/>
              </a:lnSpc>
              <a:spcBef>
                <a:spcPts val="600"/>
              </a:spcBef>
              <a:defRPr sz="2548">
                <a:effectLst>
                  <a:outerShdw blurRad="34671" dist="34671" dir="2700000" rotWithShape="0">
                    <a:srgbClr val="000000"/>
                  </a:outerShdw>
                </a:effectLst>
                <a:latin typeface="HebrewTh"/>
                <a:ea typeface="HebrewTh"/>
                <a:cs typeface="HebrewTh"/>
                <a:sym typeface="HebrewTh"/>
              </a:defRPr>
            </a:pPr>
            <a:r>
              <a:rPr lang="en-US" sz="2800" dirty="0" err="1">
                <a:latin typeface="Corbel"/>
                <a:sym typeface="Corbel"/>
              </a:rPr>
              <a:t>בינה</a:t>
            </a:r>
            <a:r>
              <a:rPr lang="en-US" sz="2500" i="1" dirty="0">
                <a:latin typeface="Corbel"/>
                <a:sym typeface="Corbel"/>
              </a:rPr>
              <a:t> </a:t>
            </a:r>
            <a:r>
              <a:rPr lang="en-US" sz="2500" i="1" dirty="0">
                <a:latin typeface="Corbel"/>
                <a:ea typeface="Corbel"/>
                <a:cs typeface="Corbel"/>
                <a:sym typeface="Corbel"/>
              </a:rPr>
              <a:t> (</a:t>
            </a:r>
            <a:r>
              <a:rPr lang="en-US" sz="2500" i="1" dirty="0">
                <a:solidFill>
                  <a:srgbClr val="FFFF00"/>
                </a:solidFill>
                <a:latin typeface="Corbel"/>
                <a:ea typeface="Corbel"/>
                <a:cs typeface="Corbel"/>
                <a:sym typeface="Corbel"/>
              </a:rPr>
              <a:t>=</a:t>
            </a:r>
            <a:r>
              <a:rPr sz="2500" i="1" dirty="0">
                <a:solidFill>
                  <a:srgbClr val="FFFF00"/>
                </a:solidFill>
                <a:latin typeface="Corbel"/>
                <a:ea typeface="Corbel"/>
                <a:cs typeface="Corbel"/>
                <a:sym typeface="Corbel"/>
              </a:rPr>
              <a:t> insight, understanding</a:t>
            </a:r>
            <a:r>
              <a:rPr sz="2500" i="1" dirty="0">
                <a:latin typeface="Corbel"/>
                <a:ea typeface="Corbel"/>
                <a:cs typeface="Corbel"/>
                <a:sym typeface="Corbel"/>
              </a:rPr>
              <a:t> / </a:t>
            </a:r>
            <a:r>
              <a:rPr sz="2500" i="1" dirty="0" err="1">
                <a:latin typeface="Corbel"/>
                <a:ea typeface="Corbel"/>
                <a:cs typeface="Corbel"/>
                <a:sym typeface="Corbel"/>
              </a:rPr>
              <a:t>perspicacia</a:t>
            </a:r>
            <a:r>
              <a:rPr sz="2500" i="1" dirty="0">
                <a:latin typeface="Corbel"/>
                <a:ea typeface="Corbel"/>
                <a:cs typeface="Corbel"/>
                <a:sym typeface="Corbel"/>
              </a:rPr>
              <a:t>, </a:t>
            </a:r>
            <a:r>
              <a:rPr sz="2500" i="1" dirty="0" err="1">
                <a:latin typeface="Corbel"/>
                <a:ea typeface="Corbel"/>
                <a:cs typeface="Corbel"/>
                <a:sym typeface="Corbel"/>
              </a:rPr>
              <a:t>comprensión</a:t>
            </a:r>
            <a:r>
              <a:rPr sz="2500" i="1" dirty="0">
                <a:latin typeface="Corbel"/>
                <a:ea typeface="Corbel"/>
                <a:cs typeface="Corbel"/>
                <a:sym typeface="Corbel"/>
              </a:rPr>
              <a:t>)</a:t>
            </a:r>
            <a:endParaRPr sz="2500" i="1" dirty="0">
              <a:latin typeface="Corbel"/>
              <a:ea typeface="Corbel"/>
              <a:cs typeface="Corbel"/>
            </a:endParaRPr>
          </a:p>
        </p:txBody>
      </p:sp>
      <p:sp>
        <p:nvSpPr>
          <p:cNvPr id="6851" name="Text Box 4"/>
          <p:cNvSpPr txBox="1"/>
          <p:nvPr/>
        </p:nvSpPr>
        <p:spPr>
          <a:xfrm>
            <a:off x="561474" y="4978400"/>
            <a:ext cx="11053010" cy="1431161"/>
          </a:xfrm>
          <a:prstGeom prst="rect">
            <a:avLst/>
          </a:prstGeom>
          <a:solidFill>
            <a:srgbClr val="7C784E"/>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lvl1pPr algn="ctr" defTabSz="914400">
              <a:spcBef>
                <a:spcPts val="1900"/>
              </a:spcBef>
              <a:defRPr sz="2900">
                <a:solidFill>
                  <a:srgbClr val="FFFF00"/>
                </a:solidFill>
                <a:effectLst>
                  <a:outerShdw blurRad="38100" dist="38100" dir="2700000" rotWithShape="0">
                    <a:srgbClr val="000000"/>
                  </a:outerShdw>
                </a:effectLst>
                <a:latin typeface="Agency FB"/>
                <a:ea typeface="Agency FB"/>
                <a:cs typeface="Agency FB"/>
                <a:sym typeface="Agency FB"/>
              </a:defRPr>
            </a:lvl1pPr>
          </a:lstStyle>
          <a:p>
            <a:r>
              <a:rPr dirty="0"/>
              <a:t>Wise men were an essential part of the royal court, standing as personal advisors to the king </a:t>
            </a:r>
            <a:r>
              <a:rPr dirty="0">
                <a:solidFill>
                  <a:srgbClr val="FFFFFF"/>
                </a:solidFill>
              </a:rPr>
              <a:t>/ Los </a:t>
            </a:r>
            <a:r>
              <a:rPr dirty="0" err="1">
                <a:solidFill>
                  <a:srgbClr val="FFFFFF"/>
                </a:solidFill>
              </a:rPr>
              <a:t>sabios</a:t>
            </a:r>
            <a:r>
              <a:rPr dirty="0">
                <a:solidFill>
                  <a:srgbClr val="FFFFFF"/>
                </a:solidFill>
              </a:rPr>
              <a:t> </a:t>
            </a:r>
            <a:r>
              <a:rPr dirty="0" err="1">
                <a:solidFill>
                  <a:srgbClr val="FFFFFF"/>
                </a:solidFill>
              </a:rPr>
              <a:t>eran</a:t>
            </a:r>
            <a:r>
              <a:rPr dirty="0">
                <a:solidFill>
                  <a:srgbClr val="FFFFFF"/>
                </a:solidFill>
              </a:rPr>
              <a:t> </a:t>
            </a:r>
            <a:r>
              <a:rPr dirty="0" err="1">
                <a:solidFill>
                  <a:srgbClr val="FFFFFF"/>
                </a:solidFill>
              </a:rPr>
              <a:t>una</a:t>
            </a:r>
            <a:r>
              <a:rPr dirty="0">
                <a:solidFill>
                  <a:srgbClr val="FFFFFF"/>
                </a:solidFill>
              </a:rPr>
              <a:t> </a:t>
            </a:r>
            <a:r>
              <a:rPr dirty="0" err="1">
                <a:solidFill>
                  <a:srgbClr val="FFFFFF"/>
                </a:solidFill>
              </a:rPr>
              <a:t>parte</a:t>
            </a:r>
            <a:r>
              <a:rPr dirty="0">
                <a:solidFill>
                  <a:srgbClr val="FFFFFF"/>
                </a:solidFill>
              </a:rPr>
              <a:t> </a:t>
            </a:r>
            <a:r>
              <a:rPr dirty="0" err="1">
                <a:solidFill>
                  <a:srgbClr val="FFFFFF"/>
                </a:solidFill>
              </a:rPr>
              <a:t>esencial</a:t>
            </a:r>
            <a:r>
              <a:rPr dirty="0">
                <a:solidFill>
                  <a:srgbClr val="FFFFFF"/>
                </a:solidFill>
              </a:rPr>
              <a:t> de la corte real, </a:t>
            </a:r>
            <a:r>
              <a:rPr dirty="0" err="1">
                <a:solidFill>
                  <a:srgbClr val="FFFFFF"/>
                </a:solidFill>
              </a:rPr>
              <a:t>como</a:t>
            </a:r>
            <a:r>
              <a:rPr dirty="0">
                <a:solidFill>
                  <a:srgbClr val="FFFFFF"/>
                </a:solidFill>
              </a:rPr>
              <a:t> </a:t>
            </a:r>
            <a:r>
              <a:rPr dirty="0" err="1">
                <a:solidFill>
                  <a:srgbClr val="FFFFFF"/>
                </a:solidFill>
              </a:rPr>
              <a:t>asesores</a:t>
            </a:r>
            <a:r>
              <a:rPr dirty="0">
                <a:solidFill>
                  <a:srgbClr val="FFFFFF"/>
                </a:solidFill>
              </a:rPr>
              <a:t> </a:t>
            </a:r>
            <a:r>
              <a:rPr dirty="0" err="1">
                <a:solidFill>
                  <a:srgbClr val="FFFFFF"/>
                </a:solidFill>
              </a:rPr>
              <a:t>personales</a:t>
            </a:r>
            <a:r>
              <a:rPr dirty="0">
                <a:solidFill>
                  <a:srgbClr val="FFFFFF"/>
                </a:solidFill>
              </a:rPr>
              <a:t> del </a:t>
            </a:r>
            <a:r>
              <a:rPr dirty="0" err="1">
                <a:solidFill>
                  <a:srgbClr val="FFFFFF"/>
                </a:solidFill>
              </a:rPr>
              <a:t>rey</a:t>
            </a:r>
            <a:r>
              <a:rPr dirty="0">
                <a:solidFill>
                  <a:srgbClr val="FFFFFF"/>
                </a:solidFill>
              </a:rPr>
              <a:t>.</a:t>
            </a:r>
            <a:r>
              <a:rPr dirty="0"/>
              <a:t>(cf. Je. 50:35; 51:57).</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9" name="Title 1"/>
          <p:cNvSpPr txBox="1">
            <a:spLocks noGrp="1"/>
          </p:cNvSpPr>
          <p:nvPr>
            <p:ph type="title"/>
          </p:nvPr>
        </p:nvSpPr>
        <p:spPr>
          <a:prstGeom prst="rect">
            <a:avLst/>
          </a:prstGeom>
        </p:spPr>
        <p:txBody>
          <a:bodyPr/>
          <a:lstStyle>
            <a:lvl1pPr>
              <a:defRPr b="1">
                <a:solidFill>
                  <a:srgbClr val="FFC000"/>
                </a:solidFill>
                <a:latin typeface="Eras Bold ITC"/>
                <a:ea typeface="Eras Bold ITC"/>
                <a:cs typeface="Eras Bold ITC"/>
                <a:sym typeface="Eras Bold ITC"/>
              </a:defRPr>
            </a:lvl1pPr>
          </a:lstStyle>
          <a:p>
            <a:r>
              <a:t>Suplementos al Texto Masorético</a:t>
            </a:r>
          </a:p>
        </p:txBody>
      </p:sp>
      <p:sp>
        <p:nvSpPr>
          <p:cNvPr id="6640" name="Content Placeholder 2"/>
          <p:cNvSpPr txBox="1">
            <a:spLocks noGrp="1"/>
          </p:cNvSpPr>
          <p:nvPr>
            <p:ph type="body" idx="1"/>
          </p:nvPr>
        </p:nvSpPr>
        <p:spPr>
          <a:xfrm>
            <a:off x="955343" y="1600200"/>
            <a:ext cx="10372299" cy="4953000"/>
          </a:xfrm>
          <a:prstGeom prst="rect">
            <a:avLst/>
          </a:prstGeom>
        </p:spPr>
        <p:txBody>
          <a:bodyPr/>
          <a:lstStyle/>
          <a:p>
            <a:pPr marL="0" indent="0">
              <a:buSzTx/>
              <a:buFont typeface="Wingdings"/>
              <a:buNone/>
              <a:defRPr b="1">
                <a:solidFill>
                  <a:srgbClr val="FFFF99"/>
                </a:solidFill>
                <a:latin typeface="Eras Demi ITC"/>
                <a:ea typeface="Eras Demi ITC"/>
                <a:cs typeface="Eras Demi ITC"/>
                <a:sym typeface="Eras Demi ITC"/>
              </a:defRPr>
            </a:pPr>
            <a:r>
              <a:t>Varios suplementos importantes del Texto Masorético ayudan en la tarea de traducción de la Biblia. Éstos incluyen:</a:t>
            </a:r>
          </a:p>
          <a:p>
            <a:pPr>
              <a:spcBef>
                <a:spcPts val="600"/>
              </a:spcBef>
              <a:defRPr sz="2800" b="1" i="1">
                <a:solidFill>
                  <a:srgbClr val="FFFF00"/>
                </a:solidFill>
                <a:latin typeface="Arial Narrow"/>
                <a:ea typeface="Arial Narrow"/>
                <a:cs typeface="Arial Narrow"/>
                <a:sym typeface="Arial Narrow"/>
              </a:defRPr>
            </a:pPr>
            <a:r>
              <a:t>Rollos del Mar Muerto </a:t>
            </a:r>
            <a:r>
              <a:rPr b="0">
                <a:solidFill>
                  <a:srgbClr val="FFFFFF"/>
                </a:solidFill>
              </a:rPr>
              <a:t>(textos fragmentados de Qumrán que datan de antes de la época de Jesús, ca. 200 a. C.)</a:t>
            </a:r>
          </a:p>
          <a:p>
            <a:pPr>
              <a:spcBef>
                <a:spcPts val="600"/>
              </a:spcBef>
              <a:defRPr sz="2800" b="1" i="1">
                <a:solidFill>
                  <a:srgbClr val="FFFF00"/>
                </a:solidFill>
                <a:latin typeface="Arial Narrow"/>
                <a:ea typeface="Arial Narrow"/>
                <a:cs typeface="Arial Narrow"/>
                <a:sym typeface="Arial Narrow"/>
              </a:defRPr>
            </a:pPr>
            <a:r>
              <a:t>Septuaginta </a:t>
            </a:r>
            <a:r>
              <a:rPr b="0">
                <a:solidFill>
                  <a:srgbClr val="FFFFFF"/>
                </a:solidFill>
              </a:rPr>
              <a:t>(traducción de la Biblia hebrea al griego de aproximadamente 250 a. C.)</a:t>
            </a:r>
          </a:p>
          <a:p>
            <a:pPr>
              <a:spcBef>
                <a:spcPts val="600"/>
              </a:spcBef>
              <a:defRPr sz="2800" b="1" i="1">
                <a:solidFill>
                  <a:srgbClr val="FFFF00"/>
                </a:solidFill>
                <a:latin typeface="Arial Narrow"/>
                <a:ea typeface="Arial Narrow"/>
                <a:cs typeface="Arial Narrow"/>
                <a:sym typeface="Arial Narrow"/>
              </a:defRPr>
            </a:pPr>
            <a:r>
              <a:t>Tárgum</a:t>
            </a:r>
            <a:r>
              <a:rPr b="0">
                <a:solidFill>
                  <a:srgbClr val="FFFFFF"/>
                </a:solidFill>
              </a:rPr>
              <a:t> (paráfrasis arameas y traducciones de la Biblia hebrea para la sinagoga de la época de Jesús)</a:t>
            </a:r>
          </a:p>
        </p:txBody>
      </p:sp>
      <p:sp>
        <p:nvSpPr>
          <p:cNvPr id="6641" name="Slide Number Placeholder 3"/>
          <p:cNvSpPr txBox="1">
            <a:spLocks noGrp="1"/>
          </p:cNvSpPr>
          <p:nvPr>
            <p:ph type="sldNum" sz="quarter" idx="2"/>
          </p:nvPr>
        </p:nvSpPr>
        <p:spPr>
          <a:xfrm>
            <a:off x="11407628" y="6248400"/>
            <a:ext cx="174772"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640">
                                            <p:bg/>
                                          </p:spTgt>
                                        </p:tgtEl>
                                        <p:attrNameLst>
                                          <p:attrName>style.visibility</p:attrName>
                                        </p:attrNameLst>
                                      </p:cBhvr>
                                      <p:to>
                                        <p:strVal val="visible"/>
                                      </p:to>
                                    </p:set>
                                    <p:anim calcmode="lin" valueType="num">
                                      <p:cBhvr>
                                        <p:cTn id="7" dur="500" fill="hold"/>
                                        <p:tgtEl>
                                          <p:spTgt spid="6640">
                                            <p:bg/>
                                          </p:spTgt>
                                        </p:tgtEl>
                                        <p:attrNameLst>
                                          <p:attrName>ppt_w</p:attrName>
                                        </p:attrNameLst>
                                      </p:cBhvr>
                                      <p:tavLst>
                                        <p:tav tm="0">
                                          <p:val>
                                            <p:fltVal val="0"/>
                                          </p:val>
                                        </p:tav>
                                        <p:tav tm="100000">
                                          <p:val>
                                            <p:strVal val="#ppt_w"/>
                                          </p:val>
                                        </p:tav>
                                      </p:tavLst>
                                    </p:anim>
                                    <p:anim calcmode="lin" valueType="num">
                                      <p:cBhvr>
                                        <p:cTn id="8" dur="500" fill="hold"/>
                                        <p:tgtEl>
                                          <p:spTgt spid="664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640">
                                            <p:txEl>
                                              <p:pRg st="0" end="0"/>
                                            </p:txEl>
                                          </p:spTgt>
                                        </p:tgtEl>
                                        <p:attrNameLst>
                                          <p:attrName>style.visibility</p:attrName>
                                        </p:attrNameLst>
                                      </p:cBhvr>
                                      <p:to>
                                        <p:strVal val="visible"/>
                                      </p:to>
                                    </p:set>
                                    <p:anim calcmode="lin" valueType="num">
                                      <p:cBhvr>
                                        <p:cTn id="11" dur="500" fill="hold"/>
                                        <p:tgtEl>
                                          <p:spTgt spid="664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64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640">
                                            <p:txEl>
                                              <p:pRg st="1" end="1"/>
                                            </p:txEl>
                                          </p:spTgt>
                                        </p:tgtEl>
                                        <p:attrNameLst>
                                          <p:attrName>style.visibility</p:attrName>
                                        </p:attrNameLst>
                                      </p:cBhvr>
                                      <p:to>
                                        <p:strVal val="visible"/>
                                      </p:to>
                                    </p:set>
                                    <p:anim calcmode="lin" valueType="num">
                                      <p:cBhvr>
                                        <p:cTn id="17" dur="500" fill="hold"/>
                                        <p:tgtEl>
                                          <p:spTgt spid="664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64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640">
                                            <p:txEl>
                                              <p:pRg st="2" end="2"/>
                                            </p:txEl>
                                          </p:spTgt>
                                        </p:tgtEl>
                                        <p:attrNameLst>
                                          <p:attrName>style.visibility</p:attrName>
                                        </p:attrNameLst>
                                      </p:cBhvr>
                                      <p:to>
                                        <p:strVal val="visible"/>
                                      </p:to>
                                    </p:set>
                                    <p:anim calcmode="lin" valueType="num">
                                      <p:cBhvr>
                                        <p:cTn id="23" dur="500" fill="hold"/>
                                        <p:tgtEl>
                                          <p:spTgt spid="664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64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640">
                                            <p:txEl>
                                              <p:pRg st="3" end="3"/>
                                            </p:txEl>
                                          </p:spTgt>
                                        </p:tgtEl>
                                        <p:attrNameLst>
                                          <p:attrName>style.visibility</p:attrName>
                                        </p:attrNameLst>
                                      </p:cBhvr>
                                      <p:to>
                                        <p:strVal val="visible"/>
                                      </p:to>
                                    </p:set>
                                    <p:anim calcmode="lin" valueType="num">
                                      <p:cBhvr>
                                        <p:cTn id="29" dur="500" fill="hold"/>
                                        <p:tgtEl>
                                          <p:spTgt spid="6640">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664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0" grpId="1" build="p"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4" name="Rectangle 2"/>
          <p:cNvSpPr txBox="1">
            <a:spLocks noGrp="1"/>
          </p:cNvSpPr>
          <p:nvPr>
            <p:ph type="title"/>
          </p:nvPr>
        </p:nvSpPr>
        <p:spPr>
          <a:prstGeom prst="rect">
            <a:avLst/>
          </a:prstGeom>
        </p:spPr>
        <p:txBody>
          <a:bodyPr lIns="45719" tIns="45720" rIns="45719" bIns="45720" anchor="ctr">
            <a:normAutofit fontScale="90000"/>
          </a:bodyPr>
          <a:lstStyle/>
          <a:p>
            <a:pPr defTabSz="804672">
              <a:defRPr sz="3872" b="1">
                <a:effectLst>
                  <a:outerShdw blurRad="33528" dist="33528" dir="2700000" rotWithShape="0">
                    <a:srgbClr val="000000"/>
                  </a:outerShdw>
                </a:effectLst>
                <a:latin typeface="Copperplate Gothic Bold"/>
                <a:ea typeface="Copperplate Gothic Bold"/>
                <a:cs typeface="Copperplate Gothic Bold"/>
                <a:sym typeface="Copperplate Gothic Bold"/>
              </a:defRPr>
            </a:pPr>
            <a:r>
              <a:rPr sz="3850" dirty="0">
                <a:solidFill>
                  <a:srgbClr val="002060"/>
                </a:solidFill>
              </a:rPr>
              <a:t>Wisdom in the Ancient Near East</a:t>
            </a:r>
          </a:p>
          <a:p>
            <a:pPr defTabSz="804672">
              <a:defRPr sz="3872" b="1">
                <a:effectLst>
                  <a:outerShdw blurRad="33528" dist="33528" dir="2700000" rotWithShape="0">
                    <a:srgbClr val="000000"/>
                  </a:outerShdw>
                </a:effectLst>
                <a:latin typeface="Copperplate Gothic Bold"/>
                <a:ea typeface="Copperplate Gothic Bold"/>
                <a:cs typeface="Copperplate Gothic Bold"/>
                <a:sym typeface="Copperplate Gothic Bold"/>
              </a:defRPr>
            </a:pPr>
            <a:r>
              <a:rPr sz="3850" dirty="0" err="1">
                <a:solidFill>
                  <a:schemeClr val="bg1">
                    <a:lumMod val="90000"/>
                    <a:lumOff val="10000"/>
                  </a:schemeClr>
                </a:solidFill>
              </a:rPr>
              <a:t>Sabiduría</a:t>
            </a:r>
            <a:r>
              <a:rPr sz="3850" dirty="0">
                <a:solidFill>
                  <a:schemeClr val="bg1">
                    <a:lumMod val="90000"/>
                    <a:lumOff val="10000"/>
                  </a:schemeClr>
                </a:solidFill>
              </a:rPr>
              <a:t> </a:t>
            </a:r>
            <a:r>
              <a:rPr sz="3850" dirty="0" err="1">
                <a:solidFill>
                  <a:schemeClr val="bg1">
                    <a:lumMod val="90000"/>
                    <a:lumOff val="10000"/>
                  </a:schemeClr>
                </a:solidFill>
              </a:rPr>
              <a:t>en</a:t>
            </a:r>
            <a:r>
              <a:rPr sz="3850" dirty="0">
                <a:solidFill>
                  <a:schemeClr val="bg1">
                    <a:lumMod val="90000"/>
                    <a:lumOff val="10000"/>
                  </a:schemeClr>
                </a:solidFill>
              </a:rPr>
              <a:t> </a:t>
            </a:r>
            <a:r>
              <a:rPr sz="3850" dirty="0" err="1">
                <a:solidFill>
                  <a:schemeClr val="bg1">
                    <a:lumMod val="90000"/>
                    <a:lumOff val="10000"/>
                  </a:schemeClr>
                </a:solidFill>
              </a:rPr>
              <a:t>el</a:t>
            </a:r>
            <a:r>
              <a:rPr sz="3850" dirty="0">
                <a:solidFill>
                  <a:schemeClr val="bg1">
                    <a:lumMod val="90000"/>
                    <a:lumOff val="10000"/>
                  </a:schemeClr>
                </a:solidFill>
              </a:rPr>
              <a:t> </a:t>
            </a:r>
            <a:r>
              <a:rPr sz="3850" dirty="0" err="1">
                <a:solidFill>
                  <a:schemeClr val="bg1">
                    <a:lumMod val="90000"/>
                    <a:lumOff val="10000"/>
                  </a:schemeClr>
                </a:solidFill>
              </a:rPr>
              <a:t>Antiguo</a:t>
            </a:r>
            <a:r>
              <a:rPr sz="3850" dirty="0">
                <a:solidFill>
                  <a:schemeClr val="bg1">
                    <a:lumMod val="90000"/>
                    <a:lumOff val="10000"/>
                  </a:schemeClr>
                </a:solidFill>
              </a:rPr>
              <a:t> </a:t>
            </a:r>
            <a:r>
              <a:rPr sz="3850" dirty="0" err="1">
                <a:solidFill>
                  <a:schemeClr val="bg1">
                    <a:lumMod val="90000"/>
                    <a:lumOff val="10000"/>
                  </a:schemeClr>
                </a:solidFill>
              </a:rPr>
              <a:t>Cercano</a:t>
            </a:r>
            <a:r>
              <a:rPr sz="3850" dirty="0">
                <a:solidFill>
                  <a:schemeClr val="bg1">
                    <a:lumMod val="90000"/>
                    <a:lumOff val="10000"/>
                  </a:schemeClr>
                </a:solidFill>
              </a:rPr>
              <a:t> Oriente</a:t>
            </a:r>
          </a:p>
        </p:txBody>
      </p:sp>
      <p:sp>
        <p:nvSpPr>
          <p:cNvPr id="6855" name="Rectangle 3"/>
          <p:cNvSpPr txBox="1">
            <a:spLocks noGrp="1"/>
          </p:cNvSpPr>
          <p:nvPr>
            <p:ph type="body" idx="1"/>
          </p:nvPr>
        </p:nvSpPr>
        <p:spPr>
          <a:xfrm>
            <a:off x="609598" y="1600200"/>
            <a:ext cx="10972801" cy="5029200"/>
          </a:xfrm>
          <a:prstGeom prst="rect">
            <a:avLst/>
          </a:prstGeom>
        </p:spPr>
        <p:txBody>
          <a:bodyPr lIns="45719" tIns="45720" rIns="45719" bIns="45720" anchor="t">
            <a:normAutofit/>
          </a:bodyPr>
          <a:lstStyle/>
          <a:p>
            <a:pPr>
              <a:buSzTx/>
              <a:buFont typeface="Wingdings"/>
              <a:buNone/>
              <a:defRPr sz="2400" b="1">
                <a:solidFill>
                  <a:srgbClr val="002060"/>
                </a:solidFill>
                <a:effectLst/>
                <a:latin typeface="Franklin Gothic Medium"/>
                <a:ea typeface="Franklin Gothic Medium"/>
                <a:cs typeface="Franklin Gothic Medium"/>
                <a:sym typeface="Franklin Gothic Medium"/>
              </a:defRPr>
            </a:pPr>
            <a:r>
              <a:rPr dirty="0"/>
              <a:t>Wisdom for the ancients was practical, not strictly intellectual or spiritual. It was a combination of </a:t>
            </a:r>
            <a:r>
              <a:rPr u="sng" dirty="0"/>
              <a:t>intelligence</a:t>
            </a:r>
            <a:r>
              <a:rPr dirty="0"/>
              <a:t>, </a:t>
            </a:r>
            <a:r>
              <a:rPr u="sng" dirty="0"/>
              <a:t>shrewdness</a:t>
            </a:r>
            <a:r>
              <a:rPr dirty="0"/>
              <a:t>, </a:t>
            </a:r>
            <a:r>
              <a:rPr u="sng" dirty="0"/>
              <a:t>good sense</a:t>
            </a:r>
            <a:r>
              <a:rPr dirty="0"/>
              <a:t>, </a:t>
            </a:r>
            <a:r>
              <a:rPr u="sng" dirty="0"/>
              <a:t>sound judgment</a:t>
            </a:r>
            <a:r>
              <a:rPr dirty="0"/>
              <a:t>, and </a:t>
            </a:r>
            <a:r>
              <a:rPr u="sng" dirty="0"/>
              <a:t>moral understanding</a:t>
            </a:r>
            <a:r>
              <a:rPr dirty="0"/>
              <a:t>. It was</a:t>
            </a:r>
            <a:r>
              <a:rPr lang="en-US" dirty="0"/>
              <a:t>:</a:t>
            </a:r>
            <a:r>
              <a:rPr dirty="0"/>
              <a:t> </a:t>
            </a:r>
            <a:r>
              <a:rPr dirty="0">
                <a:solidFill>
                  <a:schemeClr val="bg1">
                    <a:lumMod val="90000"/>
                    <a:lumOff val="10000"/>
                  </a:schemeClr>
                </a:solidFill>
              </a:rPr>
              <a:t>/ La </a:t>
            </a:r>
            <a:r>
              <a:rPr dirty="0" err="1">
                <a:solidFill>
                  <a:schemeClr val="bg1">
                    <a:lumMod val="90000"/>
                    <a:lumOff val="10000"/>
                  </a:schemeClr>
                </a:solidFill>
              </a:rPr>
              <a:t>sabiduría</a:t>
            </a:r>
            <a:r>
              <a:rPr dirty="0">
                <a:solidFill>
                  <a:schemeClr val="bg1">
                    <a:lumMod val="90000"/>
                    <a:lumOff val="10000"/>
                  </a:schemeClr>
                </a:solidFill>
              </a:rPr>
              <a:t> para </a:t>
            </a:r>
            <a:r>
              <a:rPr dirty="0" err="1">
                <a:solidFill>
                  <a:schemeClr val="bg1">
                    <a:lumMod val="90000"/>
                    <a:lumOff val="10000"/>
                  </a:schemeClr>
                </a:solidFill>
              </a:rPr>
              <a:t>los</a:t>
            </a:r>
            <a:r>
              <a:rPr dirty="0">
                <a:solidFill>
                  <a:schemeClr val="bg1">
                    <a:lumMod val="90000"/>
                    <a:lumOff val="10000"/>
                  </a:schemeClr>
                </a:solidFill>
              </a:rPr>
              <a:t> </a:t>
            </a:r>
            <a:r>
              <a:rPr dirty="0" err="1">
                <a:solidFill>
                  <a:schemeClr val="bg1">
                    <a:lumMod val="90000"/>
                    <a:lumOff val="10000"/>
                  </a:schemeClr>
                </a:solidFill>
              </a:rPr>
              <a:t>antiguos</a:t>
            </a:r>
            <a:r>
              <a:rPr dirty="0">
                <a:solidFill>
                  <a:schemeClr val="bg1">
                    <a:lumMod val="90000"/>
                    <a:lumOff val="10000"/>
                  </a:schemeClr>
                </a:solidFill>
              </a:rPr>
              <a:t> era </a:t>
            </a:r>
            <a:r>
              <a:rPr dirty="0" err="1">
                <a:solidFill>
                  <a:schemeClr val="bg1">
                    <a:lumMod val="90000"/>
                    <a:lumOff val="10000"/>
                  </a:schemeClr>
                </a:solidFill>
              </a:rPr>
              <a:t>práctica</a:t>
            </a:r>
            <a:r>
              <a:rPr dirty="0">
                <a:solidFill>
                  <a:schemeClr val="bg1">
                    <a:lumMod val="90000"/>
                    <a:lumOff val="10000"/>
                  </a:schemeClr>
                </a:solidFill>
              </a:rPr>
              <a:t>, no </a:t>
            </a:r>
            <a:r>
              <a:rPr dirty="0" err="1">
                <a:solidFill>
                  <a:schemeClr val="bg1">
                    <a:lumMod val="90000"/>
                    <a:lumOff val="10000"/>
                  </a:schemeClr>
                </a:solidFill>
              </a:rPr>
              <a:t>estrictamente</a:t>
            </a:r>
            <a:r>
              <a:rPr dirty="0">
                <a:solidFill>
                  <a:schemeClr val="bg1">
                    <a:lumMod val="90000"/>
                    <a:lumOff val="10000"/>
                  </a:schemeClr>
                </a:solidFill>
              </a:rPr>
              <a:t> </a:t>
            </a:r>
            <a:r>
              <a:rPr dirty="0" err="1">
                <a:solidFill>
                  <a:schemeClr val="bg1">
                    <a:lumMod val="90000"/>
                    <a:lumOff val="10000"/>
                  </a:schemeClr>
                </a:solidFill>
              </a:rPr>
              <a:t>intelectual</a:t>
            </a:r>
            <a:r>
              <a:rPr dirty="0">
                <a:solidFill>
                  <a:schemeClr val="bg1">
                    <a:lumMod val="90000"/>
                    <a:lumOff val="10000"/>
                  </a:schemeClr>
                </a:solidFill>
              </a:rPr>
              <a:t> o </a:t>
            </a:r>
            <a:r>
              <a:rPr dirty="0" err="1">
                <a:solidFill>
                  <a:schemeClr val="bg1">
                    <a:lumMod val="90000"/>
                    <a:lumOff val="10000"/>
                  </a:schemeClr>
                </a:solidFill>
              </a:rPr>
              <a:t>espiritual</a:t>
            </a:r>
            <a:r>
              <a:rPr dirty="0">
                <a:solidFill>
                  <a:schemeClr val="bg1">
                    <a:lumMod val="90000"/>
                    <a:lumOff val="10000"/>
                  </a:schemeClr>
                </a:solidFill>
              </a:rPr>
              <a:t>. Era </a:t>
            </a:r>
            <a:r>
              <a:rPr dirty="0" err="1">
                <a:solidFill>
                  <a:schemeClr val="bg1">
                    <a:lumMod val="90000"/>
                    <a:lumOff val="10000"/>
                  </a:schemeClr>
                </a:solidFill>
              </a:rPr>
              <a:t>una</a:t>
            </a:r>
            <a:r>
              <a:rPr dirty="0">
                <a:solidFill>
                  <a:schemeClr val="bg1">
                    <a:lumMod val="90000"/>
                    <a:lumOff val="10000"/>
                  </a:schemeClr>
                </a:solidFill>
              </a:rPr>
              <a:t> </a:t>
            </a:r>
            <a:r>
              <a:rPr dirty="0" err="1">
                <a:solidFill>
                  <a:schemeClr val="bg1">
                    <a:lumMod val="90000"/>
                    <a:lumOff val="10000"/>
                  </a:schemeClr>
                </a:solidFill>
              </a:rPr>
              <a:t>combinación</a:t>
            </a:r>
            <a:r>
              <a:rPr dirty="0">
                <a:solidFill>
                  <a:schemeClr val="bg1">
                    <a:lumMod val="90000"/>
                    <a:lumOff val="10000"/>
                  </a:schemeClr>
                </a:solidFill>
              </a:rPr>
              <a:t> de </a:t>
            </a:r>
            <a:r>
              <a:rPr dirty="0" err="1">
                <a:solidFill>
                  <a:schemeClr val="bg1">
                    <a:lumMod val="90000"/>
                    <a:lumOff val="10000"/>
                  </a:schemeClr>
                </a:solidFill>
              </a:rPr>
              <a:t>inteligencia</a:t>
            </a:r>
            <a:r>
              <a:rPr dirty="0">
                <a:solidFill>
                  <a:schemeClr val="bg1">
                    <a:lumMod val="90000"/>
                    <a:lumOff val="10000"/>
                  </a:schemeClr>
                </a:solidFill>
              </a:rPr>
              <a:t>, </a:t>
            </a:r>
            <a:r>
              <a:rPr dirty="0" err="1">
                <a:solidFill>
                  <a:schemeClr val="bg1">
                    <a:lumMod val="90000"/>
                    <a:lumOff val="10000"/>
                  </a:schemeClr>
                </a:solidFill>
              </a:rPr>
              <a:t>astucia</a:t>
            </a:r>
            <a:r>
              <a:rPr dirty="0">
                <a:solidFill>
                  <a:schemeClr val="bg1">
                    <a:lumMod val="90000"/>
                    <a:lumOff val="10000"/>
                  </a:schemeClr>
                </a:solidFill>
              </a:rPr>
              <a:t>, </a:t>
            </a:r>
            <a:r>
              <a:rPr dirty="0" err="1">
                <a:solidFill>
                  <a:schemeClr val="bg1">
                    <a:lumMod val="90000"/>
                    <a:lumOff val="10000"/>
                  </a:schemeClr>
                </a:solidFill>
              </a:rPr>
              <a:t>buen</a:t>
            </a:r>
            <a:r>
              <a:rPr dirty="0">
                <a:solidFill>
                  <a:schemeClr val="bg1">
                    <a:lumMod val="90000"/>
                    <a:lumOff val="10000"/>
                  </a:schemeClr>
                </a:solidFill>
              </a:rPr>
              <a:t> </a:t>
            </a:r>
            <a:r>
              <a:rPr dirty="0" err="1">
                <a:solidFill>
                  <a:schemeClr val="bg1">
                    <a:lumMod val="90000"/>
                    <a:lumOff val="10000"/>
                  </a:schemeClr>
                </a:solidFill>
              </a:rPr>
              <a:t>sentido</a:t>
            </a:r>
            <a:r>
              <a:rPr dirty="0">
                <a:solidFill>
                  <a:schemeClr val="bg1">
                    <a:lumMod val="90000"/>
                    <a:lumOff val="10000"/>
                  </a:schemeClr>
                </a:solidFill>
              </a:rPr>
              <a:t>, </a:t>
            </a:r>
            <a:r>
              <a:rPr dirty="0" err="1">
                <a:solidFill>
                  <a:schemeClr val="bg1">
                    <a:lumMod val="90000"/>
                    <a:lumOff val="10000"/>
                  </a:schemeClr>
                </a:solidFill>
              </a:rPr>
              <a:t>buen</a:t>
            </a:r>
            <a:r>
              <a:rPr dirty="0">
                <a:solidFill>
                  <a:schemeClr val="bg1">
                    <a:lumMod val="90000"/>
                    <a:lumOff val="10000"/>
                  </a:schemeClr>
                </a:solidFill>
              </a:rPr>
              <a:t> </a:t>
            </a:r>
            <a:r>
              <a:rPr dirty="0" err="1">
                <a:solidFill>
                  <a:schemeClr val="bg1">
                    <a:lumMod val="90000"/>
                    <a:lumOff val="10000"/>
                  </a:schemeClr>
                </a:solidFill>
              </a:rPr>
              <a:t>juicio</a:t>
            </a:r>
            <a:r>
              <a:rPr dirty="0">
                <a:solidFill>
                  <a:schemeClr val="bg1">
                    <a:lumMod val="90000"/>
                    <a:lumOff val="10000"/>
                  </a:schemeClr>
                </a:solidFill>
              </a:rPr>
              <a:t> y </a:t>
            </a:r>
            <a:r>
              <a:rPr dirty="0" err="1">
                <a:solidFill>
                  <a:schemeClr val="bg1">
                    <a:lumMod val="90000"/>
                    <a:lumOff val="10000"/>
                  </a:schemeClr>
                </a:solidFill>
              </a:rPr>
              <a:t>comprensión</a:t>
            </a:r>
            <a:r>
              <a:rPr dirty="0">
                <a:solidFill>
                  <a:schemeClr val="bg1">
                    <a:lumMod val="90000"/>
                    <a:lumOff val="10000"/>
                  </a:schemeClr>
                </a:solidFill>
              </a:rPr>
              <a:t> moral. Era:</a:t>
            </a:r>
          </a:p>
          <a:p>
            <a:pPr>
              <a:spcBef>
                <a:spcPts val="600"/>
              </a:spcBef>
              <a:defRPr sz="2800" i="1">
                <a:latin typeface="Corbel"/>
                <a:ea typeface="Corbel"/>
                <a:cs typeface="Corbel"/>
                <a:sym typeface="Corbel"/>
              </a:defRPr>
            </a:pPr>
            <a:r>
              <a:rPr dirty="0">
                <a:solidFill>
                  <a:srgbClr val="FFFF00"/>
                </a:solidFill>
              </a:rPr>
              <a:t>The ability to understand one’s surroundings</a:t>
            </a:r>
            <a:r>
              <a:rPr dirty="0"/>
              <a:t> / La </a:t>
            </a:r>
            <a:r>
              <a:rPr dirty="0" err="1"/>
              <a:t>capacidad</a:t>
            </a:r>
            <a:r>
              <a:rPr dirty="0"/>
              <a:t> de </a:t>
            </a:r>
            <a:r>
              <a:rPr dirty="0" err="1"/>
              <a:t>comprender</a:t>
            </a:r>
            <a:r>
              <a:rPr dirty="0"/>
              <a:t> </a:t>
            </a:r>
            <a:r>
              <a:rPr dirty="0" err="1"/>
              <a:t>el</a:t>
            </a:r>
            <a:r>
              <a:rPr dirty="0"/>
              <a:t> </a:t>
            </a:r>
            <a:r>
              <a:rPr dirty="0" err="1"/>
              <a:t>entorno</a:t>
            </a:r>
            <a:endParaRPr dirty="0"/>
          </a:p>
          <a:p>
            <a:pPr>
              <a:spcBef>
                <a:spcPts val="600"/>
              </a:spcBef>
              <a:defRPr sz="2800" i="1">
                <a:latin typeface="Corbel"/>
                <a:ea typeface="Corbel"/>
                <a:cs typeface="Corbel"/>
                <a:sym typeface="Corbel"/>
              </a:defRPr>
            </a:pPr>
            <a:r>
              <a:rPr dirty="0">
                <a:solidFill>
                  <a:srgbClr val="FFFF00"/>
                </a:solidFill>
              </a:rPr>
              <a:t>Being able to foresee the reactions of one’s fellows</a:t>
            </a:r>
            <a:r>
              <a:rPr dirty="0"/>
              <a:t> / Ser </a:t>
            </a:r>
            <a:r>
              <a:rPr dirty="0" err="1"/>
              <a:t>capaz</a:t>
            </a:r>
            <a:r>
              <a:rPr dirty="0"/>
              <a:t> de </a:t>
            </a:r>
            <a:r>
              <a:rPr dirty="0" err="1"/>
              <a:t>prever</a:t>
            </a:r>
            <a:r>
              <a:rPr dirty="0"/>
              <a:t> las </a:t>
            </a:r>
            <a:r>
              <a:rPr dirty="0" err="1"/>
              <a:t>reacciones</a:t>
            </a:r>
            <a:r>
              <a:rPr dirty="0"/>
              <a:t> de </a:t>
            </a:r>
            <a:r>
              <a:rPr dirty="0" err="1"/>
              <a:t>los</a:t>
            </a:r>
            <a:r>
              <a:rPr dirty="0"/>
              <a:t> </a:t>
            </a:r>
            <a:r>
              <a:rPr dirty="0" err="1"/>
              <a:t>demás</a:t>
            </a:r>
            <a:r>
              <a:rPr dirty="0"/>
              <a:t>.</a:t>
            </a:r>
          </a:p>
          <a:p>
            <a:pPr>
              <a:spcBef>
                <a:spcPts val="600"/>
              </a:spcBef>
              <a:defRPr sz="2800" i="1">
                <a:latin typeface="Corbel"/>
                <a:ea typeface="Corbel"/>
                <a:cs typeface="Corbel"/>
                <a:sym typeface="Corbel"/>
              </a:defRPr>
            </a:pPr>
            <a:r>
              <a:rPr dirty="0">
                <a:solidFill>
                  <a:srgbClr val="FFFF00"/>
                </a:solidFill>
              </a:rPr>
              <a:t>Applying one’s own resources at critical points</a:t>
            </a:r>
            <a:r>
              <a:rPr dirty="0"/>
              <a:t> / </a:t>
            </a:r>
            <a:r>
              <a:rPr dirty="0" err="1"/>
              <a:t>Aplicar</a:t>
            </a:r>
            <a:r>
              <a:rPr dirty="0"/>
              <a:t> </a:t>
            </a:r>
            <a:r>
              <a:rPr dirty="0" err="1"/>
              <a:t>los</a:t>
            </a:r>
            <a:r>
              <a:rPr dirty="0"/>
              <a:t> </a:t>
            </a:r>
            <a:r>
              <a:rPr dirty="0" err="1"/>
              <a:t>propios</a:t>
            </a:r>
            <a:r>
              <a:rPr dirty="0"/>
              <a:t> </a:t>
            </a:r>
            <a:r>
              <a:rPr dirty="0" err="1"/>
              <a:t>recursos</a:t>
            </a:r>
            <a:r>
              <a:rPr dirty="0"/>
              <a:t> </a:t>
            </a:r>
            <a:r>
              <a:rPr dirty="0" err="1"/>
              <a:t>en</a:t>
            </a:r>
            <a:r>
              <a:rPr dirty="0"/>
              <a:t> </a:t>
            </a:r>
            <a:r>
              <a:rPr dirty="0" err="1"/>
              <a:t>los</a:t>
            </a:r>
            <a:r>
              <a:rPr dirty="0"/>
              <a:t> puntos </a:t>
            </a:r>
            <a:r>
              <a:rPr dirty="0" err="1"/>
              <a:t>críticos</a:t>
            </a:r>
            <a:endParaRPr dirty="0"/>
          </a:p>
        </p:txBody>
      </p:sp>
      <p:sp>
        <p:nvSpPr>
          <p:cNvPr id="6856" name="Slide Number Placeholder 1"/>
          <p:cNvSpPr txBox="1">
            <a:spLocks noGrp="1"/>
          </p:cNvSpPr>
          <p:nvPr>
            <p:ph type="sldNum" sz="quarter" idx="2"/>
          </p:nvPr>
        </p:nvSpPr>
        <p:spPr>
          <a:xfrm>
            <a:off x="11311870" y="6466522"/>
            <a:ext cx="270530"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855">
                                            <p:bg/>
                                          </p:spTgt>
                                        </p:tgtEl>
                                        <p:attrNameLst>
                                          <p:attrName>style.visibility</p:attrName>
                                        </p:attrNameLst>
                                      </p:cBhvr>
                                      <p:to>
                                        <p:strVal val="visible"/>
                                      </p:to>
                                    </p:set>
                                    <p:anim calcmode="lin" valueType="num">
                                      <p:cBhvr>
                                        <p:cTn id="7" dur="500" fill="hold"/>
                                        <p:tgtEl>
                                          <p:spTgt spid="6855">
                                            <p:bg/>
                                          </p:spTgt>
                                        </p:tgtEl>
                                        <p:attrNameLst>
                                          <p:attrName>ppt_w</p:attrName>
                                        </p:attrNameLst>
                                      </p:cBhvr>
                                      <p:tavLst>
                                        <p:tav tm="0">
                                          <p:val>
                                            <p:fltVal val="0"/>
                                          </p:val>
                                        </p:tav>
                                        <p:tav tm="100000">
                                          <p:val>
                                            <p:strVal val="#ppt_w"/>
                                          </p:val>
                                        </p:tav>
                                      </p:tavLst>
                                    </p:anim>
                                    <p:anim calcmode="lin" valueType="num">
                                      <p:cBhvr>
                                        <p:cTn id="8" dur="500" fill="hold"/>
                                        <p:tgtEl>
                                          <p:spTgt spid="685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855">
                                            <p:txEl>
                                              <p:pRg st="0" end="0"/>
                                            </p:txEl>
                                          </p:spTgt>
                                        </p:tgtEl>
                                        <p:attrNameLst>
                                          <p:attrName>style.visibility</p:attrName>
                                        </p:attrNameLst>
                                      </p:cBhvr>
                                      <p:to>
                                        <p:strVal val="visible"/>
                                      </p:to>
                                    </p:set>
                                    <p:anim calcmode="lin" valueType="num">
                                      <p:cBhvr>
                                        <p:cTn id="11" dur="500" fill="hold"/>
                                        <p:tgtEl>
                                          <p:spTgt spid="685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8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855">
                                            <p:txEl>
                                              <p:pRg st="1" end="1"/>
                                            </p:txEl>
                                          </p:spTgt>
                                        </p:tgtEl>
                                        <p:attrNameLst>
                                          <p:attrName>style.visibility</p:attrName>
                                        </p:attrNameLst>
                                      </p:cBhvr>
                                      <p:to>
                                        <p:strVal val="visible"/>
                                      </p:to>
                                    </p:set>
                                    <p:anim calcmode="lin" valueType="num">
                                      <p:cBhvr>
                                        <p:cTn id="17" dur="500" fill="hold"/>
                                        <p:tgtEl>
                                          <p:spTgt spid="685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85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855">
                                            <p:txEl>
                                              <p:pRg st="2" end="2"/>
                                            </p:txEl>
                                          </p:spTgt>
                                        </p:tgtEl>
                                        <p:attrNameLst>
                                          <p:attrName>style.visibility</p:attrName>
                                        </p:attrNameLst>
                                      </p:cBhvr>
                                      <p:to>
                                        <p:strVal val="visible"/>
                                      </p:to>
                                    </p:set>
                                    <p:anim calcmode="lin" valueType="num">
                                      <p:cBhvr>
                                        <p:cTn id="23" dur="500" fill="hold"/>
                                        <p:tgtEl>
                                          <p:spTgt spid="685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85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855">
                                            <p:txEl>
                                              <p:pRg st="3" end="3"/>
                                            </p:txEl>
                                          </p:spTgt>
                                        </p:tgtEl>
                                        <p:attrNameLst>
                                          <p:attrName>style.visibility</p:attrName>
                                        </p:attrNameLst>
                                      </p:cBhvr>
                                      <p:to>
                                        <p:strVal val="visible"/>
                                      </p:to>
                                    </p:set>
                                    <p:anim calcmode="lin" valueType="num">
                                      <p:cBhvr>
                                        <p:cTn id="29" dur="500" fill="hold"/>
                                        <p:tgtEl>
                                          <p:spTgt spid="685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685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5" grpId="1" build="p"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8" name="Rectangle 2"/>
          <p:cNvSpPr txBox="1">
            <a:spLocks noGrp="1"/>
          </p:cNvSpPr>
          <p:nvPr>
            <p:ph type="title"/>
          </p:nvPr>
        </p:nvSpPr>
        <p:spPr>
          <a:prstGeom prst="rect">
            <a:avLst/>
          </a:prstGeom>
        </p:spPr>
        <p:txBody>
          <a:bodyPr lIns="45719" tIns="45720" rIns="45719" bIns="45720" anchor="ctr">
            <a:normAutofit fontScale="90000"/>
          </a:bodyPr>
          <a:lstStyle/>
          <a:p>
            <a:pPr defTabSz="804672">
              <a:defRPr sz="3872" b="1">
                <a:effectLst>
                  <a:outerShdw blurRad="33528" dist="33528" dir="2700000" rotWithShape="0">
                    <a:srgbClr val="000000"/>
                  </a:outerShdw>
                </a:effectLst>
                <a:latin typeface="Copperplate Gothic Bold"/>
                <a:ea typeface="Copperplate Gothic Bold"/>
                <a:cs typeface="Copperplate Gothic Bold"/>
                <a:sym typeface="Copperplate Gothic Bold"/>
              </a:defRPr>
            </a:pPr>
            <a:r>
              <a:rPr sz="3850" dirty="0">
                <a:solidFill>
                  <a:srgbClr val="002060"/>
                </a:solidFill>
              </a:rPr>
              <a:t>Wisdom in the Ancient Near East</a:t>
            </a:r>
          </a:p>
          <a:p>
            <a:pPr defTabSz="804672">
              <a:defRPr sz="3872" b="1">
                <a:effectLst>
                  <a:outerShdw blurRad="33528" dist="33528" dir="2700000" rotWithShape="0">
                    <a:srgbClr val="000000"/>
                  </a:outerShdw>
                </a:effectLst>
                <a:latin typeface="Copperplate Gothic Bold"/>
                <a:ea typeface="Copperplate Gothic Bold"/>
                <a:cs typeface="Copperplate Gothic Bold"/>
                <a:sym typeface="Copperplate Gothic Bold"/>
              </a:defRPr>
            </a:pPr>
            <a:r>
              <a:rPr sz="3850" dirty="0" err="1">
                <a:solidFill>
                  <a:schemeClr val="bg1">
                    <a:lumMod val="90000"/>
                    <a:lumOff val="10000"/>
                  </a:schemeClr>
                </a:solidFill>
              </a:rPr>
              <a:t>Sabiduría</a:t>
            </a:r>
            <a:r>
              <a:rPr sz="3850" dirty="0">
                <a:solidFill>
                  <a:schemeClr val="bg1">
                    <a:lumMod val="90000"/>
                    <a:lumOff val="10000"/>
                  </a:schemeClr>
                </a:solidFill>
              </a:rPr>
              <a:t> </a:t>
            </a:r>
            <a:r>
              <a:rPr sz="3850" dirty="0" err="1">
                <a:solidFill>
                  <a:schemeClr val="bg1">
                    <a:lumMod val="90000"/>
                    <a:lumOff val="10000"/>
                  </a:schemeClr>
                </a:solidFill>
              </a:rPr>
              <a:t>en</a:t>
            </a:r>
            <a:r>
              <a:rPr sz="3850" dirty="0">
                <a:solidFill>
                  <a:schemeClr val="bg1">
                    <a:lumMod val="90000"/>
                    <a:lumOff val="10000"/>
                  </a:schemeClr>
                </a:solidFill>
              </a:rPr>
              <a:t> </a:t>
            </a:r>
            <a:r>
              <a:rPr sz="3850" dirty="0" err="1">
                <a:solidFill>
                  <a:schemeClr val="bg1">
                    <a:lumMod val="90000"/>
                    <a:lumOff val="10000"/>
                  </a:schemeClr>
                </a:solidFill>
              </a:rPr>
              <a:t>el</a:t>
            </a:r>
            <a:r>
              <a:rPr sz="3850" dirty="0">
                <a:solidFill>
                  <a:schemeClr val="bg1">
                    <a:lumMod val="90000"/>
                    <a:lumOff val="10000"/>
                  </a:schemeClr>
                </a:solidFill>
              </a:rPr>
              <a:t> </a:t>
            </a:r>
            <a:r>
              <a:rPr sz="3850" dirty="0" err="1">
                <a:solidFill>
                  <a:schemeClr val="bg1">
                    <a:lumMod val="90000"/>
                    <a:lumOff val="10000"/>
                  </a:schemeClr>
                </a:solidFill>
              </a:rPr>
              <a:t>Antiguo</a:t>
            </a:r>
            <a:r>
              <a:rPr sz="3850" dirty="0">
                <a:solidFill>
                  <a:schemeClr val="bg1">
                    <a:lumMod val="90000"/>
                    <a:lumOff val="10000"/>
                  </a:schemeClr>
                </a:solidFill>
              </a:rPr>
              <a:t> </a:t>
            </a:r>
            <a:r>
              <a:rPr sz="3850" dirty="0" err="1">
                <a:solidFill>
                  <a:schemeClr val="bg1">
                    <a:lumMod val="90000"/>
                    <a:lumOff val="10000"/>
                  </a:schemeClr>
                </a:solidFill>
              </a:rPr>
              <a:t>Cercano</a:t>
            </a:r>
            <a:r>
              <a:rPr sz="3850" dirty="0">
                <a:solidFill>
                  <a:schemeClr val="bg1">
                    <a:lumMod val="90000"/>
                    <a:lumOff val="10000"/>
                  </a:schemeClr>
                </a:solidFill>
              </a:rPr>
              <a:t> Oriente</a:t>
            </a:r>
          </a:p>
        </p:txBody>
      </p:sp>
      <p:sp>
        <p:nvSpPr>
          <p:cNvPr id="6859" name="Slide Number Placeholder 1"/>
          <p:cNvSpPr txBox="1">
            <a:spLocks noGrp="1"/>
          </p:cNvSpPr>
          <p:nvPr>
            <p:ph type="sldNum" sz="quarter" idx="2"/>
          </p:nvPr>
        </p:nvSpPr>
        <p:spPr>
          <a:xfrm>
            <a:off x="11311870" y="6466522"/>
            <a:ext cx="270530"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81</a:t>
            </a:fld>
            <a:endParaRPr/>
          </a:p>
        </p:txBody>
      </p:sp>
      <p:sp>
        <p:nvSpPr>
          <p:cNvPr id="6860" name="Text Box 8"/>
          <p:cNvSpPr txBox="1"/>
          <p:nvPr/>
        </p:nvSpPr>
        <p:spPr>
          <a:xfrm>
            <a:off x="0" y="1767345"/>
            <a:ext cx="12192001" cy="1779974"/>
          </a:xfrm>
          <a:prstGeom prst="rect">
            <a:avLst/>
          </a:prstGeom>
          <a:solidFill>
            <a:srgbClr val="827F4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algn="ctr" defTabSz="914400">
              <a:spcBef>
                <a:spcPts val="2600"/>
              </a:spcBef>
              <a:defRPr sz="4400">
                <a:solidFill>
                  <a:srgbClr val="FFFF00"/>
                </a:solidFill>
                <a:effectLst>
                  <a:outerShdw blurRad="38100" dist="38100" dir="2700000" rotWithShape="0">
                    <a:srgbClr val="000000">
                      <a:alpha val="43137"/>
                    </a:srgbClr>
                  </a:outerShdw>
                </a:effectLst>
                <a:latin typeface="Agency FB"/>
                <a:ea typeface="Agency FB"/>
                <a:cs typeface="Agency FB"/>
                <a:sym typeface="Agency FB"/>
              </a:defRPr>
            </a:pPr>
            <a:r>
              <a:rPr dirty="0"/>
              <a:t>The wise man in the ANE studied, observed and meditated</a:t>
            </a:r>
            <a:r>
              <a:rPr sz="3200" dirty="0"/>
              <a:t>.</a:t>
            </a:r>
          </a:p>
          <a:p>
            <a:pPr algn="ctr" defTabSz="914400">
              <a:spcBef>
                <a:spcPts val="2600"/>
              </a:spcBef>
              <a:defRPr sz="4400">
                <a:solidFill>
                  <a:srgbClr val="FFFF00"/>
                </a:solidFill>
                <a:effectLst>
                  <a:outerShdw blurRad="38100" dist="38100" dir="2700000" rotWithShape="0">
                    <a:srgbClr val="000000">
                      <a:alpha val="43137"/>
                    </a:srgbClr>
                  </a:outerShdw>
                </a:effectLst>
                <a:latin typeface="Agency FB"/>
                <a:ea typeface="Agency FB"/>
                <a:cs typeface="Agency FB"/>
                <a:sym typeface="Agency FB"/>
              </a:defRPr>
            </a:pPr>
            <a:r>
              <a:rPr dirty="0">
                <a:solidFill>
                  <a:srgbClr val="FFFFFF"/>
                </a:solidFill>
              </a:rPr>
              <a:t>El </a:t>
            </a:r>
            <a:r>
              <a:rPr dirty="0" err="1">
                <a:solidFill>
                  <a:srgbClr val="FFFFFF"/>
                </a:solidFill>
              </a:rPr>
              <a:t>sabio</a:t>
            </a:r>
            <a:r>
              <a:rPr dirty="0">
                <a:solidFill>
                  <a:srgbClr val="FFFFFF"/>
                </a:solidFill>
              </a:rPr>
              <a:t> </a:t>
            </a:r>
            <a:r>
              <a:rPr dirty="0" err="1">
                <a:solidFill>
                  <a:srgbClr val="FFFFFF"/>
                </a:solidFill>
              </a:rPr>
              <a:t>en</a:t>
            </a:r>
            <a:r>
              <a:rPr dirty="0">
                <a:solidFill>
                  <a:srgbClr val="FFFFFF"/>
                </a:solidFill>
              </a:rPr>
              <a:t> </a:t>
            </a:r>
            <a:r>
              <a:rPr dirty="0" err="1">
                <a:solidFill>
                  <a:srgbClr val="FFFFFF"/>
                </a:solidFill>
              </a:rPr>
              <a:t>el</a:t>
            </a:r>
            <a:r>
              <a:rPr dirty="0">
                <a:solidFill>
                  <a:srgbClr val="FFFFFF"/>
                </a:solidFill>
              </a:rPr>
              <a:t> ACO </a:t>
            </a:r>
            <a:r>
              <a:rPr dirty="0" err="1">
                <a:solidFill>
                  <a:srgbClr val="FFFFFF"/>
                </a:solidFill>
              </a:rPr>
              <a:t>estudiaba</a:t>
            </a:r>
            <a:r>
              <a:rPr dirty="0">
                <a:solidFill>
                  <a:srgbClr val="FFFFFF"/>
                </a:solidFill>
              </a:rPr>
              <a:t>, </a:t>
            </a:r>
            <a:r>
              <a:rPr dirty="0" err="1">
                <a:solidFill>
                  <a:srgbClr val="FFFFFF"/>
                </a:solidFill>
              </a:rPr>
              <a:t>observaba</a:t>
            </a:r>
            <a:r>
              <a:rPr dirty="0">
                <a:solidFill>
                  <a:srgbClr val="FFFFFF"/>
                </a:solidFill>
              </a:rPr>
              <a:t> y </a:t>
            </a:r>
            <a:r>
              <a:rPr dirty="0" err="1">
                <a:solidFill>
                  <a:srgbClr val="FFFFFF"/>
                </a:solidFill>
              </a:rPr>
              <a:t>meditaba</a:t>
            </a:r>
            <a:r>
              <a:rPr dirty="0">
                <a:solidFill>
                  <a:srgbClr val="FFFFFF"/>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6860"/>
                                        </p:tgtEl>
                                        <p:attrNameLst>
                                          <p:attrName>style.visibility</p:attrName>
                                        </p:attrNameLst>
                                      </p:cBhvr>
                                      <p:to>
                                        <p:strVal val="visible"/>
                                      </p:to>
                                    </p:set>
                                    <p:animEffect transition="in" filter="fade">
                                      <p:cBhvr>
                                        <p:cTn id="7" dur="500"/>
                                        <p:tgtEl>
                                          <p:spTgt spid="6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 grpId="1"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 name="Rectangle 2"/>
          <p:cNvSpPr txBox="1">
            <a:spLocks noGrp="1"/>
          </p:cNvSpPr>
          <p:nvPr>
            <p:ph type="title"/>
          </p:nvPr>
        </p:nvSpPr>
        <p:spPr>
          <a:xfrm>
            <a:off x="1981200" y="291353"/>
            <a:ext cx="8229600" cy="1143000"/>
          </a:xfrm>
          <a:prstGeom prst="rect">
            <a:avLst/>
          </a:prstGeom>
        </p:spPr>
        <p:txBody>
          <a:bodyPr lIns="45719" tIns="45720" rIns="45719" bIns="45720" anchor="ctr">
            <a:normAutofit fontScale="90000"/>
          </a:bodyPr>
          <a:lstStyle/>
          <a:p>
            <a:pPr defTabSz="813816">
              <a:defRPr sz="3916" b="1">
                <a:effectLst>
                  <a:outerShdw blurRad="33909" dist="33909" dir="2700000" rotWithShape="0">
                    <a:srgbClr val="000000"/>
                  </a:outerShdw>
                </a:effectLst>
                <a:latin typeface="Copperplate Gothic Bold"/>
                <a:ea typeface="Copperplate Gothic Bold"/>
                <a:cs typeface="Copperplate Gothic Bold"/>
                <a:sym typeface="Copperplate Gothic Bold"/>
              </a:defRPr>
            </a:pPr>
            <a:r>
              <a:rPr sz="3900" dirty="0">
                <a:solidFill>
                  <a:srgbClr val="002060"/>
                </a:solidFill>
              </a:rPr>
              <a:t>ANE Wisdom Literature</a:t>
            </a:r>
          </a:p>
          <a:p>
            <a:pPr defTabSz="813816">
              <a:defRPr sz="3916" b="1">
                <a:effectLst>
                  <a:outerShdw blurRad="33909" dist="33909" dir="2700000" rotWithShape="0">
                    <a:srgbClr val="000000"/>
                  </a:outerShdw>
                </a:effectLst>
                <a:latin typeface="Copperplate Gothic Bold"/>
                <a:ea typeface="Copperplate Gothic Bold"/>
                <a:cs typeface="Copperplate Gothic Bold"/>
                <a:sym typeface="Copperplate Gothic Bold"/>
              </a:defRPr>
            </a:pPr>
            <a:r>
              <a:rPr sz="3900" dirty="0" err="1">
                <a:solidFill>
                  <a:schemeClr val="bg1">
                    <a:lumMod val="90000"/>
                    <a:lumOff val="10000"/>
                  </a:schemeClr>
                </a:solidFill>
              </a:rPr>
              <a:t>Literatura</a:t>
            </a:r>
            <a:r>
              <a:rPr sz="3900" dirty="0">
                <a:solidFill>
                  <a:schemeClr val="bg1">
                    <a:lumMod val="90000"/>
                    <a:lumOff val="10000"/>
                  </a:schemeClr>
                </a:solidFill>
              </a:rPr>
              <a:t> </a:t>
            </a:r>
            <a:r>
              <a:rPr sz="3900" dirty="0" err="1">
                <a:solidFill>
                  <a:schemeClr val="bg1">
                    <a:lumMod val="90000"/>
                    <a:lumOff val="10000"/>
                  </a:schemeClr>
                </a:solidFill>
              </a:rPr>
              <a:t>sapiencial</a:t>
            </a:r>
            <a:r>
              <a:rPr sz="3900" dirty="0">
                <a:solidFill>
                  <a:schemeClr val="bg1">
                    <a:lumMod val="90000"/>
                    <a:lumOff val="10000"/>
                  </a:schemeClr>
                </a:solidFill>
              </a:rPr>
              <a:t> del ACO</a:t>
            </a:r>
          </a:p>
        </p:txBody>
      </p:sp>
      <p:sp>
        <p:nvSpPr>
          <p:cNvPr id="6863" name="Rectangle 3"/>
          <p:cNvSpPr txBox="1">
            <a:spLocks noGrp="1"/>
          </p:cNvSpPr>
          <p:nvPr>
            <p:ph type="body" idx="1"/>
          </p:nvPr>
        </p:nvSpPr>
        <p:spPr>
          <a:xfrm>
            <a:off x="840557" y="1763806"/>
            <a:ext cx="11079329" cy="4572000"/>
          </a:xfrm>
          <a:prstGeom prst="rect">
            <a:avLst/>
          </a:prstGeom>
        </p:spPr>
        <p:txBody>
          <a:bodyPr lIns="45719" tIns="45720" rIns="45719" bIns="45720" anchor="t">
            <a:normAutofit/>
          </a:bodyPr>
          <a:lstStyle/>
          <a:p>
            <a:pPr marL="294640" indent="-294640" defTabSz="786384">
              <a:spcBef>
                <a:spcPts val="600"/>
              </a:spcBef>
              <a:buSzTx/>
              <a:buFont typeface="Wingdings"/>
              <a:buNone/>
              <a:defRPr sz="2752" b="1">
                <a:solidFill>
                  <a:srgbClr val="002060"/>
                </a:solidFill>
                <a:effectLst/>
                <a:latin typeface="Franklin Gothic Medium"/>
                <a:ea typeface="Franklin Gothic Medium"/>
                <a:cs typeface="Franklin Gothic Medium"/>
                <a:sym typeface="Franklin Gothic Medium"/>
              </a:defRPr>
            </a:pPr>
            <a:r>
              <a:rPr sz="2750" dirty="0"/>
              <a:t>Hebrew Wisdom Literature was a genre common to other ancient Near Eastern peoples </a:t>
            </a:r>
            <a:r>
              <a:rPr sz="2750" dirty="0">
                <a:solidFill>
                  <a:schemeClr val="bg1">
                    <a:lumMod val="90000"/>
                    <a:lumOff val="10000"/>
                  </a:schemeClr>
                </a:solidFill>
              </a:rPr>
              <a:t>/ La </a:t>
            </a:r>
            <a:r>
              <a:rPr sz="2750" dirty="0" err="1">
                <a:solidFill>
                  <a:schemeClr val="bg1">
                    <a:lumMod val="90000"/>
                    <a:lumOff val="10000"/>
                  </a:schemeClr>
                </a:solidFill>
              </a:rPr>
              <a:t>literatura</a:t>
            </a:r>
            <a:r>
              <a:rPr sz="2750" dirty="0">
                <a:solidFill>
                  <a:schemeClr val="bg1">
                    <a:lumMod val="90000"/>
                    <a:lumOff val="10000"/>
                  </a:schemeClr>
                </a:solidFill>
              </a:rPr>
              <a:t> </a:t>
            </a:r>
            <a:r>
              <a:rPr sz="2750" dirty="0" err="1">
                <a:solidFill>
                  <a:schemeClr val="bg1">
                    <a:lumMod val="90000"/>
                    <a:lumOff val="10000"/>
                  </a:schemeClr>
                </a:solidFill>
              </a:rPr>
              <a:t>sapiencial</a:t>
            </a:r>
            <a:r>
              <a:rPr sz="2750" dirty="0">
                <a:solidFill>
                  <a:schemeClr val="bg1">
                    <a:lumMod val="90000"/>
                    <a:lumOff val="10000"/>
                  </a:schemeClr>
                </a:solidFill>
              </a:rPr>
              <a:t> </a:t>
            </a:r>
            <a:r>
              <a:rPr sz="2750" dirty="0" err="1">
                <a:solidFill>
                  <a:schemeClr val="bg1">
                    <a:lumMod val="90000"/>
                    <a:lumOff val="10000"/>
                  </a:schemeClr>
                </a:solidFill>
              </a:rPr>
              <a:t>hebrea</a:t>
            </a:r>
            <a:r>
              <a:rPr sz="2750" dirty="0">
                <a:solidFill>
                  <a:schemeClr val="bg1">
                    <a:lumMod val="90000"/>
                    <a:lumOff val="10000"/>
                  </a:schemeClr>
                </a:solidFill>
              </a:rPr>
              <a:t> era un </a:t>
            </a:r>
            <a:r>
              <a:rPr sz="2750" dirty="0" err="1">
                <a:solidFill>
                  <a:schemeClr val="bg1">
                    <a:lumMod val="90000"/>
                    <a:lumOff val="10000"/>
                  </a:schemeClr>
                </a:solidFill>
              </a:rPr>
              <a:t>género</a:t>
            </a:r>
            <a:r>
              <a:rPr sz="2750" dirty="0">
                <a:solidFill>
                  <a:schemeClr val="bg1">
                    <a:lumMod val="90000"/>
                    <a:lumOff val="10000"/>
                  </a:schemeClr>
                </a:solidFill>
              </a:rPr>
              <a:t> </a:t>
            </a:r>
            <a:r>
              <a:rPr sz="2750" dirty="0" err="1">
                <a:solidFill>
                  <a:schemeClr val="bg1">
                    <a:lumMod val="90000"/>
                    <a:lumOff val="10000"/>
                  </a:schemeClr>
                </a:solidFill>
              </a:rPr>
              <a:t>común</a:t>
            </a:r>
            <a:r>
              <a:rPr sz="2750" dirty="0">
                <a:solidFill>
                  <a:schemeClr val="bg1">
                    <a:lumMod val="90000"/>
                    <a:lumOff val="10000"/>
                  </a:schemeClr>
                </a:solidFill>
              </a:rPr>
              <a:t> a </a:t>
            </a:r>
            <a:r>
              <a:rPr sz="2750" dirty="0" err="1">
                <a:solidFill>
                  <a:schemeClr val="bg1">
                    <a:lumMod val="90000"/>
                    <a:lumOff val="10000"/>
                  </a:schemeClr>
                </a:solidFill>
              </a:rPr>
              <a:t>otros</a:t>
            </a:r>
            <a:r>
              <a:rPr sz="2750" dirty="0">
                <a:solidFill>
                  <a:schemeClr val="bg1">
                    <a:lumMod val="90000"/>
                    <a:lumOff val="10000"/>
                  </a:schemeClr>
                </a:solidFill>
              </a:rPr>
              <a:t> pueblos del </a:t>
            </a:r>
            <a:r>
              <a:rPr sz="2750" dirty="0" err="1">
                <a:solidFill>
                  <a:schemeClr val="bg1">
                    <a:lumMod val="90000"/>
                    <a:lumOff val="10000"/>
                  </a:schemeClr>
                </a:solidFill>
              </a:rPr>
              <a:t>antiguo</a:t>
            </a:r>
            <a:r>
              <a:rPr sz="2750" dirty="0">
                <a:solidFill>
                  <a:schemeClr val="bg1">
                    <a:lumMod val="90000"/>
                    <a:lumOff val="10000"/>
                  </a:schemeClr>
                </a:solidFill>
              </a:rPr>
              <a:t> </a:t>
            </a:r>
            <a:r>
              <a:rPr sz="2750" dirty="0" err="1">
                <a:solidFill>
                  <a:schemeClr val="bg1">
                    <a:lumMod val="90000"/>
                    <a:lumOff val="10000"/>
                  </a:schemeClr>
                </a:solidFill>
              </a:rPr>
              <a:t>Cercano</a:t>
            </a:r>
            <a:r>
              <a:rPr sz="2750" dirty="0">
                <a:solidFill>
                  <a:schemeClr val="bg1">
                    <a:lumMod val="90000"/>
                    <a:lumOff val="10000"/>
                  </a:schemeClr>
                </a:solidFill>
              </a:rPr>
              <a:t> Oriente:</a:t>
            </a:r>
            <a:endParaRPr lang="en-US" sz="2750">
              <a:solidFill>
                <a:schemeClr val="bg1">
                  <a:lumMod val="90000"/>
                  <a:lumOff val="10000"/>
                </a:schemeClr>
              </a:solidFill>
            </a:endParaRPr>
          </a:p>
          <a:p>
            <a:pPr marL="294640" indent="-294640" defTabSz="786384">
              <a:spcBef>
                <a:spcPts val="500"/>
              </a:spcBef>
              <a:defRPr sz="2408">
                <a:solidFill>
                  <a:srgbClr val="FFFF00"/>
                </a:solidFill>
                <a:effectLst>
                  <a:outerShdw blurRad="32766" dist="32766" dir="2700000" rotWithShape="0">
                    <a:srgbClr val="000000"/>
                  </a:outerShdw>
                </a:effectLst>
                <a:latin typeface="Corbel"/>
                <a:ea typeface="Corbel"/>
                <a:cs typeface="Corbel"/>
                <a:sym typeface="Corbel"/>
              </a:defRPr>
            </a:pPr>
            <a:r>
              <a:rPr sz="2400" dirty="0"/>
              <a:t>Examples of Mesopotamian Wisdom / </a:t>
            </a:r>
            <a:r>
              <a:rPr sz="2400" dirty="0" err="1"/>
              <a:t>Ejemplos</a:t>
            </a:r>
            <a:r>
              <a:rPr sz="2400" dirty="0"/>
              <a:t> de </a:t>
            </a:r>
            <a:r>
              <a:rPr sz="2400" dirty="0" err="1"/>
              <a:t>sabiduría</a:t>
            </a:r>
            <a:r>
              <a:rPr sz="2400" dirty="0"/>
              <a:t> </a:t>
            </a:r>
            <a:r>
              <a:rPr sz="2400" dirty="0" err="1"/>
              <a:t>Mesopotámica</a:t>
            </a:r>
            <a:r>
              <a:rPr sz="2400" dirty="0"/>
              <a:t>:</a:t>
            </a:r>
          </a:p>
          <a:p>
            <a:pPr marL="638810" lvl="1" indent="-245745" defTabSz="786384">
              <a:spcBef>
                <a:spcPts val="400"/>
              </a:spcBef>
              <a:buClr>
                <a:srgbClr val="FFFFFF"/>
              </a:buClr>
              <a:defRPr sz="2064" i="1">
                <a:effectLst>
                  <a:outerShdw blurRad="32766" dist="32766" dir="2700000" rotWithShape="0">
                    <a:srgbClr val="000000"/>
                  </a:outerShdw>
                </a:effectLst>
                <a:latin typeface="Corbel"/>
                <a:ea typeface="Corbel"/>
                <a:cs typeface="Corbel"/>
                <a:sym typeface="Corbel"/>
              </a:defRPr>
            </a:pPr>
            <a:r>
              <a:rPr sz="2050" dirty="0">
                <a:solidFill>
                  <a:srgbClr val="FFFF00"/>
                </a:solidFill>
              </a:rPr>
              <a:t>“The Instructions of </a:t>
            </a:r>
            <a:r>
              <a:rPr sz="2050" dirty="0" err="1">
                <a:solidFill>
                  <a:srgbClr val="FFFF00"/>
                </a:solidFill>
              </a:rPr>
              <a:t>Shuruppak</a:t>
            </a:r>
            <a:r>
              <a:rPr sz="2050" dirty="0">
                <a:solidFill>
                  <a:srgbClr val="FFFF00"/>
                </a:solidFill>
              </a:rPr>
              <a:t> son of </a:t>
            </a:r>
            <a:r>
              <a:rPr sz="2050" dirty="0" err="1">
                <a:solidFill>
                  <a:srgbClr val="FFFF00"/>
                </a:solidFill>
              </a:rPr>
              <a:t>Ubaratutu</a:t>
            </a:r>
            <a:r>
              <a:rPr sz="2050" dirty="0">
                <a:solidFill>
                  <a:srgbClr val="FFFF00"/>
                </a:solidFill>
              </a:rPr>
              <a:t>” (ca. 2600 BC)</a:t>
            </a:r>
            <a:r>
              <a:rPr sz="2050" dirty="0"/>
              <a:t> / “Las </a:t>
            </a:r>
            <a:r>
              <a:rPr sz="2050" dirty="0" err="1"/>
              <a:t>Instrucciones</a:t>
            </a:r>
            <a:r>
              <a:rPr sz="2050" dirty="0"/>
              <a:t> de </a:t>
            </a:r>
            <a:r>
              <a:rPr sz="2050" dirty="0" err="1"/>
              <a:t>Shuruppak</a:t>
            </a:r>
            <a:r>
              <a:rPr sz="2050" dirty="0"/>
              <a:t> </a:t>
            </a:r>
            <a:r>
              <a:rPr sz="2050" dirty="0" err="1"/>
              <a:t>hijo</a:t>
            </a:r>
            <a:r>
              <a:rPr sz="2050" dirty="0"/>
              <a:t> de </a:t>
            </a:r>
            <a:r>
              <a:rPr sz="2050" dirty="0" err="1"/>
              <a:t>Ubaratutu</a:t>
            </a:r>
            <a:r>
              <a:rPr sz="2050" dirty="0"/>
              <a:t>” (ca. 2600 a. C.)</a:t>
            </a:r>
          </a:p>
          <a:p>
            <a:pPr marL="638810" lvl="1" indent="-245745" defTabSz="786384">
              <a:spcBef>
                <a:spcPts val="400"/>
              </a:spcBef>
              <a:buClr>
                <a:srgbClr val="FFFFFF"/>
              </a:buClr>
              <a:defRPr sz="2064" i="1">
                <a:effectLst>
                  <a:outerShdw blurRad="32766" dist="32766" dir="2700000" rotWithShape="0">
                    <a:srgbClr val="000000"/>
                  </a:outerShdw>
                </a:effectLst>
                <a:latin typeface="Corbel"/>
                <a:ea typeface="Corbel"/>
                <a:cs typeface="Corbel"/>
                <a:sym typeface="Corbel"/>
              </a:defRPr>
            </a:pPr>
            <a:r>
              <a:rPr sz="2050" dirty="0">
                <a:solidFill>
                  <a:srgbClr val="FFFF00"/>
                </a:solidFill>
              </a:rPr>
              <a:t>“I Will Praise the Lord of Wisdom” (ca. 1700 BC) </a:t>
            </a:r>
            <a:r>
              <a:rPr sz="2050" dirty="0"/>
              <a:t>/ “</a:t>
            </a:r>
            <a:r>
              <a:rPr sz="2050" dirty="0" err="1"/>
              <a:t>Alabaré</a:t>
            </a:r>
            <a:r>
              <a:rPr sz="2050" dirty="0"/>
              <a:t> al </a:t>
            </a:r>
            <a:r>
              <a:rPr sz="2050" dirty="0" err="1"/>
              <a:t>Señor</a:t>
            </a:r>
            <a:r>
              <a:rPr sz="2050" dirty="0"/>
              <a:t> de la </a:t>
            </a:r>
            <a:r>
              <a:rPr sz="2050" dirty="0" err="1"/>
              <a:t>Sabiduría</a:t>
            </a:r>
            <a:r>
              <a:rPr sz="2050" dirty="0"/>
              <a:t>” (ca. 1700 a. C.)</a:t>
            </a:r>
          </a:p>
          <a:p>
            <a:pPr marL="638810" lvl="1" indent="-245745" defTabSz="786384">
              <a:spcBef>
                <a:spcPts val="400"/>
              </a:spcBef>
              <a:buClr>
                <a:srgbClr val="FFFFFF"/>
              </a:buClr>
              <a:defRPr sz="2064" i="1">
                <a:effectLst>
                  <a:outerShdw blurRad="32766" dist="32766" dir="2700000" rotWithShape="0">
                    <a:srgbClr val="000000"/>
                  </a:outerShdw>
                </a:effectLst>
                <a:latin typeface="Corbel"/>
                <a:ea typeface="Corbel"/>
                <a:cs typeface="Corbel"/>
                <a:sym typeface="Corbel"/>
              </a:defRPr>
            </a:pPr>
            <a:r>
              <a:rPr sz="2050" dirty="0">
                <a:solidFill>
                  <a:srgbClr val="FFFF00"/>
                </a:solidFill>
              </a:rPr>
              <a:t>“Instruction of </a:t>
            </a:r>
            <a:r>
              <a:rPr sz="2050" dirty="0" err="1">
                <a:solidFill>
                  <a:srgbClr val="FFFF00"/>
                </a:solidFill>
              </a:rPr>
              <a:t>Ahikar</a:t>
            </a:r>
            <a:r>
              <a:rPr sz="2050" dirty="0">
                <a:solidFill>
                  <a:srgbClr val="FFFF00"/>
                </a:solidFill>
              </a:rPr>
              <a:t>” (ca. 500 BC)</a:t>
            </a:r>
            <a:r>
              <a:rPr sz="2050" dirty="0"/>
              <a:t> / “</a:t>
            </a:r>
            <a:r>
              <a:rPr sz="2050" dirty="0" err="1"/>
              <a:t>Instrucción</a:t>
            </a:r>
            <a:r>
              <a:rPr sz="2050" dirty="0"/>
              <a:t> de </a:t>
            </a:r>
            <a:r>
              <a:rPr sz="2050" dirty="0" err="1"/>
              <a:t>Ahikar</a:t>
            </a:r>
            <a:r>
              <a:rPr sz="2050" dirty="0"/>
              <a:t>” (ca. 500 a. C.)</a:t>
            </a:r>
            <a:endParaRPr sz="2050" dirty="0">
              <a:solidFill>
                <a:srgbClr val="FFFF00"/>
              </a:solidFill>
            </a:endParaRPr>
          </a:p>
          <a:p>
            <a:pPr marL="294640" indent="-294640" defTabSz="786384">
              <a:spcBef>
                <a:spcPts val="500"/>
              </a:spcBef>
              <a:defRPr sz="2408">
                <a:solidFill>
                  <a:srgbClr val="FFFF00"/>
                </a:solidFill>
                <a:effectLst>
                  <a:outerShdw blurRad="32766" dist="32766" dir="2700000" rotWithShape="0">
                    <a:srgbClr val="000000"/>
                  </a:outerShdw>
                </a:effectLst>
                <a:latin typeface="Corbel"/>
                <a:ea typeface="Corbel"/>
                <a:cs typeface="Corbel"/>
                <a:sym typeface="Corbel"/>
              </a:defRPr>
            </a:pPr>
            <a:r>
              <a:rPr sz="2400" dirty="0"/>
              <a:t>Examples of Egyptian Wisdom / </a:t>
            </a:r>
            <a:r>
              <a:rPr sz="2400" dirty="0" err="1"/>
              <a:t>Ejemplos</a:t>
            </a:r>
            <a:r>
              <a:rPr sz="2400" dirty="0"/>
              <a:t> de </a:t>
            </a:r>
            <a:r>
              <a:rPr sz="2400" dirty="0" err="1"/>
              <a:t>sabiduría</a:t>
            </a:r>
            <a:r>
              <a:rPr sz="2400" dirty="0"/>
              <a:t> </a:t>
            </a:r>
            <a:r>
              <a:rPr sz="2400" dirty="0" err="1"/>
              <a:t>egipcia</a:t>
            </a:r>
            <a:r>
              <a:rPr sz="2400" dirty="0"/>
              <a:t>:</a:t>
            </a:r>
          </a:p>
          <a:p>
            <a:pPr marL="638810" lvl="1" indent="-245745" defTabSz="786384">
              <a:spcBef>
                <a:spcPts val="500"/>
              </a:spcBef>
              <a:buClr>
                <a:srgbClr val="FFFFFF"/>
              </a:buClr>
              <a:defRPr sz="2064" i="1">
                <a:effectLst>
                  <a:outerShdw blurRad="32766" dist="32766" dir="2700000" rotWithShape="0">
                    <a:srgbClr val="000000"/>
                  </a:outerShdw>
                </a:effectLst>
                <a:latin typeface="Corbel"/>
                <a:ea typeface="Corbel"/>
                <a:cs typeface="Corbel"/>
                <a:sym typeface="Corbel"/>
              </a:defRPr>
            </a:pPr>
            <a:r>
              <a:rPr sz="2050" dirty="0">
                <a:solidFill>
                  <a:srgbClr val="FFFF00"/>
                </a:solidFill>
              </a:rPr>
              <a:t>“Wisdom of Amenemope” (13</a:t>
            </a:r>
            <a:r>
              <a:rPr sz="2050" baseline="29674" dirty="0">
                <a:solidFill>
                  <a:srgbClr val="FFFF00"/>
                </a:solidFill>
              </a:rPr>
              <a:t>th</a:t>
            </a:r>
            <a:r>
              <a:rPr sz="2050" dirty="0">
                <a:solidFill>
                  <a:srgbClr val="FFFF00"/>
                </a:solidFill>
              </a:rPr>
              <a:t> century BC)</a:t>
            </a:r>
            <a:r>
              <a:rPr sz="2050" dirty="0"/>
              <a:t> / “</a:t>
            </a:r>
            <a:r>
              <a:rPr sz="2050" dirty="0" err="1"/>
              <a:t>Sabiduría</a:t>
            </a:r>
            <a:r>
              <a:rPr sz="2050" dirty="0"/>
              <a:t> de Amenemope” (</a:t>
            </a:r>
            <a:r>
              <a:rPr sz="2050" dirty="0" err="1"/>
              <a:t>siglo</a:t>
            </a:r>
            <a:r>
              <a:rPr sz="2050" dirty="0"/>
              <a:t> XIII </a:t>
            </a:r>
            <a:r>
              <a:rPr sz="2050" dirty="0" err="1"/>
              <a:t>a.C.</a:t>
            </a:r>
            <a:r>
              <a:rPr sz="2050" dirty="0"/>
              <a:t>)</a:t>
            </a:r>
            <a:r>
              <a:rPr lang="en-US" sz="2400" dirty="0"/>
              <a:t> </a:t>
            </a:r>
            <a:endParaRPr sz="2408" i="0" dirty="0">
              <a:latin typeface="Tahoma"/>
              <a:ea typeface="Tahoma"/>
              <a:cs typeface="Tahoma"/>
            </a:endParaRPr>
          </a:p>
        </p:txBody>
      </p:sp>
      <p:sp>
        <p:nvSpPr>
          <p:cNvPr id="6864" name="Slide Number Placeholder 1"/>
          <p:cNvSpPr txBox="1">
            <a:spLocks noGrp="1"/>
          </p:cNvSpPr>
          <p:nvPr>
            <p:ph type="sldNum" sz="quarter" idx="2"/>
          </p:nvPr>
        </p:nvSpPr>
        <p:spPr>
          <a:xfrm>
            <a:off x="11311870" y="6466522"/>
            <a:ext cx="270530"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863">
                                            <p:bg/>
                                          </p:spTgt>
                                        </p:tgtEl>
                                        <p:attrNameLst>
                                          <p:attrName>style.visibility</p:attrName>
                                        </p:attrNameLst>
                                      </p:cBhvr>
                                      <p:to>
                                        <p:strVal val="visible"/>
                                      </p:to>
                                    </p:set>
                                    <p:anim calcmode="lin" valueType="num">
                                      <p:cBhvr>
                                        <p:cTn id="7" dur="500" fill="hold"/>
                                        <p:tgtEl>
                                          <p:spTgt spid="6863">
                                            <p:bg/>
                                          </p:spTgt>
                                        </p:tgtEl>
                                        <p:attrNameLst>
                                          <p:attrName>ppt_w</p:attrName>
                                        </p:attrNameLst>
                                      </p:cBhvr>
                                      <p:tavLst>
                                        <p:tav tm="0">
                                          <p:val>
                                            <p:fltVal val="0"/>
                                          </p:val>
                                        </p:tav>
                                        <p:tav tm="100000">
                                          <p:val>
                                            <p:strVal val="#ppt_w"/>
                                          </p:val>
                                        </p:tav>
                                      </p:tavLst>
                                    </p:anim>
                                    <p:anim calcmode="lin" valueType="num">
                                      <p:cBhvr>
                                        <p:cTn id="8" dur="500" fill="hold"/>
                                        <p:tgtEl>
                                          <p:spTgt spid="686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863">
                                            <p:txEl>
                                              <p:pRg st="0" end="0"/>
                                            </p:txEl>
                                          </p:spTgt>
                                        </p:tgtEl>
                                        <p:attrNameLst>
                                          <p:attrName>style.visibility</p:attrName>
                                        </p:attrNameLst>
                                      </p:cBhvr>
                                      <p:to>
                                        <p:strVal val="visible"/>
                                      </p:to>
                                    </p:set>
                                    <p:anim calcmode="lin" valueType="num">
                                      <p:cBhvr>
                                        <p:cTn id="11" dur="500" fill="hold"/>
                                        <p:tgtEl>
                                          <p:spTgt spid="686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8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863">
                                            <p:txEl>
                                              <p:pRg st="1" end="1"/>
                                            </p:txEl>
                                          </p:spTgt>
                                        </p:tgtEl>
                                        <p:attrNameLst>
                                          <p:attrName>style.visibility</p:attrName>
                                        </p:attrNameLst>
                                      </p:cBhvr>
                                      <p:to>
                                        <p:strVal val="visible"/>
                                      </p:to>
                                    </p:set>
                                    <p:anim calcmode="lin" valueType="num">
                                      <p:cBhvr>
                                        <p:cTn id="17" dur="500" fill="hold"/>
                                        <p:tgtEl>
                                          <p:spTgt spid="686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863">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1" nodeType="withEffect">
                                  <p:stCondLst>
                                    <p:cond delay="0"/>
                                  </p:stCondLst>
                                  <p:iterate>
                                    <p:tmAbs val="0"/>
                                  </p:iterate>
                                  <p:childTnLst>
                                    <p:set>
                                      <p:cBhvr>
                                        <p:cTn id="20" fill="hold"/>
                                        <p:tgtEl>
                                          <p:spTgt spid="6863">
                                            <p:txEl>
                                              <p:pRg st="2" end="2"/>
                                            </p:txEl>
                                          </p:spTgt>
                                        </p:tgtEl>
                                        <p:attrNameLst>
                                          <p:attrName>style.visibility</p:attrName>
                                        </p:attrNameLst>
                                      </p:cBhvr>
                                      <p:to>
                                        <p:strVal val="visible"/>
                                      </p:to>
                                    </p:set>
                                    <p:anim calcmode="lin" valueType="num">
                                      <p:cBhvr>
                                        <p:cTn id="21" dur="500" fill="hold"/>
                                        <p:tgtEl>
                                          <p:spTgt spid="686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863">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6863">
                                            <p:txEl>
                                              <p:pRg st="3" end="3"/>
                                            </p:txEl>
                                          </p:spTgt>
                                        </p:tgtEl>
                                        <p:attrNameLst>
                                          <p:attrName>style.visibility</p:attrName>
                                        </p:attrNameLst>
                                      </p:cBhvr>
                                      <p:to>
                                        <p:strVal val="visible"/>
                                      </p:to>
                                    </p:set>
                                    <p:anim calcmode="lin" valueType="num">
                                      <p:cBhvr>
                                        <p:cTn id="25" dur="500" fill="hold"/>
                                        <p:tgtEl>
                                          <p:spTgt spid="686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3">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1" nodeType="withEffect">
                                  <p:stCondLst>
                                    <p:cond delay="0"/>
                                  </p:stCondLst>
                                  <p:iterate>
                                    <p:tmAbs val="0"/>
                                  </p:iterate>
                                  <p:childTnLst>
                                    <p:set>
                                      <p:cBhvr>
                                        <p:cTn id="28" fill="hold"/>
                                        <p:tgtEl>
                                          <p:spTgt spid="6863">
                                            <p:txEl>
                                              <p:pRg st="4" end="4"/>
                                            </p:txEl>
                                          </p:spTgt>
                                        </p:tgtEl>
                                        <p:attrNameLst>
                                          <p:attrName>style.visibility</p:attrName>
                                        </p:attrNameLst>
                                      </p:cBhvr>
                                      <p:to>
                                        <p:strVal val="visible"/>
                                      </p:to>
                                    </p:set>
                                    <p:anim calcmode="lin" valueType="num">
                                      <p:cBhvr>
                                        <p:cTn id="29" dur="500" fill="hold"/>
                                        <p:tgtEl>
                                          <p:spTgt spid="686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6863">
                                            <p:txEl>
                                              <p:pRg st="4" end="4"/>
                                            </p:txEl>
                                          </p:spTgt>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23" presetClass="entr" presetSubtype="16" fill="hold" grpId="1" nodeType="afterEffect">
                                  <p:stCondLst>
                                    <p:cond delay="0"/>
                                  </p:stCondLst>
                                  <p:iterate>
                                    <p:tmAbs val="0"/>
                                  </p:iterate>
                                  <p:childTnLst>
                                    <p:set>
                                      <p:cBhvr>
                                        <p:cTn id="33" fill="hold"/>
                                        <p:tgtEl>
                                          <p:spTgt spid="6863">
                                            <p:txEl>
                                              <p:pRg st="5" end="5"/>
                                            </p:txEl>
                                          </p:spTgt>
                                        </p:tgtEl>
                                        <p:attrNameLst>
                                          <p:attrName>style.visibility</p:attrName>
                                        </p:attrNameLst>
                                      </p:cBhvr>
                                      <p:to>
                                        <p:strVal val="visible"/>
                                      </p:to>
                                    </p:set>
                                    <p:anim calcmode="lin" valueType="num">
                                      <p:cBhvr>
                                        <p:cTn id="34" dur="500" fill="hold"/>
                                        <p:tgtEl>
                                          <p:spTgt spid="686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6863">
                                            <p:txEl>
                                              <p:pRg st="5" end="5"/>
                                            </p:txEl>
                                          </p:spTgt>
                                        </p:tgtEl>
                                        <p:attrNameLst>
                                          <p:attrName>ppt_h</p:attrName>
                                        </p:attrNameLst>
                                      </p:cBhvr>
                                      <p:tavLst>
                                        <p:tav tm="0">
                                          <p:val>
                                            <p:fltVal val="0"/>
                                          </p:val>
                                        </p:tav>
                                        <p:tav tm="100000">
                                          <p:val>
                                            <p:strVal val="#ppt_h"/>
                                          </p:val>
                                        </p:tav>
                                      </p:tavLst>
                                    </p:anim>
                                  </p:childTnLst>
                                </p:cTn>
                              </p:par>
                              <p:par>
                                <p:cTn id="36" presetID="23" presetClass="entr" presetSubtype="16" fill="hold" grpId="1" nodeType="withEffect">
                                  <p:stCondLst>
                                    <p:cond delay="0"/>
                                  </p:stCondLst>
                                  <p:iterate>
                                    <p:tmAbs val="0"/>
                                  </p:iterate>
                                  <p:childTnLst>
                                    <p:set>
                                      <p:cBhvr>
                                        <p:cTn id="37" fill="hold"/>
                                        <p:tgtEl>
                                          <p:spTgt spid="6863">
                                            <p:txEl>
                                              <p:pRg st="6" end="6"/>
                                            </p:txEl>
                                          </p:spTgt>
                                        </p:tgtEl>
                                        <p:attrNameLst>
                                          <p:attrName>style.visibility</p:attrName>
                                        </p:attrNameLst>
                                      </p:cBhvr>
                                      <p:to>
                                        <p:strVal val="visible"/>
                                      </p:to>
                                    </p:set>
                                    <p:anim calcmode="lin" valueType="num">
                                      <p:cBhvr>
                                        <p:cTn id="38" dur="500" fill="hold"/>
                                        <p:tgtEl>
                                          <p:spTgt spid="6863">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686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3" grpId="1" build="p"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1A1A11"/>
        </a:solidFill>
        <a:effectLst/>
      </p:bgPr>
    </p:bg>
    <p:spTree>
      <p:nvGrpSpPr>
        <p:cNvPr id="1" name=""/>
        <p:cNvGrpSpPr/>
        <p:nvPr/>
      </p:nvGrpSpPr>
      <p:grpSpPr>
        <a:xfrm>
          <a:off x="0" y="0"/>
          <a:ext cx="0" cy="0"/>
          <a:chOff x="0" y="0"/>
          <a:chExt cx="0" cy="0"/>
        </a:xfrm>
      </p:grpSpPr>
      <p:pic>
        <p:nvPicPr>
          <p:cNvPr id="6866" name="Picture 2" descr="Picture 2"/>
          <p:cNvPicPr>
            <a:picLocks noChangeAspect="1"/>
          </p:cNvPicPr>
          <p:nvPr/>
        </p:nvPicPr>
        <p:blipFill>
          <a:blip r:embed="rId2"/>
          <a:stretch>
            <a:fillRect/>
          </a:stretch>
        </p:blipFill>
        <p:spPr>
          <a:xfrm>
            <a:off x="1828800" y="203200"/>
            <a:ext cx="4870450" cy="6426200"/>
          </a:xfrm>
          <a:prstGeom prst="rect">
            <a:avLst/>
          </a:prstGeom>
          <a:ln>
            <a:solidFill>
              <a:srgbClr val="FFFFFF"/>
            </a:solidFill>
            <a:miter/>
          </a:ln>
        </p:spPr>
      </p:pic>
      <p:sp>
        <p:nvSpPr>
          <p:cNvPr id="6867" name="Content Placeholder 6"/>
          <p:cNvSpPr txBox="1">
            <a:spLocks noGrp="1"/>
          </p:cNvSpPr>
          <p:nvPr>
            <p:ph type="body" sz="half" idx="1"/>
          </p:nvPr>
        </p:nvSpPr>
        <p:spPr>
          <a:xfrm>
            <a:off x="6858000" y="304800"/>
            <a:ext cx="3505200" cy="6210300"/>
          </a:xfrm>
          <a:prstGeom prst="rect">
            <a:avLst/>
          </a:prstGeom>
        </p:spPr>
        <p:txBody>
          <a:bodyPr/>
          <a:lstStyle/>
          <a:p>
            <a:pPr marL="0" indent="0">
              <a:buSzTx/>
              <a:buFont typeface="Wingdings"/>
              <a:buNone/>
              <a:defRPr b="1">
                <a:solidFill>
                  <a:srgbClr val="BCB98C"/>
                </a:solidFill>
                <a:latin typeface="Copperplate Gothic Bold"/>
                <a:ea typeface="Copperplate Gothic Bold"/>
                <a:cs typeface="Copperplate Gothic Bold"/>
                <a:sym typeface="Copperplate Gothic Bold"/>
              </a:defRPr>
            </a:pPr>
            <a:r>
              <a:t>Samples of Wisdom from Shurrupak</a:t>
            </a:r>
          </a:p>
          <a:p>
            <a:pPr>
              <a:spcBef>
                <a:spcPts val="500"/>
              </a:spcBef>
              <a:defRPr sz="2400" i="1">
                <a:latin typeface="Arial Narrow"/>
                <a:ea typeface="Arial Narrow"/>
                <a:cs typeface="Arial Narrow"/>
                <a:sym typeface="Arial Narrow"/>
              </a:defRPr>
            </a:pPr>
            <a:r>
              <a:t>“You should not pick a quarrel; it will disgrace you.”</a:t>
            </a:r>
          </a:p>
          <a:p>
            <a:pPr>
              <a:spcBef>
                <a:spcPts val="500"/>
              </a:spcBef>
              <a:defRPr sz="2400" i="1">
                <a:latin typeface="Arial Narrow"/>
                <a:ea typeface="Arial Narrow"/>
                <a:cs typeface="Arial Narrow"/>
                <a:sym typeface="Arial Narrow"/>
              </a:defRPr>
            </a:pPr>
            <a:r>
              <a:t>“You should not dally with a  married woman; it will bring slander.”</a:t>
            </a:r>
          </a:p>
          <a:p>
            <a:pPr>
              <a:spcBef>
                <a:spcPts val="500"/>
              </a:spcBef>
              <a:defRPr sz="2400" i="1">
                <a:latin typeface="Arial Narrow"/>
                <a:ea typeface="Arial Narrow"/>
                <a:cs typeface="Arial Narrow"/>
                <a:sym typeface="Arial Narrow"/>
              </a:defRPr>
            </a:pPr>
            <a:r>
              <a:t>“Do not live with an arrogant man; he will make you like a slave girl.”</a:t>
            </a:r>
          </a:p>
          <a:p>
            <a:pPr>
              <a:spcBef>
                <a:spcPts val="500"/>
              </a:spcBef>
              <a:defRPr sz="2400" i="1">
                <a:latin typeface="Arial Narrow"/>
                <a:ea typeface="Arial Narrow"/>
                <a:cs typeface="Arial Narrow"/>
                <a:sym typeface="Arial Narrow"/>
              </a:defRPr>
            </a:pPr>
            <a:r>
              <a:t>“A loving heart maintains a family, but a hateful one destroys it.”</a:t>
            </a:r>
          </a:p>
        </p:txBody>
      </p:sp>
      <p:sp>
        <p:nvSpPr>
          <p:cNvPr id="6868" name="TextBox 7"/>
          <p:cNvSpPr txBox="1"/>
          <p:nvPr/>
        </p:nvSpPr>
        <p:spPr>
          <a:xfrm>
            <a:off x="4319270" y="5937251"/>
            <a:ext cx="2346961"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1400">
                <a:solidFill>
                  <a:srgbClr val="FFFFFF"/>
                </a:solidFill>
                <a:latin typeface="Arial Narrow"/>
                <a:ea typeface="Arial Narrow"/>
                <a:cs typeface="Arial Narrow"/>
                <a:sym typeface="Arial Narrow"/>
              </a:defRPr>
            </a:lvl1pPr>
          </a:lstStyle>
          <a:p>
            <a:r>
              <a:t>Oriental Institute, University of Chicago</a:t>
            </a:r>
          </a:p>
        </p:txBody>
      </p:sp>
      <p:sp>
        <p:nvSpPr>
          <p:cNvPr id="6869" name="Slide Number Placeholder 1"/>
          <p:cNvSpPr txBox="1">
            <a:spLocks noGrp="1"/>
          </p:cNvSpPr>
          <p:nvPr>
            <p:ph type="sldNum" sz="quarter" idx="2"/>
          </p:nvPr>
        </p:nvSpPr>
        <p:spPr>
          <a:xfrm>
            <a:off x="11311870" y="6466522"/>
            <a:ext cx="270530"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83</a:t>
            </a:fld>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1A1A11"/>
        </a:solidFill>
        <a:effectLst/>
      </p:bgPr>
    </p:bg>
    <p:spTree>
      <p:nvGrpSpPr>
        <p:cNvPr id="1" name=""/>
        <p:cNvGrpSpPr/>
        <p:nvPr/>
      </p:nvGrpSpPr>
      <p:grpSpPr>
        <a:xfrm>
          <a:off x="0" y="0"/>
          <a:ext cx="0" cy="0"/>
          <a:chOff x="0" y="0"/>
          <a:chExt cx="0" cy="0"/>
        </a:xfrm>
      </p:grpSpPr>
      <p:pic>
        <p:nvPicPr>
          <p:cNvPr id="6871" name="Picture 2" descr="Picture 2"/>
          <p:cNvPicPr>
            <a:picLocks noChangeAspect="1"/>
          </p:cNvPicPr>
          <p:nvPr/>
        </p:nvPicPr>
        <p:blipFill>
          <a:blip r:embed="rId2"/>
          <a:stretch>
            <a:fillRect/>
          </a:stretch>
        </p:blipFill>
        <p:spPr>
          <a:xfrm>
            <a:off x="1828800" y="203200"/>
            <a:ext cx="4870450" cy="6426200"/>
          </a:xfrm>
          <a:prstGeom prst="rect">
            <a:avLst/>
          </a:prstGeom>
          <a:ln>
            <a:solidFill>
              <a:srgbClr val="FFFFFF"/>
            </a:solidFill>
            <a:miter/>
          </a:ln>
        </p:spPr>
      </p:pic>
      <p:sp>
        <p:nvSpPr>
          <p:cNvPr id="6872" name="Content Placeholder 6"/>
          <p:cNvSpPr txBox="1">
            <a:spLocks noGrp="1"/>
          </p:cNvSpPr>
          <p:nvPr>
            <p:ph type="body" sz="half" idx="1"/>
          </p:nvPr>
        </p:nvSpPr>
        <p:spPr>
          <a:xfrm>
            <a:off x="6858000" y="304800"/>
            <a:ext cx="3505200" cy="6210300"/>
          </a:xfrm>
          <a:prstGeom prst="rect">
            <a:avLst/>
          </a:prstGeom>
        </p:spPr>
        <p:txBody>
          <a:bodyPr/>
          <a:lstStyle/>
          <a:p>
            <a:pPr marL="0" indent="0">
              <a:buSzTx/>
              <a:buFont typeface="Wingdings"/>
              <a:buNone/>
              <a:defRPr b="1">
                <a:solidFill>
                  <a:srgbClr val="BCB98C"/>
                </a:solidFill>
                <a:latin typeface="Copperplate Gothic Bold"/>
                <a:ea typeface="Copperplate Gothic Bold"/>
                <a:cs typeface="Copperplate Gothic Bold"/>
                <a:sym typeface="Copperplate Gothic Bold"/>
              </a:defRPr>
            </a:pPr>
            <a:r>
              <a:t>Muestras de sabiduría de Shurrupak</a:t>
            </a:r>
          </a:p>
          <a:p>
            <a:pPr>
              <a:spcBef>
                <a:spcPts val="500"/>
              </a:spcBef>
              <a:defRPr sz="2400" i="1">
                <a:latin typeface="Arial Narrow"/>
                <a:ea typeface="Arial Narrow"/>
                <a:cs typeface="Arial Narrow"/>
                <a:sym typeface="Arial Narrow"/>
              </a:defRPr>
            </a:pPr>
            <a:r>
              <a:t>“No deberías buscar una pelea; te deshonrará.</a:t>
            </a:r>
          </a:p>
          <a:p>
            <a:pPr>
              <a:spcBef>
                <a:spcPts val="500"/>
              </a:spcBef>
              <a:defRPr sz="2400" i="1">
                <a:latin typeface="Arial Narrow"/>
                <a:ea typeface="Arial Narrow"/>
                <a:cs typeface="Arial Narrow"/>
                <a:sym typeface="Arial Narrow"/>
              </a:defRPr>
            </a:pPr>
            <a:r>
              <a:t>“No debes coquetear con una mujer casada; traerá calumnias.”</a:t>
            </a:r>
          </a:p>
          <a:p>
            <a:pPr>
              <a:spcBef>
                <a:spcPts val="500"/>
              </a:spcBef>
              <a:defRPr sz="2400" i="1">
                <a:latin typeface="Arial Narrow"/>
                <a:ea typeface="Arial Narrow"/>
                <a:cs typeface="Arial Narrow"/>
                <a:sym typeface="Arial Narrow"/>
              </a:defRPr>
            </a:pPr>
            <a:r>
              <a:t>“No vivas con un hombre arrogante; él te hará como una esclava.”</a:t>
            </a:r>
          </a:p>
          <a:p>
            <a:pPr>
              <a:spcBef>
                <a:spcPts val="500"/>
              </a:spcBef>
              <a:defRPr sz="2400" i="1">
                <a:latin typeface="Arial Narrow"/>
                <a:ea typeface="Arial Narrow"/>
                <a:cs typeface="Arial Narrow"/>
                <a:sym typeface="Arial Narrow"/>
              </a:defRPr>
            </a:pPr>
            <a:r>
              <a:t>“Un corazón que ama mantiene a una familia, pero uno que odia la destruye.”</a:t>
            </a:r>
          </a:p>
        </p:txBody>
      </p:sp>
      <p:sp>
        <p:nvSpPr>
          <p:cNvPr id="6873" name="TextBox 7"/>
          <p:cNvSpPr txBox="1"/>
          <p:nvPr/>
        </p:nvSpPr>
        <p:spPr>
          <a:xfrm>
            <a:off x="4319270" y="5937251"/>
            <a:ext cx="2346961"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1400">
                <a:solidFill>
                  <a:srgbClr val="FFFFFF"/>
                </a:solidFill>
                <a:latin typeface="Arial Narrow"/>
                <a:ea typeface="Arial Narrow"/>
                <a:cs typeface="Arial Narrow"/>
                <a:sym typeface="Arial Narrow"/>
              </a:defRPr>
            </a:lvl1pPr>
          </a:lstStyle>
          <a:p>
            <a:r>
              <a:t>Instituto Oriental , Universidad de Chicago</a:t>
            </a:r>
          </a:p>
        </p:txBody>
      </p:sp>
      <p:sp>
        <p:nvSpPr>
          <p:cNvPr id="6874" name="Slide Number Placeholder 1"/>
          <p:cNvSpPr txBox="1">
            <a:spLocks noGrp="1"/>
          </p:cNvSpPr>
          <p:nvPr>
            <p:ph type="sldNum" sz="quarter" idx="2"/>
          </p:nvPr>
        </p:nvSpPr>
        <p:spPr>
          <a:xfrm>
            <a:off x="11311870" y="6466522"/>
            <a:ext cx="270530"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84</a:t>
            </a:fld>
            <a:endParaRP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6" name="Picture 2" descr="Picture 2"/>
          <p:cNvPicPr>
            <a:picLocks noChangeAspect="1"/>
          </p:cNvPicPr>
          <p:nvPr/>
        </p:nvPicPr>
        <p:blipFill>
          <a:blip r:embed="rId2"/>
          <a:stretch>
            <a:fillRect/>
          </a:stretch>
        </p:blipFill>
        <p:spPr>
          <a:xfrm>
            <a:off x="1524000" y="0"/>
            <a:ext cx="8763000" cy="6858000"/>
          </a:xfrm>
          <a:prstGeom prst="rect">
            <a:avLst/>
          </a:prstGeom>
          <a:ln w="12700">
            <a:miter lim="400000"/>
          </a:ln>
        </p:spPr>
      </p:pic>
      <p:sp>
        <p:nvSpPr>
          <p:cNvPr id="6877" name="Text Box 3"/>
          <p:cNvSpPr txBox="1"/>
          <p:nvPr/>
        </p:nvSpPr>
        <p:spPr>
          <a:xfrm>
            <a:off x="1569719" y="838199"/>
            <a:ext cx="2270762" cy="3647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defTabSz="914400">
              <a:spcBef>
                <a:spcPts val="1400"/>
              </a:spcBef>
              <a:defRPr sz="2400" b="1">
                <a:solidFill>
                  <a:srgbClr val="C8C6A2"/>
                </a:solidFill>
                <a:latin typeface="Arial"/>
                <a:ea typeface="Arial"/>
                <a:cs typeface="Arial"/>
                <a:sym typeface="Arial"/>
              </a:defRPr>
            </a:pPr>
            <a:r>
              <a:t>BABYLONIAN JOB TABLET</a:t>
            </a:r>
            <a:endParaRPr sz="3200">
              <a:solidFill>
                <a:srgbClr val="FFFFFF"/>
              </a:solidFill>
              <a:latin typeface="Tahoma"/>
              <a:ea typeface="Tahoma"/>
              <a:cs typeface="Tahoma"/>
              <a:sym typeface="Tahoma"/>
            </a:endParaRPr>
          </a:p>
          <a:p>
            <a:pPr algn="r" defTabSz="914400">
              <a:spcBef>
                <a:spcPts val="1400"/>
              </a:spcBef>
              <a:defRPr sz="2400" b="1">
                <a:solidFill>
                  <a:srgbClr val="C8C6A2"/>
                </a:solidFill>
                <a:latin typeface="Arial"/>
                <a:ea typeface="Arial"/>
                <a:cs typeface="Arial"/>
                <a:sym typeface="Arial"/>
              </a:defRPr>
            </a:pPr>
            <a:r>
              <a:t>“I Will Praise the Lord of Wisdom”</a:t>
            </a:r>
            <a:endParaRPr sz="3200">
              <a:solidFill>
                <a:srgbClr val="FFFFFF"/>
              </a:solidFill>
              <a:latin typeface="Tahoma"/>
              <a:ea typeface="Tahoma"/>
              <a:cs typeface="Tahoma"/>
              <a:sym typeface="Tahoma"/>
            </a:endParaRPr>
          </a:p>
          <a:p>
            <a:pPr algn="r" defTabSz="914400">
              <a:spcBef>
                <a:spcPts val="1400"/>
              </a:spcBef>
              <a:defRPr sz="2400">
                <a:solidFill>
                  <a:srgbClr val="C8C6A2"/>
                </a:solidFill>
                <a:latin typeface="Arial"/>
                <a:ea typeface="Arial"/>
                <a:cs typeface="Arial"/>
                <a:sym typeface="Arial"/>
              </a:defRPr>
            </a:pPr>
            <a:r>
              <a:t>Describes the plight of an innocent sufferer</a:t>
            </a:r>
          </a:p>
        </p:txBody>
      </p:sp>
      <p:sp>
        <p:nvSpPr>
          <p:cNvPr id="6878" name="Text Box 5"/>
          <p:cNvSpPr txBox="1"/>
          <p:nvPr/>
        </p:nvSpPr>
        <p:spPr>
          <a:xfrm>
            <a:off x="7741919" y="228600"/>
            <a:ext cx="2727961" cy="6187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defRPr sz="2000">
                <a:solidFill>
                  <a:srgbClr val="FFFFFF"/>
                </a:solidFill>
                <a:latin typeface="Tahoma"/>
                <a:ea typeface="Tahoma"/>
                <a:cs typeface="Tahoma"/>
                <a:sym typeface="Tahoma"/>
              </a:defRPr>
            </a:pPr>
            <a:r>
              <a:t>The sufferer complains that his situation is like that of someone who has behaved impiously or irreligiously, whereas he has lived as a model of piety and reverence. This leads him to wonder if this way of life is really the behavior the gods want, and he contemplates, in Job-like fashion, the incomprehensibility of the divine will.</a:t>
            </a:r>
            <a:endParaRPr sz="3200"/>
          </a:p>
          <a:p>
            <a:pPr defTabSz="914400">
              <a:defRPr sz="2000">
                <a:solidFill>
                  <a:srgbClr val="FFFFFF"/>
                </a:solidFill>
                <a:latin typeface="Tahoma"/>
                <a:ea typeface="Tahoma"/>
                <a:cs typeface="Tahoma"/>
                <a:sym typeface="Tahoma"/>
              </a:defRPr>
            </a:pPr>
            <a:r>
              <a:t>There follows an extended account of the sufferer's various physical afflictions.</a:t>
            </a:r>
          </a:p>
        </p:txBody>
      </p:sp>
      <p:sp>
        <p:nvSpPr>
          <p:cNvPr id="6879" name="Text Box 6"/>
          <p:cNvSpPr txBox="1"/>
          <p:nvPr/>
        </p:nvSpPr>
        <p:spPr>
          <a:xfrm>
            <a:off x="5684520" y="5562600"/>
            <a:ext cx="1508761" cy="497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800"/>
              </a:spcBef>
              <a:defRPr sz="1400">
                <a:solidFill>
                  <a:srgbClr val="FFFFFF"/>
                </a:solidFill>
                <a:latin typeface="Arial Narrow"/>
                <a:ea typeface="Arial Narrow"/>
                <a:cs typeface="Arial Narrow"/>
                <a:sym typeface="Arial Narrow"/>
              </a:defRPr>
            </a:lvl1pPr>
          </a:lstStyle>
          <a:p>
            <a:r>
              <a:t>British Museum, London</a:t>
            </a:r>
          </a:p>
        </p:txBody>
      </p:sp>
      <p:sp>
        <p:nvSpPr>
          <p:cNvPr id="6880" name="Slide Number Placeholder 1"/>
          <p:cNvSpPr txBox="1">
            <a:spLocks noGrp="1"/>
          </p:cNvSpPr>
          <p:nvPr>
            <p:ph type="sldNum" sz="quarter" idx="2"/>
          </p:nvPr>
        </p:nvSpPr>
        <p:spPr>
          <a:xfrm>
            <a:off x="11311870" y="6466522"/>
            <a:ext cx="270530"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85</a:t>
            </a:fld>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82" name="Picture 2" descr="Picture 2"/>
          <p:cNvPicPr>
            <a:picLocks noChangeAspect="1"/>
          </p:cNvPicPr>
          <p:nvPr/>
        </p:nvPicPr>
        <p:blipFill>
          <a:blip r:embed="rId2"/>
          <a:stretch>
            <a:fillRect/>
          </a:stretch>
        </p:blipFill>
        <p:spPr>
          <a:xfrm>
            <a:off x="1524000" y="0"/>
            <a:ext cx="8763000" cy="6858000"/>
          </a:xfrm>
          <a:prstGeom prst="rect">
            <a:avLst/>
          </a:prstGeom>
          <a:ln w="12700">
            <a:miter lim="400000"/>
          </a:ln>
        </p:spPr>
      </p:pic>
      <p:sp>
        <p:nvSpPr>
          <p:cNvPr id="6883" name="Text Box 3"/>
          <p:cNvSpPr txBox="1"/>
          <p:nvPr/>
        </p:nvSpPr>
        <p:spPr>
          <a:xfrm>
            <a:off x="1569719" y="838199"/>
            <a:ext cx="2270762" cy="4003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defTabSz="914400">
              <a:spcBef>
                <a:spcPts val="1400"/>
              </a:spcBef>
              <a:defRPr sz="2400" b="1">
                <a:solidFill>
                  <a:srgbClr val="C8C6A2"/>
                </a:solidFill>
                <a:latin typeface="Arial"/>
                <a:ea typeface="Arial"/>
                <a:cs typeface="Arial"/>
                <a:sym typeface="Arial"/>
              </a:defRPr>
            </a:pPr>
            <a:r>
              <a:t>TABLA BABILÓNICA DE JOB </a:t>
            </a:r>
          </a:p>
          <a:p>
            <a:pPr algn="r" defTabSz="914400">
              <a:spcBef>
                <a:spcPts val="1400"/>
              </a:spcBef>
              <a:defRPr sz="2400" b="1">
                <a:solidFill>
                  <a:srgbClr val="C8C6A2"/>
                </a:solidFill>
                <a:latin typeface="Arial"/>
                <a:ea typeface="Arial"/>
                <a:cs typeface="Arial"/>
                <a:sym typeface="Arial"/>
              </a:defRPr>
            </a:pPr>
            <a:r>
              <a:t>“Alabaré al Señor de la Sabiduría”</a:t>
            </a:r>
            <a:endParaRPr sz="3200">
              <a:solidFill>
                <a:srgbClr val="FFFFFF"/>
              </a:solidFill>
              <a:latin typeface="Tahoma"/>
              <a:ea typeface="Tahoma"/>
              <a:cs typeface="Tahoma"/>
              <a:sym typeface="Tahoma"/>
            </a:endParaRPr>
          </a:p>
          <a:p>
            <a:pPr algn="r" defTabSz="914400">
              <a:spcBef>
                <a:spcPts val="1400"/>
              </a:spcBef>
              <a:defRPr sz="2400">
                <a:solidFill>
                  <a:srgbClr val="C8C6A2"/>
                </a:solidFill>
                <a:latin typeface="Arial"/>
                <a:ea typeface="Arial"/>
                <a:cs typeface="Arial"/>
                <a:sym typeface="Arial"/>
              </a:defRPr>
            </a:pPr>
            <a:r>
              <a:t>Describe la dificultad de un inocente que sufre</a:t>
            </a:r>
          </a:p>
        </p:txBody>
      </p:sp>
      <p:sp>
        <p:nvSpPr>
          <p:cNvPr id="6884" name="Text Box 5"/>
          <p:cNvSpPr txBox="1"/>
          <p:nvPr/>
        </p:nvSpPr>
        <p:spPr>
          <a:xfrm>
            <a:off x="7741919" y="228600"/>
            <a:ext cx="3017327" cy="6247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914400">
              <a:defRPr sz="2000">
                <a:solidFill>
                  <a:srgbClr val="FFFFFF"/>
                </a:solidFill>
                <a:latin typeface="Tahoma"/>
                <a:ea typeface="Tahoma"/>
                <a:cs typeface="Tahoma"/>
                <a:sym typeface="Tahoma"/>
              </a:defRPr>
            </a:pPr>
            <a:r>
              <a:t>El que sufre se queja de que su situación es como la de alguien que se ha comportado de manera impía o irreligiosa, mientras que él ha vivido como un modelo de piedad y reverencia. Esto le lleva a preguntarse si este modo de vida es realmente el comportamiento que los dioses quieren, y contempla, a la manera de Job, la incomprensibilidad de la voluntad divina.</a:t>
            </a:r>
          </a:p>
          <a:p>
            <a:pPr defTabSz="914400">
              <a:defRPr sz="2000">
                <a:solidFill>
                  <a:srgbClr val="FFFFFF"/>
                </a:solidFill>
                <a:latin typeface="Tahoma"/>
                <a:ea typeface="Tahoma"/>
                <a:cs typeface="Tahoma"/>
                <a:sym typeface="Tahoma"/>
              </a:defRPr>
            </a:pPr>
            <a:r>
              <a:t>Sigue un extenso relato de las diversas aflicciones físicas de la víctima.</a:t>
            </a:r>
          </a:p>
        </p:txBody>
      </p:sp>
      <p:sp>
        <p:nvSpPr>
          <p:cNvPr id="6885" name="Text Box 6"/>
          <p:cNvSpPr txBox="1"/>
          <p:nvPr/>
        </p:nvSpPr>
        <p:spPr>
          <a:xfrm>
            <a:off x="5684520" y="5562600"/>
            <a:ext cx="1508761" cy="497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spcBef>
                <a:spcPts val="800"/>
              </a:spcBef>
              <a:defRPr sz="1400">
                <a:solidFill>
                  <a:srgbClr val="FFFFFF"/>
                </a:solidFill>
                <a:latin typeface="Arial Narrow"/>
                <a:ea typeface="Arial Narrow"/>
                <a:cs typeface="Arial Narrow"/>
                <a:sym typeface="Arial Narrow"/>
              </a:defRPr>
            </a:lvl1pPr>
          </a:lstStyle>
          <a:p>
            <a:r>
              <a:t>Museo Británico, Londres</a:t>
            </a:r>
          </a:p>
        </p:txBody>
      </p:sp>
      <p:sp>
        <p:nvSpPr>
          <p:cNvPr id="6886" name="Slide Number Placeholder 1"/>
          <p:cNvSpPr txBox="1">
            <a:spLocks noGrp="1"/>
          </p:cNvSpPr>
          <p:nvPr>
            <p:ph type="sldNum" sz="quarter" idx="2"/>
          </p:nvPr>
        </p:nvSpPr>
        <p:spPr>
          <a:xfrm>
            <a:off x="11311870" y="6466522"/>
            <a:ext cx="270530"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86</a:t>
            </a:fld>
            <a:endParaRP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8" name="Rectangle 2"/>
          <p:cNvSpPr txBox="1">
            <a:spLocks noGrp="1"/>
          </p:cNvSpPr>
          <p:nvPr>
            <p:ph type="title"/>
          </p:nvPr>
        </p:nvSpPr>
        <p:spPr>
          <a:xfrm>
            <a:off x="1329160" y="277814"/>
            <a:ext cx="9485452" cy="1474788"/>
          </a:xfrm>
          <a:prstGeom prst="rect">
            <a:avLst/>
          </a:prstGeom>
        </p:spPr>
        <p:txBody>
          <a:bodyPr lIns="45719" tIns="45720" rIns="45719" bIns="45720" anchor="ctr">
            <a:normAutofit fontScale="90000"/>
          </a:bodyPr>
          <a:lstStyle/>
          <a:p>
            <a:pPr defTabSz="667512">
              <a:defRPr sz="3212" b="1">
                <a:effectLst>
                  <a:outerShdw blurRad="27813" dist="27813" dir="2700000" rotWithShape="0">
                    <a:srgbClr val="000000"/>
                  </a:outerShdw>
                </a:effectLst>
                <a:latin typeface="Copperplate Gothic Bold"/>
                <a:ea typeface="Copperplate Gothic Bold"/>
                <a:cs typeface="Copperplate Gothic Bold"/>
                <a:sym typeface="Copperplate Gothic Bold"/>
              </a:defRPr>
            </a:pPr>
            <a:r>
              <a:rPr sz="3200" dirty="0">
                <a:solidFill>
                  <a:srgbClr val="002060"/>
                </a:solidFill>
              </a:rPr>
              <a:t>Two Basic Types</a:t>
            </a:r>
            <a:endParaRPr lang="en-US" sz="3200" dirty="0">
              <a:solidFill>
                <a:srgbClr val="002060"/>
              </a:solidFill>
            </a:endParaRPr>
          </a:p>
          <a:p>
            <a:pPr defTabSz="667512">
              <a:defRPr sz="3212" b="1">
                <a:effectLst>
                  <a:outerShdw blurRad="27813" dist="27813" dir="2700000" rotWithShape="0">
                    <a:srgbClr val="000000"/>
                  </a:outerShdw>
                </a:effectLst>
                <a:latin typeface="Copperplate Gothic Bold"/>
                <a:ea typeface="Copperplate Gothic Bold"/>
                <a:cs typeface="Copperplate Gothic Bold"/>
                <a:sym typeface="Copperplate Gothic Bold"/>
              </a:defRPr>
            </a:pPr>
            <a:r>
              <a:rPr sz="3200" dirty="0">
                <a:solidFill>
                  <a:schemeClr val="bg1">
                    <a:lumMod val="90000"/>
                    <a:lumOff val="10000"/>
                  </a:schemeClr>
                </a:solidFill>
              </a:rPr>
              <a:t>Dos </a:t>
            </a:r>
            <a:r>
              <a:rPr sz="3200" dirty="0" err="1">
                <a:solidFill>
                  <a:schemeClr val="bg1">
                    <a:lumMod val="90000"/>
                    <a:lumOff val="10000"/>
                  </a:schemeClr>
                </a:solidFill>
              </a:rPr>
              <a:t>tipos</a:t>
            </a:r>
            <a:r>
              <a:rPr sz="3200" dirty="0">
                <a:solidFill>
                  <a:schemeClr val="bg1">
                    <a:lumMod val="90000"/>
                    <a:lumOff val="10000"/>
                  </a:schemeClr>
                </a:solidFill>
              </a:rPr>
              <a:t> </a:t>
            </a:r>
            <a:r>
              <a:rPr sz="3200" dirty="0" err="1">
                <a:solidFill>
                  <a:schemeClr val="bg1">
                    <a:lumMod val="90000"/>
                    <a:lumOff val="10000"/>
                  </a:schemeClr>
                </a:solidFill>
              </a:rPr>
              <a:t>Básicos</a:t>
            </a:r>
            <a:br>
              <a:rPr sz="3200" dirty="0">
                <a:solidFill>
                  <a:schemeClr val="bg1">
                    <a:lumMod val="90000"/>
                    <a:lumOff val="10000"/>
                  </a:schemeClr>
                </a:solidFill>
              </a:rPr>
            </a:br>
            <a:r>
              <a:rPr sz="1750" dirty="0">
                <a:solidFill>
                  <a:srgbClr val="002060"/>
                </a:solidFill>
                <a:latin typeface="Franklin Gothic Medium"/>
                <a:ea typeface="Franklin Gothic Medium"/>
                <a:cs typeface="Franklin Gothic Medium"/>
                <a:sym typeface="Franklin Gothic Medium"/>
              </a:rPr>
              <a:t>biblical wisdom literature falls generally into two categories</a:t>
            </a:r>
            <a:endParaRPr sz="1750" dirty="0">
              <a:solidFill>
                <a:srgbClr val="002060"/>
              </a:solidFill>
              <a:latin typeface="Franklin Gothic Medium"/>
              <a:ea typeface="Franklin Gothic Medium"/>
              <a:cs typeface="Franklin Gothic Medium"/>
            </a:endParaRPr>
          </a:p>
          <a:p>
            <a:pPr defTabSz="667512">
              <a:defRPr sz="3212" b="1">
                <a:effectLst>
                  <a:outerShdw blurRad="27813" dist="27813" dir="2700000" rotWithShape="0">
                    <a:srgbClr val="000000"/>
                  </a:outerShdw>
                </a:effectLst>
                <a:latin typeface="Copperplate Gothic Bold"/>
                <a:ea typeface="Copperplate Gothic Bold"/>
                <a:cs typeface="Copperplate Gothic Bold"/>
                <a:sym typeface="Copperplate Gothic Bold"/>
              </a:defRPr>
            </a:pPr>
            <a:r>
              <a:rPr sz="1750" dirty="0">
                <a:solidFill>
                  <a:schemeClr val="bg1">
                    <a:lumMod val="90000"/>
                    <a:lumOff val="10000"/>
                  </a:schemeClr>
                </a:solidFill>
                <a:latin typeface="Franklin Gothic Medium"/>
                <a:ea typeface="Franklin Gothic Medium"/>
                <a:cs typeface="Franklin Gothic Medium"/>
                <a:sym typeface="Franklin Gothic Medium"/>
              </a:rPr>
              <a:t>la </a:t>
            </a:r>
            <a:r>
              <a:rPr sz="1750" dirty="0" err="1">
                <a:solidFill>
                  <a:schemeClr val="bg1">
                    <a:lumMod val="90000"/>
                    <a:lumOff val="10000"/>
                  </a:schemeClr>
                </a:solidFill>
                <a:latin typeface="Franklin Gothic Medium"/>
                <a:ea typeface="Franklin Gothic Medium"/>
                <a:cs typeface="Franklin Gothic Medium"/>
                <a:sym typeface="Franklin Gothic Medium"/>
              </a:rPr>
              <a:t>sabiduría</a:t>
            </a:r>
            <a:r>
              <a:rPr sz="1750" dirty="0">
                <a:solidFill>
                  <a:schemeClr val="bg1">
                    <a:lumMod val="90000"/>
                    <a:lumOff val="10000"/>
                  </a:schemeClr>
                </a:solidFill>
                <a:latin typeface="Franklin Gothic Medium"/>
                <a:ea typeface="Franklin Gothic Medium"/>
                <a:cs typeface="Franklin Gothic Medium"/>
                <a:sym typeface="Franklin Gothic Medium"/>
              </a:rPr>
              <a:t> </a:t>
            </a:r>
            <a:r>
              <a:rPr sz="1750" dirty="0" err="1">
                <a:solidFill>
                  <a:schemeClr val="bg1">
                    <a:lumMod val="90000"/>
                    <a:lumOff val="10000"/>
                  </a:schemeClr>
                </a:solidFill>
                <a:latin typeface="Franklin Gothic Medium"/>
                <a:ea typeface="Franklin Gothic Medium"/>
                <a:cs typeface="Franklin Gothic Medium"/>
                <a:sym typeface="Franklin Gothic Medium"/>
              </a:rPr>
              <a:t>Bíblica</a:t>
            </a:r>
            <a:r>
              <a:rPr sz="1750" dirty="0">
                <a:solidFill>
                  <a:schemeClr val="bg1">
                    <a:lumMod val="90000"/>
                    <a:lumOff val="10000"/>
                  </a:schemeClr>
                </a:solidFill>
                <a:latin typeface="Franklin Gothic Medium"/>
                <a:ea typeface="Franklin Gothic Medium"/>
                <a:cs typeface="Franklin Gothic Medium"/>
                <a:sym typeface="Franklin Gothic Medium"/>
              </a:rPr>
              <a:t> </a:t>
            </a:r>
            <a:r>
              <a:rPr sz="1750" dirty="0" err="1">
                <a:solidFill>
                  <a:schemeClr val="bg1">
                    <a:lumMod val="90000"/>
                    <a:lumOff val="10000"/>
                  </a:schemeClr>
                </a:solidFill>
                <a:latin typeface="Franklin Gothic Medium"/>
                <a:ea typeface="Franklin Gothic Medium"/>
                <a:cs typeface="Franklin Gothic Medium"/>
                <a:sym typeface="Franklin Gothic Medium"/>
              </a:rPr>
              <a:t>generalmente</a:t>
            </a:r>
            <a:r>
              <a:rPr sz="1750" dirty="0">
                <a:solidFill>
                  <a:schemeClr val="bg1">
                    <a:lumMod val="90000"/>
                    <a:lumOff val="10000"/>
                  </a:schemeClr>
                </a:solidFill>
                <a:latin typeface="Franklin Gothic Medium"/>
                <a:ea typeface="Franklin Gothic Medium"/>
                <a:cs typeface="Franklin Gothic Medium"/>
                <a:sym typeface="Franklin Gothic Medium"/>
              </a:rPr>
              <a:t> </a:t>
            </a:r>
            <a:r>
              <a:rPr sz="1750" dirty="0" err="1">
                <a:solidFill>
                  <a:schemeClr val="bg1">
                    <a:lumMod val="90000"/>
                    <a:lumOff val="10000"/>
                  </a:schemeClr>
                </a:solidFill>
                <a:latin typeface="Franklin Gothic Medium"/>
                <a:ea typeface="Franklin Gothic Medium"/>
                <a:cs typeface="Franklin Gothic Medium"/>
                <a:sym typeface="Franklin Gothic Medium"/>
              </a:rPr>
              <a:t>cae</a:t>
            </a:r>
            <a:r>
              <a:rPr sz="1750" dirty="0">
                <a:solidFill>
                  <a:schemeClr val="bg1">
                    <a:lumMod val="90000"/>
                    <a:lumOff val="10000"/>
                  </a:schemeClr>
                </a:solidFill>
                <a:latin typeface="Franklin Gothic Medium"/>
                <a:ea typeface="Franklin Gothic Medium"/>
                <a:cs typeface="Franklin Gothic Medium"/>
                <a:sym typeface="Franklin Gothic Medium"/>
              </a:rPr>
              <a:t> </a:t>
            </a:r>
            <a:r>
              <a:rPr sz="1750" dirty="0" err="1">
                <a:solidFill>
                  <a:schemeClr val="bg1">
                    <a:lumMod val="90000"/>
                    <a:lumOff val="10000"/>
                  </a:schemeClr>
                </a:solidFill>
                <a:latin typeface="Franklin Gothic Medium"/>
                <a:ea typeface="Franklin Gothic Medium"/>
                <a:cs typeface="Franklin Gothic Medium"/>
                <a:sym typeface="Franklin Gothic Medium"/>
              </a:rPr>
              <a:t>en</a:t>
            </a:r>
            <a:r>
              <a:rPr sz="1750" dirty="0">
                <a:solidFill>
                  <a:schemeClr val="bg1">
                    <a:lumMod val="90000"/>
                    <a:lumOff val="10000"/>
                  </a:schemeClr>
                </a:solidFill>
                <a:latin typeface="Franklin Gothic Medium"/>
                <a:ea typeface="Franklin Gothic Medium"/>
                <a:cs typeface="Franklin Gothic Medium"/>
                <a:sym typeface="Franklin Gothic Medium"/>
              </a:rPr>
              <a:t> dos </a:t>
            </a:r>
            <a:r>
              <a:rPr sz="1750" dirty="0" err="1">
                <a:solidFill>
                  <a:schemeClr val="bg1">
                    <a:lumMod val="90000"/>
                    <a:lumOff val="10000"/>
                  </a:schemeClr>
                </a:solidFill>
                <a:latin typeface="Franklin Gothic Medium"/>
                <a:ea typeface="Franklin Gothic Medium"/>
                <a:cs typeface="Franklin Gothic Medium"/>
                <a:sym typeface="Franklin Gothic Medium"/>
              </a:rPr>
              <a:t>categorías</a:t>
            </a:r>
            <a:endParaRPr sz="1750" dirty="0" err="1">
              <a:solidFill>
                <a:schemeClr val="bg1">
                  <a:lumMod val="90000"/>
                  <a:lumOff val="10000"/>
                </a:schemeClr>
              </a:solidFill>
              <a:latin typeface="Franklin Gothic Medium"/>
              <a:ea typeface="Franklin Gothic Medium"/>
              <a:cs typeface="Franklin Gothic Medium"/>
            </a:endParaRPr>
          </a:p>
        </p:txBody>
      </p:sp>
      <p:sp>
        <p:nvSpPr>
          <p:cNvPr id="6889" name="Rectangle 4"/>
          <p:cNvSpPr txBox="1">
            <a:spLocks noGrp="1"/>
          </p:cNvSpPr>
          <p:nvPr>
            <p:ph type="body" sz="half" idx="1"/>
          </p:nvPr>
        </p:nvSpPr>
        <p:spPr>
          <a:xfrm>
            <a:off x="1905000" y="1870075"/>
            <a:ext cx="4038600" cy="4530726"/>
          </a:xfrm>
          <a:prstGeom prst="rect">
            <a:avLst/>
          </a:prstGeom>
          <a:solidFill>
            <a:srgbClr val="827F4C"/>
          </a:solidFill>
          <a:ln>
            <a:solidFill>
              <a:srgbClr val="FFFFFF"/>
            </a:solidFill>
            <a:miter lim="800000"/>
          </a:ln>
        </p:spPr>
        <p:txBody>
          <a:bodyPr lIns="45719" tIns="45720" rIns="45719" bIns="45720" anchor="t">
            <a:normAutofit fontScale="92500"/>
          </a:bodyPr>
          <a:lstStyle/>
          <a:p>
            <a:pPr marL="287655" indent="-287655" defTabSz="768095">
              <a:lnSpc>
                <a:spcPct val="90000"/>
              </a:lnSpc>
              <a:spcBef>
                <a:spcPts val="500"/>
              </a:spcBef>
              <a:buSzTx/>
              <a:buNone/>
              <a:defRPr sz="2351" b="1">
                <a:solidFill>
                  <a:srgbClr val="33CCCC"/>
                </a:solidFill>
                <a:effectLst>
                  <a:outerShdw blurRad="32004" dist="32004" dir="2700000" rotWithShape="0">
                    <a:srgbClr val="000000"/>
                  </a:outerShdw>
                </a:effectLst>
              </a:defRPr>
            </a:pPr>
            <a:r>
              <a:rPr sz="2350" dirty="0"/>
              <a:t>Practical / </a:t>
            </a:r>
            <a:r>
              <a:rPr sz="2350" dirty="0" err="1"/>
              <a:t>Práctico</a:t>
            </a:r>
            <a:r>
              <a:rPr lang="en-US" sz="2350" dirty="0"/>
              <a:t> </a:t>
            </a:r>
            <a:endParaRPr lang="en-US"/>
          </a:p>
          <a:p>
            <a:pPr marL="287655" indent="-287655" defTabSz="768095">
              <a:lnSpc>
                <a:spcPct val="90000"/>
              </a:lnSpc>
              <a:spcBef>
                <a:spcPts val="500"/>
              </a:spcBef>
              <a:buSzTx/>
              <a:buNone/>
              <a:defRPr sz="2351" i="1">
                <a:effectLst>
                  <a:outerShdw blurRad="32004" dist="32004" dir="2700000" rotWithShape="0">
                    <a:srgbClr val="000000"/>
                  </a:outerShdw>
                </a:effectLst>
                <a:latin typeface="Corbel"/>
                <a:ea typeface="Corbel"/>
                <a:cs typeface="Corbel"/>
                <a:sym typeface="Corbel"/>
              </a:defRPr>
            </a:pPr>
            <a:r>
              <a:rPr sz="2350" dirty="0">
                <a:solidFill>
                  <a:srgbClr val="FFFF00"/>
                </a:solidFill>
              </a:rPr>
              <a:t>The object of practical wisdom was to live a happy, successful, moral life. </a:t>
            </a:r>
            <a:r>
              <a:rPr sz="2350" dirty="0"/>
              <a:t>/ El </a:t>
            </a:r>
            <a:r>
              <a:rPr sz="2350" err="1"/>
              <a:t>objetivo</a:t>
            </a:r>
            <a:r>
              <a:rPr sz="2350" dirty="0"/>
              <a:t> de la </a:t>
            </a:r>
            <a:r>
              <a:rPr sz="2350" err="1"/>
              <a:t>sabiduría</a:t>
            </a:r>
            <a:r>
              <a:rPr sz="2350" dirty="0"/>
              <a:t> </a:t>
            </a:r>
            <a:r>
              <a:rPr sz="2350" err="1"/>
              <a:t>práctica</a:t>
            </a:r>
            <a:r>
              <a:rPr sz="2350" dirty="0"/>
              <a:t> era </a:t>
            </a:r>
            <a:r>
              <a:rPr sz="2350" err="1"/>
              <a:t>vivir</a:t>
            </a:r>
            <a:r>
              <a:rPr sz="2350" dirty="0"/>
              <a:t> </a:t>
            </a:r>
            <a:r>
              <a:rPr sz="2350" err="1"/>
              <a:t>una</a:t>
            </a:r>
            <a:r>
              <a:rPr sz="2350" dirty="0"/>
              <a:t> </a:t>
            </a:r>
            <a:r>
              <a:rPr sz="2350" err="1"/>
              <a:t>vida</a:t>
            </a:r>
            <a:r>
              <a:rPr sz="2350" dirty="0"/>
              <a:t> </a:t>
            </a:r>
            <a:r>
              <a:rPr sz="2350" err="1"/>
              <a:t>feliz</a:t>
            </a:r>
            <a:r>
              <a:rPr sz="2350" dirty="0"/>
              <a:t>, </a:t>
            </a:r>
            <a:r>
              <a:rPr sz="2350" err="1"/>
              <a:t>exitosa</a:t>
            </a:r>
            <a:r>
              <a:rPr sz="2350" dirty="0"/>
              <a:t> y moral.</a:t>
            </a:r>
            <a:r>
              <a:rPr lang="en-US" sz="2350" dirty="0"/>
              <a:t> </a:t>
            </a:r>
            <a:endParaRPr sz="2350" dirty="0"/>
          </a:p>
          <a:p>
            <a:pPr marL="287655" indent="-287655" defTabSz="768095">
              <a:lnSpc>
                <a:spcPct val="90000"/>
              </a:lnSpc>
              <a:spcBef>
                <a:spcPts val="500"/>
              </a:spcBef>
              <a:buSzTx/>
              <a:buFont typeface="Wingdings"/>
              <a:buNone/>
              <a:defRPr sz="2351" i="1">
                <a:effectLst>
                  <a:outerShdw blurRad="32004" dist="32004" dir="2700000" rotWithShape="0">
                    <a:srgbClr val="000000"/>
                  </a:outerShdw>
                </a:effectLst>
                <a:latin typeface="Corbel"/>
                <a:ea typeface="Corbel"/>
                <a:cs typeface="Corbel"/>
                <a:sym typeface="Corbel"/>
              </a:defRPr>
            </a:pPr>
            <a:r>
              <a:rPr sz="2350" dirty="0">
                <a:solidFill>
                  <a:srgbClr val="FFFF00"/>
                </a:solidFill>
              </a:rPr>
              <a:t>This type of wisdom is most clearly expressed in the Proverbs, often in short antithetical statements.</a:t>
            </a:r>
            <a:r>
              <a:rPr sz="2350" dirty="0"/>
              <a:t> / Este </a:t>
            </a:r>
            <a:r>
              <a:rPr sz="2350" dirty="0" err="1"/>
              <a:t>tipo</a:t>
            </a:r>
            <a:r>
              <a:rPr sz="2350" dirty="0"/>
              <a:t> de </a:t>
            </a:r>
            <a:r>
              <a:rPr sz="2350" dirty="0" err="1"/>
              <a:t>sabiduría</a:t>
            </a:r>
            <a:r>
              <a:rPr sz="2350" dirty="0"/>
              <a:t> es </a:t>
            </a:r>
            <a:r>
              <a:rPr sz="2350" dirty="0" err="1"/>
              <a:t>expresado</a:t>
            </a:r>
            <a:r>
              <a:rPr sz="2350" dirty="0"/>
              <a:t> </a:t>
            </a:r>
            <a:r>
              <a:rPr sz="2350" dirty="0" err="1"/>
              <a:t>más</a:t>
            </a:r>
            <a:r>
              <a:rPr sz="2350" dirty="0"/>
              <a:t> </a:t>
            </a:r>
            <a:r>
              <a:rPr sz="2350" dirty="0" err="1"/>
              <a:t>claramente</a:t>
            </a:r>
            <a:r>
              <a:rPr sz="2350" dirty="0"/>
              <a:t> </a:t>
            </a:r>
            <a:r>
              <a:rPr sz="2350" dirty="0" err="1"/>
              <a:t>en</a:t>
            </a:r>
            <a:r>
              <a:rPr sz="2350" dirty="0"/>
              <a:t> </a:t>
            </a:r>
            <a:r>
              <a:rPr sz="2350" dirty="0" err="1"/>
              <a:t>los</a:t>
            </a:r>
            <a:r>
              <a:rPr sz="2350" dirty="0"/>
              <a:t> </a:t>
            </a:r>
            <a:r>
              <a:rPr sz="2350" dirty="0" err="1"/>
              <a:t>Proverbios</a:t>
            </a:r>
            <a:r>
              <a:rPr sz="2350" dirty="0"/>
              <a:t>, a menudo </a:t>
            </a:r>
            <a:r>
              <a:rPr sz="2350" dirty="0" err="1"/>
              <a:t>en</a:t>
            </a:r>
            <a:r>
              <a:rPr sz="2350" dirty="0"/>
              <a:t> breves </a:t>
            </a:r>
            <a:r>
              <a:rPr sz="2350" dirty="0" err="1"/>
              <a:t>declaraciones</a:t>
            </a:r>
            <a:r>
              <a:rPr sz="2350" dirty="0"/>
              <a:t> </a:t>
            </a:r>
            <a:r>
              <a:rPr sz="2350" dirty="0" err="1"/>
              <a:t>antitéticas</a:t>
            </a:r>
            <a:r>
              <a:rPr sz="2350" dirty="0"/>
              <a:t>.</a:t>
            </a:r>
          </a:p>
        </p:txBody>
      </p:sp>
      <p:grpSp>
        <p:nvGrpSpPr>
          <p:cNvPr id="6892" name="Rectangle 5"/>
          <p:cNvGrpSpPr/>
          <p:nvPr/>
        </p:nvGrpSpPr>
        <p:grpSpPr>
          <a:xfrm>
            <a:off x="6248400" y="1870075"/>
            <a:ext cx="4038600" cy="4530726"/>
            <a:chOff x="0" y="0"/>
            <a:chExt cx="4038600" cy="4530725"/>
          </a:xfrm>
        </p:grpSpPr>
        <p:sp>
          <p:nvSpPr>
            <p:cNvPr id="6890" name="Rectangle"/>
            <p:cNvSpPr/>
            <p:nvPr/>
          </p:nvSpPr>
          <p:spPr>
            <a:xfrm>
              <a:off x="0" y="0"/>
              <a:ext cx="4038600" cy="4530725"/>
            </a:xfrm>
            <a:prstGeom prst="rect">
              <a:avLst/>
            </a:prstGeom>
            <a:solidFill>
              <a:srgbClr val="8A8C96"/>
            </a:solidFill>
            <a:ln w="12700" cap="flat">
              <a:solidFill>
                <a:srgbClr val="FFFFFF"/>
              </a:solidFill>
              <a:prstDash val="solid"/>
              <a:miter lim="800000"/>
            </a:ln>
            <a:effectLst/>
          </p:spPr>
          <p:txBody>
            <a:bodyPr wrap="square" lIns="45719" tIns="45719" rIns="45719" bIns="45719" numCol="1" anchor="t">
              <a:noAutofit/>
            </a:bodyPr>
            <a:lstStyle/>
            <a:p>
              <a:pPr marL="342900" indent="-342900" defTabSz="914400">
                <a:lnSpc>
                  <a:spcPct val="90000"/>
                </a:lnSpc>
                <a:spcBef>
                  <a:spcPts val="700"/>
                </a:spcBef>
                <a:defRPr sz="3200">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6891" name="Speculative / Especulativo…"/>
            <p:cNvSpPr txBox="1"/>
            <p:nvPr/>
          </p:nvSpPr>
          <p:spPr>
            <a:xfrm>
              <a:off x="52069" y="6350"/>
              <a:ext cx="3934461" cy="45180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p>
              <a:pPr marL="277495" indent="-277495" defTabSz="740663">
                <a:lnSpc>
                  <a:spcPct val="90000"/>
                </a:lnSpc>
                <a:spcBef>
                  <a:spcPts val="500"/>
                </a:spcBef>
                <a:defRPr sz="2268" b="1">
                  <a:solidFill>
                    <a:srgbClr val="33CCCC"/>
                  </a:solidFill>
                  <a:effectLst>
                    <a:outerShdw blurRad="30861" dist="30861" dir="2700000" rotWithShape="0">
                      <a:srgbClr val="000000"/>
                    </a:outerShdw>
                  </a:effectLst>
                  <a:latin typeface="Tahoma"/>
                  <a:ea typeface="Tahoma"/>
                  <a:cs typeface="Tahoma"/>
                  <a:sym typeface="Tahoma"/>
                </a:defRPr>
              </a:pPr>
              <a:r>
                <a:rPr sz="2250" dirty="0"/>
                <a:t>Speculative / </a:t>
              </a:r>
              <a:r>
                <a:rPr sz="2250" dirty="0" err="1"/>
                <a:t>Especulativo</a:t>
              </a:r>
              <a:endParaRPr lang="en-US" sz="2250" dirty="0" err="1">
                <a:solidFill>
                  <a:srgbClr val="FFFFFF"/>
                </a:solidFill>
              </a:endParaRPr>
            </a:p>
            <a:p>
              <a:pPr marL="277495" indent="-277495" defTabSz="740663">
                <a:lnSpc>
                  <a:spcPct val="90000"/>
                </a:lnSpc>
                <a:spcBef>
                  <a:spcPts val="500"/>
                </a:spcBef>
                <a:defRPr sz="2268" i="1">
                  <a:solidFill>
                    <a:srgbClr val="FFFFFF"/>
                  </a:solidFill>
                  <a:effectLst>
                    <a:outerShdw blurRad="30861" dist="30861" dir="2700000" rotWithShape="0">
                      <a:srgbClr val="000000"/>
                    </a:outerShdw>
                  </a:effectLst>
                  <a:latin typeface="Corbel"/>
                  <a:ea typeface="Corbel"/>
                  <a:cs typeface="Corbel"/>
                  <a:sym typeface="Corbel"/>
                </a:defRPr>
              </a:pPr>
              <a:r>
                <a:rPr sz="2250" dirty="0">
                  <a:solidFill>
                    <a:srgbClr val="FFFF00"/>
                  </a:solidFill>
                </a:rPr>
                <a:t>Speculative wisdom addresses more philosophical aspects of life—human suffering and the meaning of life.</a:t>
              </a:r>
              <a:r>
                <a:rPr sz="2250" dirty="0"/>
                <a:t> / La </a:t>
              </a:r>
              <a:r>
                <a:rPr sz="2250" dirty="0" err="1"/>
                <a:t>sabiduría</a:t>
              </a:r>
              <a:r>
                <a:rPr sz="2250" dirty="0"/>
                <a:t> </a:t>
              </a:r>
              <a:r>
                <a:rPr sz="2250" dirty="0" err="1"/>
                <a:t>especulativa</a:t>
              </a:r>
              <a:r>
                <a:rPr sz="2250" dirty="0"/>
                <a:t> </a:t>
              </a:r>
              <a:r>
                <a:rPr sz="2250" dirty="0" err="1"/>
                <a:t>aborda</a:t>
              </a:r>
              <a:r>
                <a:rPr sz="2250" dirty="0"/>
                <a:t> </a:t>
              </a:r>
              <a:r>
                <a:rPr sz="2250" dirty="0" err="1"/>
                <a:t>aspectos</a:t>
              </a:r>
              <a:r>
                <a:rPr sz="2250" dirty="0"/>
                <a:t> </a:t>
              </a:r>
              <a:r>
                <a:rPr sz="2250" dirty="0" err="1"/>
                <a:t>más</a:t>
              </a:r>
              <a:r>
                <a:rPr sz="2250" dirty="0"/>
                <a:t> </a:t>
              </a:r>
              <a:r>
                <a:rPr sz="2250" dirty="0" err="1"/>
                <a:t>filosóficos</a:t>
              </a:r>
              <a:r>
                <a:rPr sz="2250" dirty="0"/>
                <a:t> de la </a:t>
              </a:r>
              <a:r>
                <a:rPr sz="2250" dirty="0" err="1"/>
                <a:t>vida</a:t>
              </a:r>
              <a:r>
                <a:rPr sz="2250" dirty="0"/>
                <a:t>: </a:t>
              </a:r>
              <a:r>
                <a:rPr sz="2250" dirty="0" err="1"/>
                <a:t>el</a:t>
              </a:r>
              <a:r>
                <a:rPr sz="2250" dirty="0"/>
                <a:t> </a:t>
              </a:r>
              <a:r>
                <a:rPr sz="2250" dirty="0" err="1"/>
                <a:t>sufrimiento</a:t>
              </a:r>
              <a:r>
                <a:rPr sz="2250" dirty="0"/>
                <a:t> </a:t>
              </a:r>
              <a:r>
                <a:rPr sz="2250" dirty="0" err="1"/>
                <a:t>humano</a:t>
              </a:r>
              <a:r>
                <a:rPr sz="2250" dirty="0"/>
                <a:t> y </a:t>
              </a:r>
              <a:r>
                <a:rPr sz="2250" dirty="0" err="1"/>
                <a:t>el</a:t>
              </a:r>
              <a:r>
                <a:rPr sz="2250" dirty="0"/>
                <a:t> </a:t>
              </a:r>
              <a:r>
                <a:rPr sz="2250" dirty="0" err="1"/>
                <a:t>significado</a:t>
              </a:r>
              <a:r>
                <a:rPr sz="2250" dirty="0"/>
                <a:t> de la </a:t>
              </a:r>
              <a:r>
                <a:rPr sz="2250" dirty="0" err="1"/>
                <a:t>vida</a:t>
              </a:r>
              <a:r>
                <a:rPr sz="2250" dirty="0"/>
                <a:t>.</a:t>
              </a:r>
              <a:endParaRPr sz="2250" i="0" dirty="0">
                <a:latin typeface="Tahoma"/>
                <a:ea typeface="Tahoma"/>
                <a:cs typeface="Tahoma"/>
              </a:endParaRPr>
            </a:p>
            <a:p>
              <a:pPr marL="277495" indent="-277495" defTabSz="740663">
                <a:lnSpc>
                  <a:spcPct val="90000"/>
                </a:lnSpc>
                <a:spcBef>
                  <a:spcPts val="500"/>
                </a:spcBef>
                <a:defRPr sz="2268" i="1">
                  <a:solidFill>
                    <a:srgbClr val="FFFFFF"/>
                  </a:solidFill>
                  <a:effectLst>
                    <a:outerShdw blurRad="30861" dist="30861" dir="2700000" rotWithShape="0">
                      <a:srgbClr val="000000"/>
                    </a:outerShdw>
                  </a:effectLst>
                  <a:latin typeface="Corbel"/>
                  <a:ea typeface="Corbel"/>
                  <a:cs typeface="Corbel"/>
                  <a:sym typeface="Corbel"/>
                </a:defRPr>
              </a:pPr>
              <a:r>
                <a:rPr sz="2250" dirty="0">
                  <a:solidFill>
                    <a:srgbClr val="FFFF00"/>
                  </a:solidFill>
                </a:rPr>
                <a:t>This type of wisdom is most clearly expressed in Job and Ecclesiastes.</a:t>
              </a:r>
              <a:r>
                <a:rPr sz="2250" dirty="0"/>
                <a:t> / Este </a:t>
              </a:r>
              <a:r>
                <a:rPr sz="2250" dirty="0" err="1"/>
                <a:t>tipo</a:t>
              </a:r>
              <a:r>
                <a:rPr sz="2250" dirty="0"/>
                <a:t> de </a:t>
              </a:r>
              <a:r>
                <a:rPr sz="2250" dirty="0" err="1"/>
                <a:t>sabiduría</a:t>
              </a:r>
              <a:r>
                <a:rPr sz="2250" dirty="0"/>
                <a:t> se </a:t>
              </a:r>
              <a:r>
                <a:rPr sz="2250" dirty="0" err="1"/>
                <a:t>expresa</a:t>
              </a:r>
              <a:r>
                <a:rPr sz="2250" dirty="0"/>
                <a:t> </a:t>
              </a:r>
              <a:r>
                <a:rPr sz="2250" dirty="0" err="1"/>
                <a:t>más</a:t>
              </a:r>
              <a:r>
                <a:rPr sz="2250" dirty="0"/>
                <a:t> </a:t>
              </a:r>
              <a:r>
                <a:rPr sz="2250" dirty="0" err="1"/>
                <a:t>claramente</a:t>
              </a:r>
              <a:r>
                <a:rPr sz="2250" dirty="0"/>
                <a:t> </a:t>
              </a:r>
              <a:r>
                <a:rPr sz="2250" dirty="0" err="1"/>
                <a:t>en</a:t>
              </a:r>
              <a:r>
                <a:rPr sz="2250" dirty="0"/>
                <a:t> Job y Eclesiastés.</a:t>
              </a:r>
            </a:p>
          </p:txBody>
        </p:sp>
      </p:grpSp>
      <p:sp>
        <p:nvSpPr>
          <p:cNvPr id="6893" name="Slide Number Placeholder 1"/>
          <p:cNvSpPr txBox="1">
            <a:spLocks noGrp="1"/>
          </p:cNvSpPr>
          <p:nvPr>
            <p:ph type="sldNum" sz="quarter" idx="2"/>
          </p:nvPr>
        </p:nvSpPr>
        <p:spPr>
          <a:xfrm>
            <a:off x="11311870" y="6466522"/>
            <a:ext cx="270530"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2" nodeType="afterEffect">
                                  <p:stCondLst>
                                    <p:cond delay="0"/>
                                  </p:stCondLst>
                                  <p:iterate>
                                    <p:tmAbs val="0"/>
                                  </p:iterate>
                                  <p:childTnLst>
                                    <p:set>
                                      <p:cBhvr>
                                        <p:cTn id="6" fill="hold"/>
                                        <p:tgtEl>
                                          <p:spTgt spid="6892"/>
                                        </p:tgtEl>
                                        <p:attrNameLst>
                                          <p:attrName>style.visibility</p:attrName>
                                        </p:attrNameLst>
                                      </p:cBhvr>
                                      <p:to>
                                        <p:strVal val="visible"/>
                                      </p:to>
                                    </p:set>
                                    <p:animEffect transition="in" filter="fade">
                                      <p:cBhvr>
                                        <p:cTn id="7" dur="500"/>
                                        <p:tgtEl>
                                          <p:spTgt spid="6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2" grpId="2"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5" name="Rectangle 3"/>
          <p:cNvSpPr txBox="1">
            <a:spLocks noGrp="1"/>
          </p:cNvSpPr>
          <p:nvPr>
            <p:ph type="body" sz="quarter" idx="1"/>
          </p:nvPr>
        </p:nvSpPr>
        <p:spPr>
          <a:xfrm>
            <a:off x="1790700" y="66936"/>
            <a:ext cx="8305800" cy="1295401"/>
          </a:xfrm>
          <a:prstGeom prst="rect">
            <a:avLst/>
          </a:prstGeom>
        </p:spPr>
        <p:txBody>
          <a:bodyPr lIns="45719" tIns="45720" rIns="45719" bIns="45720" anchor="t">
            <a:normAutofit/>
          </a:bodyPr>
          <a:lstStyle>
            <a:lvl1pPr marL="250317" indent="-250317" algn="ctr" defTabSz="667512">
              <a:spcBef>
                <a:spcPts val="600"/>
              </a:spcBef>
              <a:buSzTx/>
              <a:buFont typeface="Wingdings"/>
              <a:buNone/>
              <a:defRPr sz="2628" b="1">
                <a:solidFill>
                  <a:srgbClr val="002060"/>
                </a:solidFill>
                <a:latin typeface="Franklin Gothic Medium"/>
                <a:ea typeface="Franklin Gothic Medium"/>
                <a:cs typeface="Franklin Gothic Medium"/>
                <a:sym typeface="Franklin Gothic Medium"/>
              </a:defRPr>
            </a:lvl1pPr>
          </a:lstStyle>
          <a:p>
            <a:pPr marL="250190" indent="-250190">
              <a:defRPr>
                <a:effectLst/>
              </a:defRPr>
            </a:pPr>
            <a:r>
              <a:rPr sz="2600" dirty="0"/>
              <a:t>Hebrew Wisdom Literature is found in two primary collections </a:t>
            </a:r>
            <a:r>
              <a:rPr sz="2600" dirty="0">
                <a:solidFill>
                  <a:schemeClr val="bg1">
                    <a:lumMod val="90000"/>
                    <a:lumOff val="10000"/>
                  </a:schemeClr>
                </a:solidFill>
              </a:rPr>
              <a:t>/ La </a:t>
            </a:r>
            <a:r>
              <a:rPr sz="2600" dirty="0" err="1">
                <a:solidFill>
                  <a:schemeClr val="bg1">
                    <a:lumMod val="90000"/>
                    <a:lumOff val="10000"/>
                  </a:schemeClr>
                </a:solidFill>
              </a:rPr>
              <a:t>Literatura</a:t>
            </a:r>
            <a:r>
              <a:rPr sz="2600" dirty="0">
                <a:solidFill>
                  <a:schemeClr val="bg1">
                    <a:lumMod val="90000"/>
                    <a:lumOff val="10000"/>
                  </a:schemeClr>
                </a:solidFill>
              </a:rPr>
              <a:t> </a:t>
            </a:r>
            <a:r>
              <a:rPr sz="2600" dirty="0" err="1">
                <a:solidFill>
                  <a:schemeClr val="bg1">
                    <a:lumMod val="90000"/>
                    <a:lumOff val="10000"/>
                  </a:schemeClr>
                </a:solidFill>
              </a:rPr>
              <a:t>Sapiencial</a:t>
            </a:r>
            <a:r>
              <a:rPr sz="2600" dirty="0">
                <a:solidFill>
                  <a:schemeClr val="bg1">
                    <a:lumMod val="90000"/>
                    <a:lumOff val="10000"/>
                  </a:schemeClr>
                </a:solidFill>
              </a:rPr>
              <a:t> Hebrea se </a:t>
            </a:r>
            <a:r>
              <a:rPr sz="2600" dirty="0" err="1">
                <a:solidFill>
                  <a:schemeClr val="bg1">
                    <a:lumMod val="90000"/>
                    <a:lumOff val="10000"/>
                  </a:schemeClr>
                </a:solidFill>
              </a:rPr>
              <a:t>encuentra</a:t>
            </a:r>
            <a:r>
              <a:rPr sz="2600" dirty="0">
                <a:solidFill>
                  <a:schemeClr val="bg1">
                    <a:lumMod val="90000"/>
                    <a:lumOff val="10000"/>
                  </a:schemeClr>
                </a:solidFill>
              </a:rPr>
              <a:t> </a:t>
            </a:r>
            <a:r>
              <a:rPr sz="2600" dirty="0" err="1">
                <a:solidFill>
                  <a:schemeClr val="bg1">
                    <a:lumMod val="90000"/>
                    <a:lumOff val="10000"/>
                  </a:schemeClr>
                </a:solidFill>
              </a:rPr>
              <a:t>en</a:t>
            </a:r>
            <a:r>
              <a:rPr sz="2600" dirty="0">
                <a:solidFill>
                  <a:schemeClr val="bg1">
                    <a:lumMod val="90000"/>
                    <a:lumOff val="10000"/>
                  </a:schemeClr>
                </a:solidFill>
              </a:rPr>
              <a:t> dos </a:t>
            </a:r>
            <a:r>
              <a:rPr sz="2600" dirty="0" err="1">
                <a:solidFill>
                  <a:schemeClr val="bg1">
                    <a:lumMod val="90000"/>
                    <a:lumOff val="10000"/>
                  </a:schemeClr>
                </a:solidFill>
              </a:rPr>
              <a:t>colecciones</a:t>
            </a:r>
            <a:r>
              <a:rPr sz="2600" dirty="0">
                <a:solidFill>
                  <a:schemeClr val="bg1">
                    <a:lumMod val="90000"/>
                    <a:lumOff val="10000"/>
                  </a:schemeClr>
                </a:solidFill>
              </a:rPr>
              <a:t> </a:t>
            </a:r>
            <a:r>
              <a:rPr sz="2600" dirty="0" err="1">
                <a:solidFill>
                  <a:schemeClr val="bg1">
                    <a:lumMod val="90000"/>
                    <a:lumOff val="10000"/>
                  </a:schemeClr>
                </a:solidFill>
              </a:rPr>
              <a:t>principales</a:t>
            </a:r>
            <a:r>
              <a:rPr sz="2600" dirty="0">
                <a:solidFill>
                  <a:schemeClr val="bg1">
                    <a:lumMod val="90000"/>
                    <a:lumOff val="10000"/>
                  </a:schemeClr>
                </a:solidFill>
              </a:rPr>
              <a:t>:</a:t>
            </a:r>
            <a:endParaRPr lang="en-US">
              <a:solidFill>
                <a:schemeClr val="bg1">
                  <a:lumMod val="90000"/>
                  <a:lumOff val="10000"/>
                </a:schemeClr>
              </a:solidFill>
            </a:endParaRPr>
          </a:p>
        </p:txBody>
      </p:sp>
      <p:grpSp>
        <p:nvGrpSpPr>
          <p:cNvPr id="6899" name="AutoShape 6"/>
          <p:cNvGrpSpPr/>
          <p:nvPr/>
        </p:nvGrpSpPr>
        <p:grpSpPr>
          <a:xfrm>
            <a:off x="1524000" y="1468437"/>
            <a:ext cx="4114800" cy="3505201"/>
            <a:chOff x="0" y="0"/>
            <a:chExt cx="4114800" cy="3505200"/>
          </a:xfrm>
        </p:grpSpPr>
        <p:sp>
          <p:nvSpPr>
            <p:cNvPr id="6896" name="Shape"/>
            <p:cNvSpPr/>
            <p:nvPr/>
          </p:nvSpPr>
          <p:spPr>
            <a:xfrm>
              <a:off x="0" y="0"/>
              <a:ext cx="4114800" cy="3505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900"/>
                  </a:lnTo>
                  <a:lnTo>
                    <a:pt x="19300" y="21600"/>
                  </a:lnTo>
                  <a:lnTo>
                    <a:pt x="0" y="21600"/>
                  </a:lnTo>
                  <a:close/>
                </a:path>
              </a:pathLst>
            </a:custGeom>
            <a:solidFill>
              <a:srgbClr val="7C784E"/>
            </a:solidFill>
            <a:ln w="12700" cap="flat">
              <a:noFill/>
              <a:miter lim="400000"/>
            </a:ln>
            <a:effectLst/>
          </p:spPr>
          <p:txBody>
            <a:bodyPr wrap="square" lIns="45719" tIns="45719" rIns="45719" bIns="45719" numCol="1" anchor="ctr">
              <a:noAutofit/>
            </a:bodyPr>
            <a:lstStyle/>
            <a:p>
              <a:pPr defTabSz="914400">
                <a:defRPr>
                  <a:solidFill>
                    <a:srgbClr val="FFFFFF"/>
                  </a:solidFill>
                  <a:latin typeface="Tahoma"/>
                  <a:ea typeface="Tahoma"/>
                  <a:cs typeface="Tahoma"/>
                  <a:sym typeface="Tahoma"/>
                </a:defRPr>
              </a:pPr>
              <a:endParaRPr/>
            </a:p>
          </p:txBody>
        </p:sp>
        <p:sp>
          <p:nvSpPr>
            <p:cNvPr id="6897" name="Triangle"/>
            <p:cNvSpPr/>
            <p:nvPr/>
          </p:nvSpPr>
          <p:spPr>
            <a:xfrm>
              <a:off x="3676650" y="3067050"/>
              <a:ext cx="438150" cy="438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defTabSz="914400">
                <a:defRPr>
                  <a:solidFill>
                    <a:srgbClr val="FFFFFF"/>
                  </a:solidFill>
                  <a:latin typeface="Tahoma"/>
                  <a:ea typeface="Tahoma"/>
                  <a:cs typeface="Tahoma"/>
                  <a:sym typeface="Tahoma"/>
                </a:defRPr>
              </a:pPr>
              <a:endParaRPr/>
            </a:p>
          </p:txBody>
        </p:sp>
        <p:sp>
          <p:nvSpPr>
            <p:cNvPr id="6898" name="Line"/>
            <p:cNvSpPr/>
            <p:nvPr/>
          </p:nvSpPr>
          <p:spPr>
            <a:xfrm>
              <a:off x="0" y="0"/>
              <a:ext cx="4114800" cy="3505200"/>
            </a:xfrm>
            <a:custGeom>
              <a:avLst/>
              <a:gdLst/>
              <a:ahLst/>
              <a:cxnLst>
                <a:cxn ang="0">
                  <a:pos x="wd2" y="hd2"/>
                </a:cxn>
                <a:cxn ang="5400000">
                  <a:pos x="wd2" y="hd2"/>
                </a:cxn>
                <a:cxn ang="10800000">
                  <a:pos x="wd2" y="hd2"/>
                </a:cxn>
                <a:cxn ang="16200000">
                  <a:pos x="wd2" y="hd2"/>
                </a:cxn>
              </a:cxnLst>
              <a:rect l="0" t="0" r="r" b="b"/>
              <a:pathLst>
                <a:path w="21600" h="21600" extrusionOk="0">
                  <a:moveTo>
                    <a:pt x="19300" y="21600"/>
                  </a:moveTo>
                  <a:lnTo>
                    <a:pt x="19760" y="19440"/>
                  </a:lnTo>
                  <a:lnTo>
                    <a:pt x="21600" y="18900"/>
                  </a:lnTo>
                  <a:lnTo>
                    <a:pt x="19300" y="21600"/>
                  </a:lnTo>
                  <a:lnTo>
                    <a:pt x="0" y="21600"/>
                  </a:lnTo>
                  <a:lnTo>
                    <a:pt x="0" y="0"/>
                  </a:lnTo>
                  <a:lnTo>
                    <a:pt x="21600" y="0"/>
                  </a:lnTo>
                  <a:lnTo>
                    <a:pt x="21600" y="18900"/>
                  </a:lnTo>
                </a:path>
              </a:pathLst>
            </a:custGeom>
            <a:noFill/>
            <a:ln w="9525" cap="flat">
              <a:solidFill>
                <a:srgbClr val="FFFFFF"/>
              </a:solidFill>
              <a:prstDash val="solid"/>
              <a:round/>
            </a:ln>
            <a:effectLst/>
          </p:spPr>
          <p:txBody>
            <a:bodyPr wrap="square" lIns="45719" tIns="45719" rIns="45719" bIns="45719" numCol="1" anchor="ctr">
              <a:noAutofit/>
            </a:bodyPr>
            <a:lstStyle/>
            <a:p>
              <a:pPr defTabSz="914400">
                <a:defRPr>
                  <a:solidFill>
                    <a:srgbClr val="FFFFFF"/>
                  </a:solidFill>
                  <a:latin typeface="Tahoma"/>
                  <a:ea typeface="Tahoma"/>
                  <a:cs typeface="Tahoma"/>
                  <a:sym typeface="Tahoma"/>
                </a:defRPr>
              </a:pPr>
              <a:endParaRPr/>
            </a:p>
          </p:txBody>
        </p:sp>
      </p:grpSp>
      <p:sp>
        <p:nvSpPr>
          <p:cNvPr id="6900" name="Text Box 7"/>
          <p:cNvSpPr txBox="1"/>
          <p:nvPr/>
        </p:nvSpPr>
        <p:spPr>
          <a:xfrm>
            <a:off x="1740168" y="1483518"/>
            <a:ext cx="3682464" cy="337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defTabSz="914400">
              <a:spcBef>
                <a:spcPts val="1900"/>
              </a:spcBef>
              <a:defRPr sz="3200">
                <a:solidFill>
                  <a:srgbClr val="FFFF99"/>
                </a:solidFill>
                <a:latin typeface="Impact"/>
                <a:ea typeface="Impact"/>
                <a:cs typeface="Impact"/>
                <a:sym typeface="Impact"/>
              </a:defRPr>
            </a:pPr>
            <a:r>
              <a:rPr dirty="0"/>
              <a:t>HEBREW BIBLE / BIBLIA HEBREA</a:t>
            </a:r>
            <a:endParaRPr dirty="0">
              <a:solidFill>
                <a:srgbClr val="FFFFFF"/>
              </a:solidFill>
              <a:latin typeface="Tahoma"/>
              <a:ea typeface="Tahoma"/>
              <a:cs typeface="Tahoma"/>
              <a:sym typeface="Tahoma"/>
            </a:endParaRPr>
          </a:p>
          <a:p>
            <a:pPr defTabSz="914400">
              <a:lnSpc>
                <a:spcPct val="85000"/>
              </a:lnSpc>
              <a:spcBef>
                <a:spcPts val="1600"/>
              </a:spcBef>
              <a:buSzPct val="100000"/>
              <a:buChar char="•"/>
              <a:defRPr sz="2800" i="1">
                <a:solidFill>
                  <a:srgbClr val="FFFFFF"/>
                </a:solidFill>
                <a:latin typeface="Arial Narrow"/>
                <a:ea typeface="Arial Narrow"/>
                <a:cs typeface="Arial Narrow"/>
                <a:sym typeface="Arial Narrow"/>
              </a:defRPr>
            </a:pPr>
            <a:r>
              <a:rPr lang="en-US" dirty="0"/>
              <a:t> </a:t>
            </a:r>
            <a:r>
              <a:rPr dirty="0">
                <a:solidFill>
                  <a:srgbClr val="FFFF00"/>
                </a:solidFill>
              </a:rPr>
              <a:t>Job</a:t>
            </a:r>
            <a:endParaRPr sz="3200" i="0" dirty="0">
              <a:solidFill>
                <a:srgbClr val="FFFF00"/>
              </a:solidFill>
              <a:latin typeface="Tahoma"/>
              <a:ea typeface="Tahoma"/>
              <a:cs typeface="Tahoma"/>
              <a:sym typeface="Tahoma"/>
            </a:endParaRPr>
          </a:p>
          <a:p>
            <a:pPr defTabSz="914400">
              <a:lnSpc>
                <a:spcPct val="85000"/>
              </a:lnSpc>
              <a:spcBef>
                <a:spcPts val="1600"/>
              </a:spcBef>
              <a:buSzPct val="100000"/>
              <a:buChar char="•"/>
              <a:defRPr sz="2800" i="1">
                <a:solidFill>
                  <a:srgbClr val="FFFFFF"/>
                </a:solidFill>
                <a:latin typeface="Arial Narrow"/>
                <a:ea typeface="Arial Narrow"/>
                <a:cs typeface="Arial Narrow"/>
                <a:sym typeface="Arial Narrow"/>
              </a:defRPr>
            </a:pPr>
            <a:r>
              <a:rPr lang="en-US" dirty="0"/>
              <a:t> </a:t>
            </a:r>
            <a:r>
              <a:rPr dirty="0">
                <a:solidFill>
                  <a:srgbClr val="FFFF00"/>
                </a:solidFill>
              </a:rPr>
              <a:t>Proverbs</a:t>
            </a:r>
            <a:r>
              <a:rPr dirty="0"/>
              <a:t> / </a:t>
            </a:r>
            <a:r>
              <a:rPr dirty="0" err="1"/>
              <a:t>Proverbios</a:t>
            </a:r>
            <a:endParaRPr sz="3200" i="0" dirty="0" err="1">
              <a:latin typeface="Tahoma"/>
              <a:ea typeface="Tahoma"/>
              <a:cs typeface="Tahoma"/>
              <a:sym typeface="Tahoma"/>
            </a:endParaRPr>
          </a:p>
          <a:p>
            <a:pPr defTabSz="914400">
              <a:lnSpc>
                <a:spcPct val="85000"/>
              </a:lnSpc>
              <a:spcBef>
                <a:spcPts val="1600"/>
              </a:spcBef>
              <a:buSzPct val="100000"/>
              <a:buChar char="•"/>
              <a:defRPr sz="2800" i="1">
                <a:solidFill>
                  <a:srgbClr val="FFFFFF"/>
                </a:solidFill>
                <a:latin typeface="Arial Narrow"/>
                <a:ea typeface="Arial Narrow"/>
                <a:cs typeface="Arial Narrow"/>
                <a:sym typeface="Arial Narrow"/>
              </a:defRPr>
            </a:pPr>
            <a:r>
              <a:rPr lang="en-US" dirty="0"/>
              <a:t> </a:t>
            </a:r>
            <a:r>
              <a:rPr dirty="0">
                <a:solidFill>
                  <a:srgbClr val="FFFF00"/>
                </a:solidFill>
              </a:rPr>
              <a:t>Ecclesiastes</a:t>
            </a:r>
            <a:r>
              <a:rPr dirty="0"/>
              <a:t> / Eclesiastés</a:t>
            </a:r>
            <a:endParaRPr sz="3200" i="0" dirty="0">
              <a:latin typeface="Tahoma"/>
              <a:ea typeface="Tahoma"/>
              <a:cs typeface="Tahoma"/>
              <a:sym typeface="Tahoma"/>
            </a:endParaRPr>
          </a:p>
          <a:p>
            <a:pPr defTabSz="914400">
              <a:lnSpc>
                <a:spcPct val="85000"/>
              </a:lnSpc>
              <a:spcBef>
                <a:spcPts val="1600"/>
              </a:spcBef>
              <a:buSzPct val="100000"/>
              <a:buChar char="•"/>
              <a:defRPr sz="2800" i="1">
                <a:solidFill>
                  <a:srgbClr val="FFFFFF"/>
                </a:solidFill>
                <a:latin typeface="Arial Narrow"/>
                <a:ea typeface="Arial Narrow"/>
                <a:cs typeface="Arial Narrow"/>
                <a:sym typeface="Arial Narrow"/>
              </a:defRPr>
            </a:pPr>
            <a:r>
              <a:rPr lang="en-US" dirty="0"/>
              <a:t> </a:t>
            </a:r>
            <a:r>
              <a:rPr dirty="0">
                <a:solidFill>
                  <a:srgbClr val="FFFF00"/>
                </a:solidFill>
              </a:rPr>
              <a:t>Song of Songs</a:t>
            </a:r>
            <a:r>
              <a:rPr dirty="0"/>
              <a:t> / </a:t>
            </a:r>
            <a:r>
              <a:rPr dirty="0" err="1"/>
              <a:t>Cantares</a:t>
            </a:r>
            <a:endParaRPr/>
          </a:p>
        </p:txBody>
      </p:sp>
      <p:grpSp>
        <p:nvGrpSpPr>
          <p:cNvPr id="6904" name="AutoShape 8"/>
          <p:cNvGrpSpPr/>
          <p:nvPr/>
        </p:nvGrpSpPr>
        <p:grpSpPr>
          <a:xfrm>
            <a:off x="6172200" y="1468437"/>
            <a:ext cx="4114800" cy="3505201"/>
            <a:chOff x="0" y="0"/>
            <a:chExt cx="4114800" cy="3505200"/>
          </a:xfrm>
        </p:grpSpPr>
        <p:sp>
          <p:nvSpPr>
            <p:cNvPr id="6901" name="Shape"/>
            <p:cNvSpPr/>
            <p:nvPr/>
          </p:nvSpPr>
          <p:spPr>
            <a:xfrm>
              <a:off x="0" y="0"/>
              <a:ext cx="4114800" cy="3505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900"/>
                  </a:lnTo>
                  <a:lnTo>
                    <a:pt x="19300" y="21600"/>
                  </a:lnTo>
                  <a:lnTo>
                    <a:pt x="0" y="21600"/>
                  </a:lnTo>
                  <a:close/>
                </a:path>
              </a:pathLst>
            </a:custGeom>
            <a:solidFill>
              <a:srgbClr val="7C784E"/>
            </a:solidFill>
            <a:ln w="12700" cap="flat">
              <a:noFill/>
              <a:miter lim="400000"/>
            </a:ln>
            <a:effectLst/>
          </p:spPr>
          <p:txBody>
            <a:bodyPr wrap="square" lIns="45719" tIns="45719" rIns="45719" bIns="45719" numCol="1" anchor="ctr">
              <a:noAutofit/>
            </a:bodyPr>
            <a:lstStyle/>
            <a:p>
              <a:pPr defTabSz="914400">
                <a:defRPr>
                  <a:solidFill>
                    <a:srgbClr val="FFFFFF"/>
                  </a:solidFill>
                  <a:latin typeface="Tahoma"/>
                  <a:ea typeface="Tahoma"/>
                  <a:cs typeface="Tahoma"/>
                  <a:sym typeface="Tahoma"/>
                </a:defRPr>
              </a:pPr>
              <a:endParaRPr/>
            </a:p>
          </p:txBody>
        </p:sp>
        <p:sp>
          <p:nvSpPr>
            <p:cNvPr id="6902" name="Triangle"/>
            <p:cNvSpPr/>
            <p:nvPr/>
          </p:nvSpPr>
          <p:spPr>
            <a:xfrm>
              <a:off x="3676650" y="3067050"/>
              <a:ext cx="438150" cy="438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defTabSz="914400">
                <a:defRPr>
                  <a:solidFill>
                    <a:srgbClr val="FFFFFF"/>
                  </a:solidFill>
                  <a:latin typeface="Tahoma"/>
                  <a:ea typeface="Tahoma"/>
                  <a:cs typeface="Tahoma"/>
                  <a:sym typeface="Tahoma"/>
                </a:defRPr>
              </a:pPr>
              <a:endParaRPr/>
            </a:p>
          </p:txBody>
        </p:sp>
        <p:sp>
          <p:nvSpPr>
            <p:cNvPr id="6903" name="Line"/>
            <p:cNvSpPr/>
            <p:nvPr/>
          </p:nvSpPr>
          <p:spPr>
            <a:xfrm>
              <a:off x="0" y="0"/>
              <a:ext cx="4114800" cy="3505200"/>
            </a:xfrm>
            <a:custGeom>
              <a:avLst/>
              <a:gdLst/>
              <a:ahLst/>
              <a:cxnLst>
                <a:cxn ang="0">
                  <a:pos x="wd2" y="hd2"/>
                </a:cxn>
                <a:cxn ang="5400000">
                  <a:pos x="wd2" y="hd2"/>
                </a:cxn>
                <a:cxn ang="10800000">
                  <a:pos x="wd2" y="hd2"/>
                </a:cxn>
                <a:cxn ang="16200000">
                  <a:pos x="wd2" y="hd2"/>
                </a:cxn>
              </a:cxnLst>
              <a:rect l="0" t="0" r="r" b="b"/>
              <a:pathLst>
                <a:path w="21600" h="21600" extrusionOk="0">
                  <a:moveTo>
                    <a:pt x="19300" y="21600"/>
                  </a:moveTo>
                  <a:lnTo>
                    <a:pt x="19760" y="19440"/>
                  </a:lnTo>
                  <a:lnTo>
                    <a:pt x="21600" y="18900"/>
                  </a:lnTo>
                  <a:lnTo>
                    <a:pt x="19300" y="21600"/>
                  </a:lnTo>
                  <a:lnTo>
                    <a:pt x="0" y="21600"/>
                  </a:lnTo>
                  <a:lnTo>
                    <a:pt x="0" y="0"/>
                  </a:lnTo>
                  <a:lnTo>
                    <a:pt x="21600" y="0"/>
                  </a:lnTo>
                  <a:lnTo>
                    <a:pt x="21600" y="18900"/>
                  </a:lnTo>
                </a:path>
              </a:pathLst>
            </a:custGeom>
            <a:noFill/>
            <a:ln w="9525" cap="flat">
              <a:solidFill>
                <a:srgbClr val="FFFFFF"/>
              </a:solidFill>
              <a:prstDash val="solid"/>
              <a:round/>
            </a:ln>
            <a:effectLst/>
          </p:spPr>
          <p:txBody>
            <a:bodyPr wrap="square" lIns="45719" tIns="45719" rIns="45719" bIns="45719" numCol="1" anchor="ctr">
              <a:noAutofit/>
            </a:bodyPr>
            <a:lstStyle/>
            <a:p>
              <a:pPr defTabSz="914400">
                <a:defRPr>
                  <a:solidFill>
                    <a:srgbClr val="FFFFFF"/>
                  </a:solidFill>
                  <a:latin typeface="Tahoma"/>
                  <a:ea typeface="Tahoma"/>
                  <a:cs typeface="Tahoma"/>
                  <a:sym typeface="Tahoma"/>
                </a:defRPr>
              </a:pPr>
              <a:endParaRPr/>
            </a:p>
          </p:txBody>
        </p:sp>
      </p:grpSp>
      <p:sp>
        <p:nvSpPr>
          <p:cNvPr id="6905" name="Text Box 9"/>
          <p:cNvSpPr txBox="1"/>
          <p:nvPr/>
        </p:nvSpPr>
        <p:spPr>
          <a:xfrm>
            <a:off x="6500662" y="1775618"/>
            <a:ext cx="3489960" cy="2606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defTabSz="914400">
              <a:spcBef>
                <a:spcPts val="1900"/>
              </a:spcBef>
              <a:defRPr sz="3200">
                <a:solidFill>
                  <a:srgbClr val="FFFF99"/>
                </a:solidFill>
                <a:latin typeface="Impact"/>
                <a:ea typeface="Impact"/>
                <a:cs typeface="Impact"/>
                <a:sym typeface="Impact"/>
              </a:defRPr>
            </a:pPr>
            <a:r>
              <a:rPr dirty="0"/>
              <a:t>APOCRYPHA / APÓCRIFA</a:t>
            </a:r>
            <a:r>
              <a:rPr lang="en-US" dirty="0"/>
              <a:t> </a:t>
            </a:r>
            <a:endParaRPr>
              <a:solidFill>
                <a:srgbClr val="FFFFFF"/>
              </a:solidFill>
              <a:latin typeface="Tahoma"/>
              <a:ea typeface="Tahoma"/>
              <a:cs typeface="Tahoma"/>
              <a:sym typeface="Tahoma"/>
            </a:endParaRPr>
          </a:p>
          <a:p>
            <a:pPr defTabSz="914400">
              <a:lnSpc>
                <a:spcPct val="85000"/>
              </a:lnSpc>
              <a:spcBef>
                <a:spcPts val="1600"/>
              </a:spcBef>
              <a:buSzPct val="100000"/>
              <a:buChar char="•"/>
              <a:defRPr sz="2800" i="1">
                <a:solidFill>
                  <a:srgbClr val="FFFFFF"/>
                </a:solidFill>
                <a:latin typeface="Arial Narrow"/>
                <a:ea typeface="Arial Narrow"/>
                <a:cs typeface="Arial Narrow"/>
                <a:sym typeface="Arial Narrow"/>
              </a:defRPr>
            </a:pPr>
            <a:r>
              <a:rPr lang="en-US" dirty="0"/>
              <a:t> </a:t>
            </a:r>
            <a:r>
              <a:rPr dirty="0">
                <a:solidFill>
                  <a:srgbClr val="FFFF00"/>
                </a:solidFill>
              </a:rPr>
              <a:t>Sirach</a:t>
            </a:r>
            <a:r>
              <a:rPr dirty="0"/>
              <a:t> / Sirac</a:t>
            </a:r>
            <a:endParaRPr sz="3200" i="0" dirty="0">
              <a:latin typeface="Tahoma"/>
              <a:ea typeface="Tahoma"/>
              <a:cs typeface="Tahoma"/>
              <a:sym typeface="Tahoma"/>
            </a:endParaRPr>
          </a:p>
          <a:p>
            <a:pPr defTabSz="914400">
              <a:lnSpc>
                <a:spcPct val="85000"/>
              </a:lnSpc>
              <a:spcBef>
                <a:spcPts val="1600"/>
              </a:spcBef>
              <a:buSzPct val="100000"/>
              <a:buChar char="•"/>
              <a:defRPr sz="2800" i="1">
                <a:solidFill>
                  <a:srgbClr val="FFFFFF"/>
                </a:solidFill>
                <a:latin typeface="Arial Narrow"/>
                <a:ea typeface="Arial Narrow"/>
                <a:cs typeface="Arial Narrow"/>
                <a:sym typeface="Arial Narrow"/>
              </a:defRPr>
            </a:pPr>
            <a:r>
              <a:rPr lang="en-US" dirty="0"/>
              <a:t> </a:t>
            </a:r>
            <a:r>
              <a:rPr dirty="0">
                <a:solidFill>
                  <a:srgbClr val="FFFF00"/>
                </a:solidFill>
              </a:rPr>
              <a:t>Wisdom of Solomon</a:t>
            </a:r>
            <a:r>
              <a:rPr dirty="0"/>
              <a:t> / </a:t>
            </a:r>
            <a:r>
              <a:rPr dirty="0" err="1"/>
              <a:t>Sabiduría</a:t>
            </a:r>
            <a:r>
              <a:rPr dirty="0"/>
              <a:t> de Salomón</a:t>
            </a:r>
          </a:p>
        </p:txBody>
      </p:sp>
      <p:sp>
        <p:nvSpPr>
          <p:cNvPr id="6906" name="TextBox 1"/>
          <p:cNvSpPr txBox="1"/>
          <p:nvPr/>
        </p:nvSpPr>
        <p:spPr>
          <a:xfrm>
            <a:off x="655319" y="5165072"/>
            <a:ext cx="10576561" cy="161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lvl1pPr algn="ctr">
              <a:defRPr sz="3300">
                <a:solidFill>
                  <a:srgbClr val="FFFFFF"/>
                </a:solidFill>
                <a:effectLst>
                  <a:outerShdw blurRad="38100" dist="38100" dir="2700000" rotWithShape="0">
                    <a:srgbClr val="000000">
                      <a:alpha val="43137"/>
                    </a:srgbClr>
                  </a:outerShdw>
                </a:effectLst>
                <a:latin typeface="Impact"/>
                <a:ea typeface="Impact"/>
                <a:cs typeface="Impact"/>
                <a:sym typeface="Impact"/>
              </a:defRPr>
            </a:lvl1pPr>
          </a:lstStyle>
          <a:p>
            <a:r>
              <a:rPr dirty="0">
                <a:solidFill>
                  <a:srgbClr val="FFFF00"/>
                </a:solidFill>
              </a:rPr>
              <a:t>Of these books, only Job falls into the Adam to David section of the Old Testament. </a:t>
            </a:r>
            <a:r>
              <a:rPr dirty="0"/>
              <a:t>/ De </a:t>
            </a:r>
            <a:r>
              <a:rPr dirty="0" err="1"/>
              <a:t>estos</a:t>
            </a:r>
            <a:r>
              <a:rPr dirty="0"/>
              <a:t> </a:t>
            </a:r>
            <a:r>
              <a:rPr dirty="0" err="1"/>
              <a:t>libros</a:t>
            </a:r>
            <a:r>
              <a:rPr dirty="0"/>
              <a:t>, </a:t>
            </a:r>
            <a:r>
              <a:rPr dirty="0" err="1"/>
              <a:t>solamente</a:t>
            </a:r>
            <a:r>
              <a:rPr dirty="0"/>
              <a:t> Job </a:t>
            </a:r>
            <a:r>
              <a:rPr dirty="0" err="1"/>
              <a:t>cae</a:t>
            </a:r>
            <a:r>
              <a:rPr dirty="0"/>
              <a:t> </a:t>
            </a:r>
            <a:r>
              <a:rPr dirty="0" err="1"/>
              <a:t>dentro</a:t>
            </a:r>
            <a:r>
              <a:rPr dirty="0"/>
              <a:t> la </a:t>
            </a:r>
            <a:r>
              <a:rPr dirty="0" err="1"/>
              <a:t>sección</a:t>
            </a:r>
            <a:r>
              <a:rPr dirty="0"/>
              <a:t> de Adán a David </a:t>
            </a:r>
            <a:r>
              <a:rPr dirty="0" err="1"/>
              <a:t>en</a:t>
            </a:r>
            <a:r>
              <a:rPr dirty="0"/>
              <a:t> </a:t>
            </a:r>
            <a:r>
              <a:rPr dirty="0" err="1"/>
              <a:t>el</a:t>
            </a:r>
            <a:r>
              <a:rPr dirty="0"/>
              <a:t> </a:t>
            </a:r>
            <a:r>
              <a:rPr dirty="0" err="1"/>
              <a:t>Antiguo</a:t>
            </a:r>
            <a:r>
              <a:rPr dirty="0"/>
              <a:t> </a:t>
            </a:r>
            <a:r>
              <a:rPr dirty="0" err="1"/>
              <a:t>Testamento</a:t>
            </a:r>
            <a:r>
              <a:rPr dirty="0"/>
              <a:t>.</a:t>
            </a:r>
          </a:p>
        </p:txBody>
      </p:sp>
      <p:sp>
        <p:nvSpPr>
          <p:cNvPr id="6907" name="Slide Number Placeholder 2"/>
          <p:cNvSpPr txBox="1">
            <a:spLocks noGrp="1"/>
          </p:cNvSpPr>
          <p:nvPr>
            <p:ph type="sldNum" sz="quarter" idx="2"/>
          </p:nvPr>
        </p:nvSpPr>
        <p:spPr>
          <a:xfrm>
            <a:off x="11311870" y="6466522"/>
            <a:ext cx="270530"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6899"/>
                                        </p:tgtEl>
                                        <p:attrNameLst>
                                          <p:attrName>style.visibility</p:attrName>
                                        </p:attrNameLst>
                                      </p:cBhvr>
                                      <p:to>
                                        <p:strVal val="visible"/>
                                      </p:to>
                                    </p:set>
                                    <p:animEffect transition="in" filter="fade">
                                      <p:cBhvr>
                                        <p:cTn id="7" dur="500"/>
                                        <p:tgtEl>
                                          <p:spTgt spid="6899"/>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6900">
                                            <p:bg/>
                                          </p:spTgt>
                                        </p:tgtEl>
                                        <p:attrNameLst>
                                          <p:attrName>style.visibility</p:attrName>
                                        </p:attrNameLst>
                                      </p:cBhvr>
                                      <p:to>
                                        <p:strVal val="visible"/>
                                      </p:to>
                                    </p:set>
                                    <p:animEffect transition="in" filter="fade">
                                      <p:cBhvr>
                                        <p:cTn id="11" dur="500"/>
                                        <p:tgtEl>
                                          <p:spTgt spid="6900">
                                            <p:bg/>
                                          </p:spTgt>
                                        </p:tgtEl>
                                      </p:cBhvr>
                                    </p:animEffect>
                                  </p:childTnLst>
                                </p:cTn>
                              </p:par>
                              <p:par>
                                <p:cTn id="12" presetID="10" presetClass="entr" presetSubtype="0" fill="hold" grpId="2" nodeType="withEffect">
                                  <p:stCondLst>
                                    <p:cond delay="0"/>
                                  </p:stCondLst>
                                  <p:iterate>
                                    <p:tmAbs val="0"/>
                                  </p:iterate>
                                  <p:childTnLst>
                                    <p:set>
                                      <p:cBhvr>
                                        <p:cTn id="13" fill="hold"/>
                                        <p:tgtEl>
                                          <p:spTgt spid="6900">
                                            <p:txEl>
                                              <p:pRg st="0" end="0"/>
                                            </p:txEl>
                                          </p:spTgt>
                                        </p:tgtEl>
                                        <p:attrNameLst>
                                          <p:attrName>style.visibility</p:attrName>
                                        </p:attrNameLst>
                                      </p:cBhvr>
                                      <p:to>
                                        <p:strVal val="visible"/>
                                      </p:to>
                                    </p:set>
                                    <p:animEffect transition="in" filter="fade">
                                      <p:cBhvr>
                                        <p:cTn id="14" dur="500"/>
                                        <p:tgtEl>
                                          <p:spTgt spid="6900">
                                            <p:txEl>
                                              <p:pRg st="0" end="0"/>
                                            </p:txEl>
                                          </p:spTgt>
                                        </p:tgtEl>
                                      </p:cBhvr>
                                    </p:animEffect>
                                  </p:childTnLst>
                                </p:cTn>
                              </p:par>
                            </p:childTnLst>
                          </p:cTn>
                        </p:par>
                        <p:par>
                          <p:cTn id="15" fill="hold">
                            <p:stCondLst>
                              <p:cond delay="1000"/>
                            </p:stCondLst>
                            <p:childTnLst>
                              <p:par>
                                <p:cTn id="16" presetID="10" presetClass="entr" fill="hold" grpId="2" nodeType="afterEffect">
                                  <p:stCondLst>
                                    <p:cond delay="0"/>
                                  </p:stCondLst>
                                  <p:iterate>
                                    <p:tmAbs val="0"/>
                                  </p:iterate>
                                  <p:childTnLst>
                                    <p:set>
                                      <p:cBhvr>
                                        <p:cTn id="17" fill="hold"/>
                                        <p:tgtEl>
                                          <p:spTgt spid="6900">
                                            <p:txEl>
                                              <p:pRg st="1" end="1"/>
                                            </p:txEl>
                                          </p:spTgt>
                                        </p:tgtEl>
                                        <p:attrNameLst>
                                          <p:attrName>style.visibility</p:attrName>
                                        </p:attrNameLst>
                                      </p:cBhvr>
                                      <p:to>
                                        <p:strVal val="visible"/>
                                      </p:to>
                                    </p:set>
                                    <p:animEffect transition="in" filter="fade">
                                      <p:cBhvr>
                                        <p:cTn id="18" dur="500"/>
                                        <p:tgtEl>
                                          <p:spTgt spid="6900">
                                            <p:txEl>
                                              <p:pRg st="1" end="1"/>
                                            </p:txEl>
                                          </p:spTgt>
                                        </p:tgtEl>
                                      </p:cBhvr>
                                    </p:animEffect>
                                  </p:childTnLst>
                                </p:cTn>
                              </p:par>
                            </p:childTnLst>
                          </p:cTn>
                        </p:par>
                        <p:par>
                          <p:cTn id="19" fill="hold">
                            <p:stCondLst>
                              <p:cond delay="1500"/>
                            </p:stCondLst>
                            <p:childTnLst>
                              <p:par>
                                <p:cTn id="20" presetID="10" presetClass="entr" fill="hold" grpId="2" nodeType="afterEffect">
                                  <p:stCondLst>
                                    <p:cond delay="0"/>
                                  </p:stCondLst>
                                  <p:iterate>
                                    <p:tmAbs val="0"/>
                                  </p:iterate>
                                  <p:childTnLst>
                                    <p:set>
                                      <p:cBhvr>
                                        <p:cTn id="21" fill="hold"/>
                                        <p:tgtEl>
                                          <p:spTgt spid="6900">
                                            <p:txEl>
                                              <p:pRg st="2" end="2"/>
                                            </p:txEl>
                                          </p:spTgt>
                                        </p:tgtEl>
                                        <p:attrNameLst>
                                          <p:attrName>style.visibility</p:attrName>
                                        </p:attrNameLst>
                                      </p:cBhvr>
                                      <p:to>
                                        <p:strVal val="visible"/>
                                      </p:to>
                                    </p:set>
                                    <p:animEffect transition="in" filter="fade">
                                      <p:cBhvr>
                                        <p:cTn id="22" dur="500"/>
                                        <p:tgtEl>
                                          <p:spTgt spid="6900">
                                            <p:txEl>
                                              <p:pRg st="2" end="2"/>
                                            </p:txEl>
                                          </p:spTgt>
                                        </p:tgtEl>
                                      </p:cBhvr>
                                    </p:animEffect>
                                  </p:childTnLst>
                                </p:cTn>
                              </p:par>
                            </p:childTnLst>
                          </p:cTn>
                        </p:par>
                        <p:par>
                          <p:cTn id="23" fill="hold">
                            <p:stCondLst>
                              <p:cond delay="2000"/>
                            </p:stCondLst>
                            <p:childTnLst>
                              <p:par>
                                <p:cTn id="24" presetID="10" presetClass="entr" fill="hold" grpId="2" nodeType="afterEffect">
                                  <p:stCondLst>
                                    <p:cond delay="0"/>
                                  </p:stCondLst>
                                  <p:iterate>
                                    <p:tmAbs val="0"/>
                                  </p:iterate>
                                  <p:childTnLst>
                                    <p:set>
                                      <p:cBhvr>
                                        <p:cTn id="25" fill="hold"/>
                                        <p:tgtEl>
                                          <p:spTgt spid="6900">
                                            <p:txEl>
                                              <p:pRg st="3" end="3"/>
                                            </p:txEl>
                                          </p:spTgt>
                                        </p:tgtEl>
                                        <p:attrNameLst>
                                          <p:attrName>style.visibility</p:attrName>
                                        </p:attrNameLst>
                                      </p:cBhvr>
                                      <p:to>
                                        <p:strVal val="visible"/>
                                      </p:to>
                                    </p:set>
                                    <p:animEffect transition="in" filter="fade">
                                      <p:cBhvr>
                                        <p:cTn id="26" dur="500"/>
                                        <p:tgtEl>
                                          <p:spTgt spid="6900">
                                            <p:txEl>
                                              <p:pRg st="3" end="3"/>
                                            </p:txEl>
                                          </p:spTgt>
                                        </p:tgtEl>
                                      </p:cBhvr>
                                    </p:animEffect>
                                  </p:childTnLst>
                                </p:cTn>
                              </p:par>
                            </p:childTnLst>
                          </p:cTn>
                        </p:par>
                        <p:par>
                          <p:cTn id="27" fill="hold">
                            <p:stCondLst>
                              <p:cond delay="2500"/>
                            </p:stCondLst>
                            <p:childTnLst>
                              <p:par>
                                <p:cTn id="28" presetID="10" presetClass="entr" fill="hold" grpId="2" nodeType="afterEffect">
                                  <p:stCondLst>
                                    <p:cond delay="0"/>
                                  </p:stCondLst>
                                  <p:iterate>
                                    <p:tmAbs val="0"/>
                                  </p:iterate>
                                  <p:childTnLst>
                                    <p:set>
                                      <p:cBhvr>
                                        <p:cTn id="29" fill="hold"/>
                                        <p:tgtEl>
                                          <p:spTgt spid="6900">
                                            <p:txEl>
                                              <p:pRg st="4" end="4"/>
                                            </p:txEl>
                                          </p:spTgt>
                                        </p:tgtEl>
                                        <p:attrNameLst>
                                          <p:attrName>style.visibility</p:attrName>
                                        </p:attrNameLst>
                                      </p:cBhvr>
                                      <p:to>
                                        <p:strVal val="visible"/>
                                      </p:to>
                                    </p:set>
                                    <p:animEffect transition="in" filter="fade">
                                      <p:cBhvr>
                                        <p:cTn id="30" dur="500"/>
                                        <p:tgtEl>
                                          <p:spTgt spid="690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3" nodeType="clickEffect">
                                  <p:stCondLst>
                                    <p:cond delay="0"/>
                                  </p:stCondLst>
                                  <p:iterate>
                                    <p:tmAbs val="0"/>
                                  </p:iterate>
                                  <p:childTnLst>
                                    <p:set>
                                      <p:cBhvr>
                                        <p:cTn id="34" fill="hold"/>
                                        <p:tgtEl>
                                          <p:spTgt spid="6904"/>
                                        </p:tgtEl>
                                        <p:attrNameLst>
                                          <p:attrName>style.visibility</p:attrName>
                                        </p:attrNameLst>
                                      </p:cBhvr>
                                      <p:to>
                                        <p:strVal val="visible"/>
                                      </p:to>
                                    </p:set>
                                    <p:animEffect transition="in" filter="fade">
                                      <p:cBhvr>
                                        <p:cTn id="35" dur="500"/>
                                        <p:tgtEl>
                                          <p:spTgt spid="6904"/>
                                        </p:tgtEl>
                                      </p:cBhvr>
                                    </p:animEffect>
                                  </p:childTnLst>
                                </p:cTn>
                              </p:par>
                            </p:childTnLst>
                          </p:cTn>
                        </p:par>
                        <p:par>
                          <p:cTn id="36" fill="hold">
                            <p:stCondLst>
                              <p:cond delay="500"/>
                            </p:stCondLst>
                            <p:childTnLst>
                              <p:par>
                                <p:cTn id="37" presetID="10" presetClass="entr" fill="hold" grpId="4" nodeType="afterEffect">
                                  <p:stCondLst>
                                    <p:cond delay="0"/>
                                  </p:stCondLst>
                                  <p:iterate>
                                    <p:tmAbs val="0"/>
                                  </p:iterate>
                                  <p:childTnLst>
                                    <p:set>
                                      <p:cBhvr>
                                        <p:cTn id="38" fill="hold"/>
                                        <p:tgtEl>
                                          <p:spTgt spid="6905">
                                            <p:bg/>
                                          </p:spTgt>
                                        </p:tgtEl>
                                        <p:attrNameLst>
                                          <p:attrName>style.visibility</p:attrName>
                                        </p:attrNameLst>
                                      </p:cBhvr>
                                      <p:to>
                                        <p:strVal val="visible"/>
                                      </p:to>
                                    </p:set>
                                    <p:animEffect transition="in" filter="fade">
                                      <p:cBhvr>
                                        <p:cTn id="39" dur="500"/>
                                        <p:tgtEl>
                                          <p:spTgt spid="6905">
                                            <p:bg/>
                                          </p:spTgt>
                                        </p:tgtEl>
                                      </p:cBhvr>
                                    </p:animEffect>
                                  </p:childTnLst>
                                </p:cTn>
                              </p:par>
                            </p:childTnLst>
                          </p:cTn>
                        </p:par>
                        <p:par>
                          <p:cTn id="40" fill="hold">
                            <p:stCondLst>
                              <p:cond delay="1000"/>
                            </p:stCondLst>
                            <p:childTnLst>
                              <p:par>
                                <p:cTn id="41" presetID="10" presetClass="entr" presetSubtype="0" fill="hold" grpId="4" nodeType="afterEffect">
                                  <p:stCondLst>
                                    <p:cond delay="0"/>
                                  </p:stCondLst>
                                  <p:iterate>
                                    <p:tmAbs val="0"/>
                                  </p:iterate>
                                  <p:childTnLst>
                                    <p:set>
                                      <p:cBhvr>
                                        <p:cTn id="42" fill="hold"/>
                                        <p:tgtEl>
                                          <p:spTgt spid="6905">
                                            <p:txEl>
                                              <p:pRg st="0" end="0"/>
                                            </p:txEl>
                                          </p:spTgt>
                                        </p:tgtEl>
                                        <p:attrNameLst>
                                          <p:attrName>style.visibility</p:attrName>
                                        </p:attrNameLst>
                                      </p:cBhvr>
                                      <p:to>
                                        <p:strVal val="visible"/>
                                      </p:to>
                                    </p:set>
                                    <p:animEffect transition="in" filter="fade">
                                      <p:cBhvr>
                                        <p:cTn id="43" dur="500"/>
                                        <p:tgtEl>
                                          <p:spTgt spid="6905">
                                            <p:txEl>
                                              <p:pRg st="0" end="0"/>
                                            </p:txEl>
                                          </p:spTgt>
                                        </p:tgtEl>
                                      </p:cBhvr>
                                    </p:animEffect>
                                  </p:childTnLst>
                                </p:cTn>
                              </p:par>
                            </p:childTnLst>
                          </p:cTn>
                        </p:par>
                        <p:par>
                          <p:cTn id="44" fill="hold">
                            <p:stCondLst>
                              <p:cond delay="1500"/>
                            </p:stCondLst>
                            <p:childTnLst>
                              <p:par>
                                <p:cTn id="45" presetID="10" presetClass="entr" fill="hold" grpId="4" nodeType="afterEffect">
                                  <p:stCondLst>
                                    <p:cond delay="0"/>
                                  </p:stCondLst>
                                  <p:iterate>
                                    <p:tmAbs val="0"/>
                                  </p:iterate>
                                  <p:childTnLst>
                                    <p:set>
                                      <p:cBhvr>
                                        <p:cTn id="46" fill="hold"/>
                                        <p:tgtEl>
                                          <p:spTgt spid="6905">
                                            <p:txEl>
                                              <p:pRg st="1" end="1"/>
                                            </p:txEl>
                                          </p:spTgt>
                                        </p:tgtEl>
                                        <p:attrNameLst>
                                          <p:attrName>style.visibility</p:attrName>
                                        </p:attrNameLst>
                                      </p:cBhvr>
                                      <p:to>
                                        <p:strVal val="visible"/>
                                      </p:to>
                                    </p:set>
                                    <p:animEffect transition="in" filter="fade">
                                      <p:cBhvr>
                                        <p:cTn id="47" dur="500"/>
                                        <p:tgtEl>
                                          <p:spTgt spid="6905">
                                            <p:txEl>
                                              <p:pRg st="1" end="1"/>
                                            </p:txEl>
                                          </p:spTgt>
                                        </p:tgtEl>
                                      </p:cBhvr>
                                    </p:animEffect>
                                  </p:childTnLst>
                                </p:cTn>
                              </p:par>
                            </p:childTnLst>
                          </p:cTn>
                        </p:par>
                        <p:par>
                          <p:cTn id="48" fill="hold">
                            <p:stCondLst>
                              <p:cond delay="2000"/>
                            </p:stCondLst>
                            <p:childTnLst>
                              <p:par>
                                <p:cTn id="49" presetID="10" presetClass="entr" fill="hold" grpId="4" nodeType="afterEffect">
                                  <p:stCondLst>
                                    <p:cond delay="0"/>
                                  </p:stCondLst>
                                  <p:iterate>
                                    <p:tmAbs val="0"/>
                                  </p:iterate>
                                  <p:childTnLst>
                                    <p:set>
                                      <p:cBhvr>
                                        <p:cTn id="50" fill="hold"/>
                                        <p:tgtEl>
                                          <p:spTgt spid="6905">
                                            <p:txEl>
                                              <p:pRg st="2" end="2"/>
                                            </p:txEl>
                                          </p:spTgt>
                                        </p:tgtEl>
                                        <p:attrNameLst>
                                          <p:attrName>style.visibility</p:attrName>
                                        </p:attrNameLst>
                                      </p:cBhvr>
                                      <p:to>
                                        <p:strVal val="visible"/>
                                      </p:to>
                                    </p:set>
                                    <p:animEffect transition="in" filter="fade">
                                      <p:cBhvr>
                                        <p:cTn id="51" dur="500"/>
                                        <p:tgtEl>
                                          <p:spTgt spid="690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5" nodeType="clickEffect">
                                  <p:stCondLst>
                                    <p:cond delay="0"/>
                                  </p:stCondLst>
                                  <p:iterate>
                                    <p:tmAbs val="0"/>
                                  </p:iterate>
                                  <p:childTnLst>
                                    <p:set>
                                      <p:cBhvr>
                                        <p:cTn id="55" fill="hold"/>
                                        <p:tgtEl>
                                          <p:spTgt spid="6906"/>
                                        </p:tgtEl>
                                        <p:attrNameLst>
                                          <p:attrName>style.visibility</p:attrName>
                                        </p:attrNameLst>
                                      </p:cBhvr>
                                      <p:to>
                                        <p:strVal val="visible"/>
                                      </p:to>
                                    </p:set>
                                    <p:anim calcmode="lin" valueType="num">
                                      <p:cBhvr>
                                        <p:cTn id="56" dur="500" fill="hold"/>
                                        <p:tgtEl>
                                          <p:spTgt spid="6906"/>
                                        </p:tgtEl>
                                        <p:attrNameLst>
                                          <p:attrName>ppt_w</p:attrName>
                                        </p:attrNameLst>
                                      </p:cBhvr>
                                      <p:tavLst>
                                        <p:tav tm="0">
                                          <p:val>
                                            <p:fltVal val="0"/>
                                          </p:val>
                                        </p:tav>
                                        <p:tav tm="100000">
                                          <p:val>
                                            <p:strVal val="#ppt_w"/>
                                          </p:val>
                                        </p:tav>
                                      </p:tavLst>
                                    </p:anim>
                                    <p:anim calcmode="lin" valueType="num">
                                      <p:cBhvr>
                                        <p:cTn id="57" dur="500" fill="hold"/>
                                        <p:tgtEl>
                                          <p:spTgt spid="69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9" grpId="1" animBg="1" advAuto="0"/>
      <p:bldP spid="6900" grpId="2" build="p" bldLvl="5" animBg="1" advAuto="0"/>
      <p:bldP spid="6904" grpId="3" animBg="1" advAuto="0"/>
      <p:bldP spid="6905" grpId="4" build="p" bldLvl="5" animBg="1" advAuto="0"/>
      <p:bldP spid="6906" grpId="5"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9" name="Rectangle 2"/>
          <p:cNvSpPr txBox="1">
            <a:spLocks noGrp="1"/>
          </p:cNvSpPr>
          <p:nvPr>
            <p:ph type="title"/>
          </p:nvPr>
        </p:nvSpPr>
        <p:spPr>
          <a:prstGeom prst="rect">
            <a:avLst/>
          </a:prstGeom>
        </p:spPr>
        <p:txBody>
          <a:bodyPr lIns="45719" tIns="45720" rIns="45719" bIns="45720" anchor="ctr">
            <a:normAutofit fontScale="90000"/>
          </a:bodyPr>
          <a:lstStyle/>
          <a:p>
            <a:pPr defTabSz="850391">
              <a:defRPr sz="4092" b="1">
                <a:effectLst>
                  <a:outerShdw blurRad="35433" dist="35433" dir="2700000" rotWithShape="0">
                    <a:srgbClr val="000000"/>
                  </a:outerShdw>
                </a:effectLst>
                <a:latin typeface="Copperplate Gothic Bold"/>
                <a:ea typeface="Copperplate Gothic Bold"/>
                <a:cs typeface="Copperplate Gothic Bold"/>
                <a:sym typeface="Copperplate Gothic Bold"/>
              </a:defRPr>
            </a:pPr>
            <a:r>
              <a:rPr sz="4050" dirty="0">
                <a:solidFill>
                  <a:srgbClr val="002060"/>
                </a:solidFill>
              </a:rPr>
              <a:t>The Fount of Wisdom</a:t>
            </a:r>
          </a:p>
          <a:p>
            <a:pPr defTabSz="850391">
              <a:defRPr sz="4092" b="1">
                <a:effectLst>
                  <a:outerShdw blurRad="35433" dist="35433" dir="2700000" rotWithShape="0">
                    <a:srgbClr val="000000"/>
                  </a:outerShdw>
                </a:effectLst>
                <a:latin typeface="Copperplate Gothic Bold"/>
                <a:ea typeface="Copperplate Gothic Bold"/>
                <a:cs typeface="Copperplate Gothic Bold"/>
                <a:sym typeface="Copperplate Gothic Bold"/>
              </a:defRPr>
            </a:pPr>
            <a:r>
              <a:rPr sz="4050" dirty="0">
                <a:solidFill>
                  <a:schemeClr val="bg1">
                    <a:lumMod val="90000"/>
                    <a:lumOff val="10000"/>
                  </a:schemeClr>
                </a:solidFill>
              </a:rPr>
              <a:t>La Fuente de la </a:t>
            </a:r>
            <a:r>
              <a:rPr sz="4050" dirty="0" err="1">
                <a:solidFill>
                  <a:schemeClr val="bg1">
                    <a:lumMod val="90000"/>
                    <a:lumOff val="10000"/>
                  </a:schemeClr>
                </a:solidFill>
              </a:rPr>
              <a:t>Sabiduría</a:t>
            </a:r>
            <a:endParaRPr sz="4050">
              <a:solidFill>
                <a:schemeClr val="bg1">
                  <a:lumMod val="90000"/>
                  <a:lumOff val="10000"/>
                </a:schemeClr>
              </a:solidFill>
            </a:endParaRPr>
          </a:p>
        </p:txBody>
      </p:sp>
      <p:sp>
        <p:nvSpPr>
          <p:cNvPr id="6910" name="Rectangle 3"/>
          <p:cNvSpPr txBox="1">
            <a:spLocks noGrp="1"/>
          </p:cNvSpPr>
          <p:nvPr>
            <p:ph type="body" idx="1"/>
          </p:nvPr>
        </p:nvSpPr>
        <p:spPr>
          <a:xfrm>
            <a:off x="737937" y="1404938"/>
            <a:ext cx="10587789" cy="4530726"/>
          </a:xfrm>
          <a:prstGeom prst="rect">
            <a:avLst/>
          </a:prstGeom>
        </p:spPr>
        <p:txBody>
          <a:bodyPr lIns="45719" tIns="45720" rIns="45719" bIns="45720" anchor="t">
            <a:normAutofit lnSpcReduction="10000"/>
          </a:bodyPr>
          <a:lstStyle/>
          <a:p>
            <a:pPr marL="280670" indent="-280670" defTabSz="749808">
              <a:spcBef>
                <a:spcPts val="600"/>
              </a:spcBef>
              <a:buSzTx/>
              <a:buFont typeface="Wingdings"/>
              <a:buNone/>
              <a:defRPr sz="2624" b="1">
                <a:solidFill>
                  <a:srgbClr val="002060"/>
                </a:solidFill>
                <a:effectLst/>
                <a:latin typeface="Franklin Gothic Medium"/>
                <a:ea typeface="Franklin Gothic Medium"/>
                <a:cs typeface="Franklin Gothic Medium"/>
                <a:sym typeface="Franklin Gothic Medium"/>
              </a:defRPr>
            </a:pPr>
            <a:r>
              <a:rPr sz="2600" dirty="0"/>
              <a:t>While wisdom was acquired through observation and reflection, the Hebrew Bible clearly marks Yahweh himself as the ultimate source of wisdom. </a:t>
            </a:r>
            <a:r>
              <a:rPr sz="2600" dirty="0">
                <a:solidFill>
                  <a:schemeClr val="bg1">
                    <a:lumMod val="90000"/>
                    <a:lumOff val="10000"/>
                  </a:schemeClr>
                </a:solidFill>
              </a:rPr>
              <a:t>/ Si bien la </a:t>
            </a:r>
            <a:r>
              <a:rPr sz="2600" dirty="0" err="1">
                <a:solidFill>
                  <a:schemeClr val="bg1">
                    <a:lumMod val="90000"/>
                    <a:lumOff val="10000"/>
                  </a:schemeClr>
                </a:solidFill>
              </a:rPr>
              <a:t>sabiduría</a:t>
            </a:r>
            <a:r>
              <a:rPr sz="2600" dirty="0">
                <a:solidFill>
                  <a:schemeClr val="bg1">
                    <a:lumMod val="90000"/>
                    <a:lumOff val="10000"/>
                  </a:schemeClr>
                </a:solidFill>
              </a:rPr>
              <a:t> se </a:t>
            </a:r>
            <a:r>
              <a:rPr sz="2600" dirty="0" err="1">
                <a:solidFill>
                  <a:schemeClr val="bg1">
                    <a:lumMod val="90000"/>
                    <a:lumOff val="10000"/>
                  </a:schemeClr>
                </a:solidFill>
              </a:rPr>
              <a:t>adquirió</a:t>
            </a:r>
            <a:r>
              <a:rPr sz="2600" dirty="0">
                <a:solidFill>
                  <a:schemeClr val="bg1">
                    <a:lumMod val="90000"/>
                    <a:lumOff val="10000"/>
                  </a:schemeClr>
                </a:solidFill>
              </a:rPr>
              <a:t> a </a:t>
            </a:r>
            <a:r>
              <a:rPr sz="2600" dirty="0" err="1">
                <a:solidFill>
                  <a:schemeClr val="bg1">
                    <a:lumMod val="90000"/>
                    <a:lumOff val="10000"/>
                  </a:schemeClr>
                </a:solidFill>
              </a:rPr>
              <a:t>través</a:t>
            </a:r>
            <a:r>
              <a:rPr sz="2600" dirty="0">
                <a:solidFill>
                  <a:schemeClr val="bg1">
                    <a:lumMod val="90000"/>
                    <a:lumOff val="10000"/>
                  </a:schemeClr>
                </a:solidFill>
              </a:rPr>
              <a:t> de la </a:t>
            </a:r>
            <a:r>
              <a:rPr sz="2600" dirty="0" err="1">
                <a:solidFill>
                  <a:schemeClr val="bg1">
                    <a:lumMod val="90000"/>
                    <a:lumOff val="10000"/>
                  </a:schemeClr>
                </a:solidFill>
              </a:rPr>
              <a:t>observación</a:t>
            </a:r>
            <a:r>
              <a:rPr sz="2600" dirty="0">
                <a:solidFill>
                  <a:schemeClr val="bg1">
                    <a:lumMod val="90000"/>
                    <a:lumOff val="10000"/>
                  </a:schemeClr>
                </a:solidFill>
              </a:rPr>
              <a:t> y la </a:t>
            </a:r>
            <a:r>
              <a:rPr sz="2600" dirty="0" err="1">
                <a:solidFill>
                  <a:schemeClr val="bg1">
                    <a:lumMod val="90000"/>
                    <a:lumOff val="10000"/>
                  </a:schemeClr>
                </a:solidFill>
              </a:rPr>
              <a:t>reflexión</a:t>
            </a:r>
            <a:r>
              <a:rPr sz="2600" dirty="0">
                <a:solidFill>
                  <a:schemeClr val="bg1">
                    <a:lumMod val="90000"/>
                    <a:lumOff val="10000"/>
                  </a:schemeClr>
                </a:solidFill>
              </a:rPr>
              <a:t>, la Biblia </a:t>
            </a:r>
            <a:r>
              <a:rPr sz="2600" dirty="0" err="1">
                <a:solidFill>
                  <a:schemeClr val="bg1">
                    <a:lumMod val="90000"/>
                    <a:lumOff val="10000"/>
                  </a:schemeClr>
                </a:solidFill>
              </a:rPr>
              <a:t>hebrea</a:t>
            </a:r>
            <a:r>
              <a:rPr sz="2600" dirty="0">
                <a:solidFill>
                  <a:schemeClr val="bg1">
                    <a:lumMod val="90000"/>
                    <a:lumOff val="10000"/>
                  </a:schemeClr>
                </a:solidFill>
              </a:rPr>
              <a:t> </a:t>
            </a:r>
            <a:r>
              <a:rPr sz="2600" dirty="0" err="1">
                <a:solidFill>
                  <a:schemeClr val="bg1">
                    <a:lumMod val="90000"/>
                    <a:lumOff val="10000"/>
                  </a:schemeClr>
                </a:solidFill>
              </a:rPr>
              <a:t>marca</a:t>
            </a:r>
            <a:r>
              <a:rPr sz="2600" dirty="0">
                <a:solidFill>
                  <a:schemeClr val="bg1">
                    <a:lumMod val="90000"/>
                    <a:lumOff val="10000"/>
                  </a:schemeClr>
                </a:solidFill>
              </a:rPr>
              <a:t> </a:t>
            </a:r>
            <a:r>
              <a:rPr sz="2600" dirty="0" err="1">
                <a:solidFill>
                  <a:schemeClr val="bg1">
                    <a:lumMod val="90000"/>
                    <a:lumOff val="10000"/>
                  </a:schemeClr>
                </a:solidFill>
              </a:rPr>
              <a:t>claramente</a:t>
            </a:r>
            <a:r>
              <a:rPr sz="2600" dirty="0">
                <a:solidFill>
                  <a:schemeClr val="bg1">
                    <a:lumMod val="90000"/>
                    <a:lumOff val="10000"/>
                  </a:schemeClr>
                </a:solidFill>
              </a:rPr>
              <a:t> a </a:t>
            </a:r>
            <a:r>
              <a:rPr sz="2600" dirty="0" err="1">
                <a:solidFill>
                  <a:schemeClr val="bg1">
                    <a:lumMod val="90000"/>
                    <a:lumOff val="10000"/>
                  </a:schemeClr>
                </a:solidFill>
              </a:rPr>
              <a:t>Yahvé</a:t>
            </a:r>
            <a:r>
              <a:rPr sz="2600" dirty="0">
                <a:solidFill>
                  <a:schemeClr val="bg1">
                    <a:lumMod val="90000"/>
                    <a:lumOff val="10000"/>
                  </a:schemeClr>
                </a:solidFill>
              </a:rPr>
              <a:t> </a:t>
            </a:r>
            <a:r>
              <a:rPr sz="2600" dirty="0" err="1">
                <a:solidFill>
                  <a:schemeClr val="bg1">
                    <a:lumMod val="90000"/>
                    <a:lumOff val="10000"/>
                  </a:schemeClr>
                </a:solidFill>
              </a:rPr>
              <a:t>mismo</a:t>
            </a:r>
            <a:r>
              <a:rPr sz="2600" dirty="0">
                <a:solidFill>
                  <a:schemeClr val="bg1">
                    <a:lumMod val="90000"/>
                    <a:lumOff val="10000"/>
                  </a:schemeClr>
                </a:solidFill>
              </a:rPr>
              <a:t> </a:t>
            </a:r>
            <a:r>
              <a:rPr sz="2600" dirty="0" err="1">
                <a:solidFill>
                  <a:schemeClr val="bg1">
                    <a:lumMod val="90000"/>
                    <a:lumOff val="10000"/>
                  </a:schemeClr>
                </a:solidFill>
              </a:rPr>
              <a:t>como</a:t>
            </a:r>
            <a:r>
              <a:rPr sz="2600" dirty="0">
                <a:solidFill>
                  <a:schemeClr val="bg1">
                    <a:lumMod val="90000"/>
                    <a:lumOff val="10000"/>
                  </a:schemeClr>
                </a:solidFill>
              </a:rPr>
              <a:t> la </a:t>
            </a:r>
            <a:r>
              <a:rPr sz="2600" dirty="0" err="1">
                <a:solidFill>
                  <a:schemeClr val="bg1">
                    <a:lumMod val="90000"/>
                    <a:lumOff val="10000"/>
                  </a:schemeClr>
                </a:solidFill>
              </a:rPr>
              <a:t>fuente</a:t>
            </a:r>
            <a:r>
              <a:rPr sz="2600" dirty="0">
                <a:solidFill>
                  <a:schemeClr val="bg1">
                    <a:lumMod val="90000"/>
                    <a:lumOff val="10000"/>
                  </a:schemeClr>
                </a:solidFill>
              </a:rPr>
              <a:t> </a:t>
            </a:r>
            <a:r>
              <a:rPr sz="2600" dirty="0" err="1">
                <a:solidFill>
                  <a:schemeClr val="bg1">
                    <a:lumMod val="90000"/>
                    <a:lumOff val="10000"/>
                  </a:schemeClr>
                </a:solidFill>
              </a:rPr>
              <a:t>máxima</a:t>
            </a:r>
            <a:r>
              <a:rPr sz="2600" dirty="0">
                <a:solidFill>
                  <a:schemeClr val="bg1">
                    <a:lumMod val="90000"/>
                    <a:lumOff val="10000"/>
                  </a:schemeClr>
                </a:solidFill>
              </a:rPr>
              <a:t> de </a:t>
            </a:r>
            <a:r>
              <a:rPr sz="2600" dirty="0" err="1">
                <a:solidFill>
                  <a:schemeClr val="bg1">
                    <a:lumMod val="90000"/>
                    <a:lumOff val="10000"/>
                  </a:schemeClr>
                </a:solidFill>
              </a:rPr>
              <a:t>sabiduría</a:t>
            </a:r>
            <a:r>
              <a:rPr sz="2600" dirty="0">
                <a:solidFill>
                  <a:schemeClr val="bg1">
                    <a:lumMod val="90000"/>
                    <a:lumOff val="10000"/>
                  </a:schemeClr>
                </a:solidFill>
              </a:rPr>
              <a:t>.</a:t>
            </a:r>
            <a:endParaRPr lang="en-US" sz="2600" dirty="0">
              <a:solidFill>
                <a:schemeClr val="bg1">
                  <a:lumMod val="90000"/>
                  <a:lumOff val="10000"/>
                </a:schemeClr>
              </a:solidFill>
            </a:endParaRPr>
          </a:p>
          <a:p>
            <a:pPr marL="280670" indent="-280670" defTabSz="749808">
              <a:spcBef>
                <a:spcPts val="500"/>
              </a:spcBef>
              <a:defRPr sz="2296" i="1">
                <a:effectLst>
                  <a:outerShdw blurRad="31242" dist="31242" dir="2700000" rotWithShape="0">
                    <a:srgbClr val="000000"/>
                  </a:outerShdw>
                </a:effectLst>
                <a:latin typeface="Corbel"/>
                <a:ea typeface="Corbel"/>
                <a:cs typeface="Corbel"/>
                <a:sym typeface="Corbel"/>
              </a:defRPr>
            </a:pPr>
            <a:r>
              <a:rPr sz="2250" dirty="0">
                <a:solidFill>
                  <a:srgbClr val="FFFF00"/>
                </a:solidFill>
              </a:rPr>
              <a:t>True wisdom begins with the awe of God (Job 28:28; Ps. 111:10; Pro. 1:7; 9:10; </a:t>
            </a:r>
            <a:r>
              <a:rPr sz="2250" dirty="0" err="1">
                <a:solidFill>
                  <a:srgbClr val="FFFF00"/>
                </a:solidFill>
              </a:rPr>
              <a:t>Ecc</a:t>
            </a:r>
            <a:r>
              <a:rPr sz="2250" dirty="0">
                <a:solidFill>
                  <a:srgbClr val="FFFF00"/>
                </a:solidFill>
              </a:rPr>
              <a:t>. 12:13).</a:t>
            </a:r>
            <a:r>
              <a:rPr sz="2250" dirty="0"/>
              <a:t> / La </a:t>
            </a:r>
            <a:r>
              <a:rPr sz="2250" dirty="0" err="1"/>
              <a:t>verdadera</a:t>
            </a:r>
            <a:r>
              <a:rPr sz="2250" dirty="0"/>
              <a:t> </a:t>
            </a:r>
            <a:r>
              <a:rPr sz="2250" dirty="0" err="1"/>
              <a:t>sabiduría</a:t>
            </a:r>
            <a:r>
              <a:rPr sz="2250" dirty="0"/>
              <a:t> </a:t>
            </a:r>
            <a:r>
              <a:rPr sz="2250" dirty="0" err="1"/>
              <a:t>comienza</a:t>
            </a:r>
            <a:r>
              <a:rPr sz="2250" dirty="0"/>
              <a:t> con </a:t>
            </a:r>
            <a:r>
              <a:rPr sz="2250" dirty="0" err="1"/>
              <a:t>el</a:t>
            </a:r>
            <a:r>
              <a:rPr sz="2250" dirty="0"/>
              <a:t> </a:t>
            </a:r>
            <a:r>
              <a:rPr sz="2250" dirty="0" err="1"/>
              <a:t>asombro</a:t>
            </a:r>
            <a:r>
              <a:rPr sz="2250" dirty="0"/>
              <a:t> de Dios (Job 28:28; Salmo 111:10; </a:t>
            </a:r>
            <a:r>
              <a:rPr sz="2250" dirty="0" err="1"/>
              <a:t>Proverbios</a:t>
            </a:r>
            <a:r>
              <a:rPr sz="2250" dirty="0"/>
              <a:t> 1:7; 9:10; Eclesiastés 12:13).</a:t>
            </a:r>
          </a:p>
          <a:p>
            <a:pPr marL="280670" indent="-280670" defTabSz="749808">
              <a:spcBef>
                <a:spcPts val="500"/>
              </a:spcBef>
              <a:defRPr sz="2296" i="1">
                <a:effectLst>
                  <a:outerShdw blurRad="31242" dist="31242" dir="2700000" rotWithShape="0">
                    <a:srgbClr val="000000"/>
                  </a:outerShdw>
                </a:effectLst>
                <a:latin typeface="Corbel"/>
                <a:ea typeface="Corbel"/>
                <a:cs typeface="Corbel"/>
                <a:sym typeface="Corbel"/>
              </a:defRPr>
            </a:pPr>
            <a:r>
              <a:rPr sz="2250" dirty="0">
                <a:solidFill>
                  <a:srgbClr val="FFFF00"/>
                </a:solidFill>
              </a:rPr>
              <a:t>Wisdom is personified as the pre-existent companion of God at the creation—a hypostatic expression of God himself (Pro. 8:22-31).</a:t>
            </a:r>
            <a:r>
              <a:rPr sz="2250" dirty="0"/>
              <a:t> / La </a:t>
            </a:r>
            <a:r>
              <a:rPr sz="2250" dirty="0" err="1"/>
              <a:t>sabiduría</a:t>
            </a:r>
            <a:r>
              <a:rPr sz="2250" dirty="0"/>
              <a:t> se </a:t>
            </a:r>
            <a:r>
              <a:rPr sz="2250" dirty="0" err="1"/>
              <a:t>personifica</a:t>
            </a:r>
            <a:r>
              <a:rPr sz="2250" dirty="0"/>
              <a:t> </a:t>
            </a:r>
            <a:r>
              <a:rPr sz="2250" dirty="0" err="1"/>
              <a:t>como</a:t>
            </a:r>
            <a:r>
              <a:rPr sz="2250" dirty="0"/>
              <a:t> la </a:t>
            </a:r>
            <a:r>
              <a:rPr sz="2250" dirty="0" err="1"/>
              <a:t>compañera</a:t>
            </a:r>
            <a:r>
              <a:rPr sz="2250" dirty="0"/>
              <a:t> </a:t>
            </a:r>
            <a:r>
              <a:rPr sz="2250" dirty="0" err="1"/>
              <a:t>preexistente</a:t>
            </a:r>
            <a:r>
              <a:rPr sz="2250" dirty="0"/>
              <a:t> de Dios </a:t>
            </a:r>
            <a:r>
              <a:rPr sz="2250" dirty="0" err="1"/>
              <a:t>en</a:t>
            </a:r>
            <a:r>
              <a:rPr sz="2250" dirty="0"/>
              <a:t> la </a:t>
            </a:r>
            <a:r>
              <a:rPr sz="2250" dirty="0" err="1"/>
              <a:t>creación</a:t>
            </a:r>
            <a:r>
              <a:rPr sz="2250" dirty="0"/>
              <a:t>, </a:t>
            </a:r>
            <a:r>
              <a:rPr sz="2250" dirty="0" err="1"/>
              <a:t>una</a:t>
            </a:r>
            <a:r>
              <a:rPr sz="2250" dirty="0"/>
              <a:t> </a:t>
            </a:r>
            <a:r>
              <a:rPr sz="2250" dirty="0" err="1"/>
              <a:t>expresión</a:t>
            </a:r>
            <a:r>
              <a:rPr sz="2250" dirty="0"/>
              <a:t> </a:t>
            </a:r>
            <a:r>
              <a:rPr sz="2250" dirty="0" err="1"/>
              <a:t>hipostática</a:t>
            </a:r>
            <a:r>
              <a:rPr sz="2250" dirty="0"/>
              <a:t> de Dios </a:t>
            </a:r>
            <a:r>
              <a:rPr sz="2250" dirty="0" err="1"/>
              <a:t>mismo</a:t>
            </a:r>
            <a:r>
              <a:rPr sz="2250" dirty="0"/>
              <a:t> (Prov. 8:22-31).</a:t>
            </a:r>
          </a:p>
        </p:txBody>
      </p:sp>
      <p:sp>
        <p:nvSpPr>
          <p:cNvPr id="6911" name="Slide Number Placeholder 1"/>
          <p:cNvSpPr txBox="1">
            <a:spLocks noGrp="1"/>
          </p:cNvSpPr>
          <p:nvPr>
            <p:ph type="sldNum" sz="quarter" idx="2"/>
          </p:nvPr>
        </p:nvSpPr>
        <p:spPr>
          <a:xfrm>
            <a:off x="11311870" y="6466522"/>
            <a:ext cx="270530"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910">
                                            <p:bg/>
                                          </p:spTgt>
                                        </p:tgtEl>
                                        <p:attrNameLst>
                                          <p:attrName>style.visibility</p:attrName>
                                        </p:attrNameLst>
                                      </p:cBhvr>
                                      <p:to>
                                        <p:strVal val="visible"/>
                                      </p:to>
                                    </p:set>
                                    <p:anim calcmode="lin" valueType="num">
                                      <p:cBhvr>
                                        <p:cTn id="7" dur="500" fill="hold"/>
                                        <p:tgtEl>
                                          <p:spTgt spid="6910">
                                            <p:bg/>
                                          </p:spTgt>
                                        </p:tgtEl>
                                        <p:attrNameLst>
                                          <p:attrName>ppt_w</p:attrName>
                                        </p:attrNameLst>
                                      </p:cBhvr>
                                      <p:tavLst>
                                        <p:tav tm="0">
                                          <p:val>
                                            <p:fltVal val="0"/>
                                          </p:val>
                                        </p:tav>
                                        <p:tav tm="100000">
                                          <p:val>
                                            <p:strVal val="#ppt_w"/>
                                          </p:val>
                                        </p:tav>
                                      </p:tavLst>
                                    </p:anim>
                                    <p:anim calcmode="lin" valueType="num">
                                      <p:cBhvr>
                                        <p:cTn id="8" dur="500" fill="hold"/>
                                        <p:tgtEl>
                                          <p:spTgt spid="691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910">
                                            <p:txEl>
                                              <p:pRg st="0" end="0"/>
                                            </p:txEl>
                                          </p:spTgt>
                                        </p:tgtEl>
                                        <p:attrNameLst>
                                          <p:attrName>style.visibility</p:attrName>
                                        </p:attrNameLst>
                                      </p:cBhvr>
                                      <p:to>
                                        <p:strVal val="visible"/>
                                      </p:to>
                                    </p:set>
                                    <p:anim calcmode="lin" valueType="num">
                                      <p:cBhvr>
                                        <p:cTn id="11" dur="500" fill="hold"/>
                                        <p:tgtEl>
                                          <p:spTgt spid="691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91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910">
                                            <p:txEl>
                                              <p:pRg st="1" end="1"/>
                                            </p:txEl>
                                          </p:spTgt>
                                        </p:tgtEl>
                                        <p:attrNameLst>
                                          <p:attrName>style.visibility</p:attrName>
                                        </p:attrNameLst>
                                      </p:cBhvr>
                                      <p:to>
                                        <p:strVal val="visible"/>
                                      </p:to>
                                    </p:set>
                                    <p:anim calcmode="lin" valueType="num">
                                      <p:cBhvr>
                                        <p:cTn id="17" dur="500" fill="hold"/>
                                        <p:tgtEl>
                                          <p:spTgt spid="691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91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910">
                                            <p:txEl>
                                              <p:pRg st="2" end="2"/>
                                            </p:txEl>
                                          </p:spTgt>
                                        </p:tgtEl>
                                        <p:attrNameLst>
                                          <p:attrName>style.visibility</p:attrName>
                                        </p:attrNameLst>
                                      </p:cBhvr>
                                      <p:to>
                                        <p:strVal val="visible"/>
                                      </p:to>
                                    </p:set>
                                    <p:anim calcmode="lin" valueType="num">
                                      <p:cBhvr>
                                        <p:cTn id="23" dur="500" fill="hold"/>
                                        <p:tgtEl>
                                          <p:spTgt spid="691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910">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0" grpId="1"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66A5DE1-EFAC-8B75-27B3-AD75B037EE55}"/>
              </a:ext>
            </a:extLst>
          </p:cNvPr>
          <p:cNvSpPr>
            <a:spLocks noGrp="1" noChangeArrowheads="1"/>
          </p:cNvSpPr>
          <p:nvPr>
            <p:ph type="title"/>
          </p:nvPr>
        </p:nvSpPr>
        <p:spPr>
          <a:xfrm>
            <a:off x="1981200" y="0"/>
            <a:ext cx="8229600" cy="1143000"/>
          </a:xfrm>
        </p:spPr>
        <p:txBody>
          <a:bodyPr/>
          <a:lstStyle/>
          <a:p>
            <a:pPr eaLnBrk="1" hangingPunct="1">
              <a:defRPr/>
            </a:pPr>
            <a:r>
              <a:rPr lang="en-US" altLang="en-US" dirty="0">
                <a:latin typeface="Impact" panose="020B0806030902050204" pitchFamily="34" charset="0"/>
              </a:rPr>
              <a:t>TEXTS and TRANSLATIONS </a:t>
            </a:r>
            <a:r>
              <a:rPr lang="en-US" altLang="en-US" dirty="0">
                <a:latin typeface="Arial" panose="020B0604020202020204" pitchFamily="34" charset="0"/>
              </a:rPr>
              <a:t>(</a:t>
            </a:r>
            <a:r>
              <a:rPr lang="en-US" altLang="en-US" dirty="0">
                <a:latin typeface="Haettenschweiler" pitchFamily="34" charset="0"/>
              </a:rPr>
              <a:t>NRSV notes</a:t>
            </a:r>
            <a:r>
              <a:rPr lang="en-US" altLang="en-US" dirty="0">
                <a:latin typeface="Arial" panose="020B0604020202020204" pitchFamily="34" charset="0"/>
              </a:rPr>
              <a:t>)</a:t>
            </a:r>
          </a:p>
        </p:txBody>
      </p:sp>
      <p:sp>
        <p:nvSpPr>
          <p:cNvPr id="63491" name="Rectangle 3">
            <a:extLst>
              <a:ext uri="{FF2B5EF4-FFF2-40B4-BE49-F238E27FC236}">
                <a16:creationId xmlns:a16="http://schemas.microsoft.com/office/drawing/2014/main" id="{C12C7B98-F84F-5ABA-CEF3-86E586B49B38}"/>
              </a:ext>
            </a:extLst>
          </p:cNvPr>
          <p:cNvSpPr>
            <a:spLocks noGrp="1" noChangeArrowheads="1"/>
          </p:cNvSpPr>
          <p:nvPr>
            <p:ph type="body" idx="1"/>
          </p:nvPr>
        </p:nvSpPr>
        <p:spPr>
          <a:xfrm>
            <a:off x="1828800" y="990600"/>
            <a:ext cx="8382000" cy="5867400"/>
          </a:xfrm>
        </p:spPr>
        <p:txBody>
          <a:bodyPr/>
          <a:lstStyle/>
          <a:p>
            <a:pPr eaLnBrk="1" hangingPunct="1">
              <a:lnSpc>
                <a:spcPct val="80000"/>
              </a:lnSpc>
              <a:buFont typeface="Wingdings" panose="05000000000000000000" pitchFamily="2" charset="2"/>
              <a:buNone/>
              <a:defRPr/>
            </a:pPr>
            <a:r>
              <a:rPr lang="en-US" altLang="en-US" sz="2400" dirty="0">
                <a:latin typeface="Wingdings 2" panose="05020102010507070707" pitchFamily="18" charset="2"/>
              </a:rPr>
              <a:t>		</a:t>
            </a:r>
            <a:r>
              <a:rPr lang="en-US" altLang="en-US" sz="2400" dirty="0">
                <a:solidFill>
                  <a:srgbClr val="FFFF99"/>
                </a:solidFill>
                <a:latin typeface="Wingdings 2" panose="05020102010507070707" pitchFamily="18" charset="2"/>
              </a:rPr>
              <a:t>5</a:t>
            </a:r>
            <a:r>
              <a:rPr lang="en-US" altLang="en-US" sz="2400" dirty="0">
                <a:solidFill>
                  <a:srgbClr val="FFFF99"/>
                </a:solidFill>
                <a:latin typeface="Lucida Sans Unicode" panose="020B0602030504020204" pitchFamily="34" charset="0"/>
              </a:rPr>
              <a:t> HEBREW/ARAMAIC</a:t>
            </a:r>
            <a:r>
              <a:rPr lang="en-US" altLang="en-US" sz="2400" dirty="0">
                <a:latin typeface="Lucida Sans Unicode" panose="020B0602030504020204" pitchFamily="34" charset="0"/>
              </a:rPr>
              <a:t>	</a:t>
            </a:r>
            <a:r>
              <a:rPr lang="en-US" altLang="en-US" sz="2400" dirty="0">
                <a:solidFill>
                  <a:schemeClr val="folHlink"/>
                </a:solidFill>
                <a:latin typeface="Wingdings 2" panose="05020102010507070707" pitchFamily="18" charset="2"/>
              </a:rPr>
              <a:t>5</a:t>
            </a:r>
            <a:r>
              <a:rPr lang="en-US" altLang="en-US" sz="2400" dirty="0">
                <a:solidFill>
                  <a:schemeClr val="folHlink"/>
                </a:solidFill>
                <a:latin typeface="Lucida Sans Unicode" panose="020B0602030504020204" pitchFamily="34" charset="0"/>
              </a:rPr>
              <a:t> TRANSLATIONS</a:t>
            </a:r>
            <a:r>
              <a:rPr lang="en-US" altLang="en-US" dirty="0">
                <a:solidFill>
                  <a:srgbClr val="000066"/>
                </a:solidFill>
                <a:latin typeface="Freestyle Script" panose="030804020302050B0404" pitchFamily="66" charset="0"/>
              </a:rPr>
              <a:t>         </a:t>
            </a:r>
          </a:p>
          <a:p>
            <a:pPr eaLnBrk="1" hangingPunct="1">
              <a:lnSpc>
                <a:spcPct val="80000"/>
              </a:lnSpc>
              <a:buFont typeface="Wingdings" panose="05000000000000000000" pitchFamily="2" charset="2"/>
              <a:buNone/>
              <a:defRPr/>
            </a:pPr>
            <a:r>
              <a:rPr lang="en-US" altLang="en-US" dirty="0">
                <a:solidFill>
                  <a:srgbClr val="FF0000"/>
                </a:solidFill>
                <a:latin typeface="Freestyle Script" panose="030804020302050B0404" pitchFamily="66" charset="0"/>
              </a:rPr>
              <a:t>		</a:t>
            </a:r>
            <a:r>
              <a:rPr lang="en-US" altLang="en-US" dirty="0">
                <a:solidFill>
                  <a:srgbClr val="FFFF99"/>
                </a:solidFill>
                <a:latin typeface="Freestyle Script" panose="030804020302050B0404" pitchFamily="66" charset="0"/>
              </a:rPr>
              <a:t>Dead Sea Scrolls</a:t>
            </a:r>
            <a:r>
              <a:rPr lang="en-US" altLang="en-US" sz="2000" dirty="0">
                <a:solidFill>
                  <a:srgbClr val="FFFF99"/>
                </a:solidFill>
                <a:latin typeface="Arial" panose="020B0604020202020204" pitchFamily="34" charset="0"/>
              </a:rPr>
              <a:t> (Q </a:t>
            </a:r>
            <a:r>
              <a:rPr lang="en-US" altLang="en-US" sz="2000" dirty="0" err="1">
                <a:solidFill>
                  <a:srgbClr val="FFFF99"/>
                </a:solidFill>
                <a:latin typeface="Arial" panose="020B0604020202020204" pitchFamily="34" charset="0"/>
              </a:rPr>
              <a:t>Ms</a:t>
            </a:r>
            <a:r>
              <a:rPr lang="en-US" altLang="en-US" sz="2000" dirty="0">
                <a:solidFill>
                  <a:srgbClr val="FFFF99"/>
                </a:solidFill>
                <a:latin typeface="Arial" panose="020B0604020202020204" pitchFamily="34" charset="0"/>
              </a:rPr>
              <a:t>)</a:t>
            </a:r>
          </a:p>
          <a:p>
            <a:pPr eaLnBrk="1" hangingPunct="1">
              <a:lnSpc>
                <a:spcPct val="80000"/>
              </a:lnSpc>
              <a:buFont typeface="Wingdings" panose="05000000000000000000" pitchFamily="2" charset="2"/>
              <a:buNone/>
              <a:defRPr/>
            </a:pPr>
            <a:r>
              <a:rPr lang="en-US" altLang="en-US" dirty="0">
                <a:latin typeface="Freestyle Script" panose="030804020302050B0404" pitchFamily="66" charset="0"/>
              </a:rPr>
              <a:t>			 </a:t>
            </a:r>
            <a:r>
              <a:rPr lang="en-US" altLang="en-US" dirty="0">
                <a:solidFill>
                  <a:srgbClr val="FF9900"/>
                </a:solidFill>
                <a:latin typeface="Freestyle Script" panose="030804020302050B0404" pitchFamily="66" charset="0"/>
              </a:rPr>
              <a:t>Aramaic</a:t>
            </a:r>
            <a:r>
              <a:rPr lang="en-US" altLang="en-US" sz="2000" dirty="0">
                <a:solidFill>
                  <a:srgbClr val="FF9900"/>
                </a:solidFill>
                <a:latin typeface="Arial" panose="020B0604020202020204" pitchFamily="34" charset="0"/>
              </a:rPr>
              <a:t>(</a:t>
            </a:r>
            <a:r>
              <a:rPr lang="en-US" altLang="en-US" sz="2000" dirty="0" err="1">
                <a:solidFill>
                  <a:srgbClr val="FF9900"/>
                </a:solidFill>
                <a:latin typeface="Arial" panose="020B0604020202020204" pitchFamily="34" charset="0"/>
              </a:rPr>
              <a:t>Tg</a:t>
            </a:r>
            <a:r>
              <a:rPr lang="en-US" altLang="en-US" sz="2000" dirty="0">
                <a:solidFill>
                  <a:srgbClr val="FF9900"/>
                </a:solidFill>
                <a:latin typeface="Arial" panose="020B0604020202020204" pitchFamily="34" charset="0"/>
              </a:rPr>
              <a:t>)</a:t>
            </a:r>
            <a:r>
              <a:rPr lang="en-US" altLang="en-US" dirty="0">
                <a:solidFill>
                  <a:srgbClr val="FF9900"/>
                </a:solidFill>
                <a:latin typeface="Freestyle Script" panose="030804020302050B0404" pitchFamily="66" charset="0"/>
              </a:rPr>
              <a:t> </a:t>
            </a:r>
            <a:r>
              <a:rPr lang="en-US" altLang="en-US" dirty="0">
                <a:solidFill>
                  <a:schemeClr val="folHlink"/>
                </a:solidFill>
                <a:latin typeface="Freestyle Script" panose="030804020302050B0404" pitchFamily="66" charset="0"/>
              </a:rPr>
              <a:t>Latin</a:t>
            </a:r>
            <a:r>
              <a:rPr lang="en-US" altLang="en-US" sz="2000" dirty="0">
                <a:solidFill>
                  <a:schemeClr val="folHlink"/>
                </a:solidFill>
                <a:latin typeface="Arial" panose="020B0604020202020204" pitchFamily="34" charset="0"/>
              </a:rPr>
              <a:t> (Vg)</a:t>
            </a:r>
            <a:endParaRPr lang="en-US" altLang="en-US" dirty="0">
              <a:solidFill>
                <a:srgbClr val="FFFF99"/>
              </a:solidFill>
              <a:latin typeface="Freestyle Script" panose="030804020302050B0404" pitchFamily="66" charset="0"/>
            </a:endParaRPr>
          </a:p>
          <a:p>
            <a:pPr eaLnBrk="1" hangingPunct="1">
              <a:lnSpc>
                <a:spcPct val="80000"/>
              </a:lnSpc>
              <a:buFont typeface="Wingdings" panose="05000000000000000000" pitchFamily="2" charset="2"/>
              <a:buNone/>
              <a:defRPr/>
            </a:pPr>
            <a:r>
              <a:rPr lang="en-US" altLang="en-US" dirty="0">
                <a:solidFill>
                  <a:schemeClr val="folHlink"/>
                </a:solidFill>
                <a:latin typeface="Freestyle Script" panose="030804020302050B0404" pitchFamily="66" charset="0"/>
              </a:rPr>
              <a:t>				        Syriac</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Syr</a:t>
            </a:r>
            <a:r>
              <a:rPr lang="en-US" altLang="en-US" sz="2000" dirty="0">
                <a:solidFill>
                  <a:schemeClr val="folHlink"/>
                </a:solidFill>
                <a:latin typeface="Arial" panose="020B0604020202020204" pitchFamily="34" charset="0"/>
              </a:rPr>
              <a:t>)</a:t>
            </a:r>
            <a:r>
              <a:rPr lang="en-US" altLang="en-US" dirty="0">
                <a:solidFill>
                  <a:srgbClr val="FF0000"/>
                </a:solidFill>
                <a:latin typeface="Freestyle Script" panose="030804020302050B0404" pitchFamily="66" charset="0"/>
              </a:rPr>
              <a:t>      </a:t>
            </a:r>
            <a:r>
              <a:rPr lang="en-US" altLang="en-US" dirty="0">
                <a:solidFill>
                  <a:srgbClr val="FFFF99"/>
                </a:solidFill>
                <a:latin typeface="Freestyle Script" panose="030804020302050B0404" pitchFamily="66" charset="0"/>
              </a:rPr>
              <a:t>Pointed Hebrew</a:t>
            </a:r>
            <a:r>
              <a:rPr lang="en-US" altLang="en-US" sz="2000" dirty="0">
                <a:solidFill>
                  <a:srgbClr val="FFFF99"/>
                </a:solidFill>
                <a:latin typeface="Arial" panose="020B0604020202020204" pitchFamily="34" charset="0"/>
              </a:rPr>
              <a:t> (MT)</a:t>
            </a:r>
            <a:endParaRPr lang="en-US" altLang="en-US" dirty="0">
              <a:solidFill>
                <a:srgbClr val="FFFF99"/>
              </a:solidFill>
              <a:latin typeface="Freestyle Script" panose="030804020302050B0404" pitchFamily="66" charset="0"/>
            </a:endParaRPr>
          </a:p>
          <a:p>
            <a:pPr eaLnBrk="1" hangingPunct="1">
              <a:lnSpc>
                <a:spcPct val="80000"/>
              </a:lnSpc>
              <a:buFont typeface="Wingdings" panose="05000000000000000000" pitchFamily="2" charset="2"/>
              <a:buNone/>
              <a:defRPr/>
            </a:pPr>
            <a:r>
              <a:rPr lang="en-US" altLang="en-US" dirty="0">
                <a:solidFill>
                  <a:srgbClr val="FF0000"/>
                </a:solidFill>
                <a:latin typeface="Freestyle Script" panose="030804020302050B0404" pitchFamily="66" charset="0"/>
              </a:rPr>
              <a:t> </a:t>
            </a:r>
            <a:r>
              <a:rPr lang="en-US" altLang="en-US" dirty="0">
                <a:solidFill>
                  <a:schemeClr val="folHlink"/>
                </a:solidFill>
                <a:latin typeface="Freestyle Script" panose="030804020302050B0404" pitchFamily="66" charset="0"/>
              </a:rPr>
              <a:t>Septuagint</a:t>
            </a:r>
            <a:r>
              <a:rPr lang="en-US" altLang="en-US" sz="2000" dirty="0">
                <a:solidFill>
                  <a:schemeClr val="folHlink"/>
                </a:solidFill>
                <a:latin typeface="Arial" panose="020B0604020202020204" pitchFamily="34" charset="0"/>
              </a:rPr>
              <a:t> (LXX)</a:t>
            </a:r>
            <a:r>
              <a:rPr lang="en-US" altLang="en-US" dirty="0">
                <a:solidFill>
                  <a:srgbClr val="FF0000"/>
                </a:solidFill>
                <a:latin typeface="Freestyle Script" panose="030804020302050B0404" pitchFamily="66" charset="0"/>
              </a:rPr>
              <a:t> 	        </a:t>
            </a:r>
            <a:r>
              <a:rPr lang="en-US" altLang="en-US" dirty="0">
                <a:solidFill>
                  <a:schemeClr val="folHlink"/>
                </a:solidFill>
                <a:latin typeface="Freestyle Script" panose="030804020302050B0404" pitchFamily="66" charset="0"/>
              </a:rPr>
              <a:t>Theodotion</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Gk</a:t>
            </a:r>
            <a:r>
              <a:rPr lang="en-US" altLang="en-US" sz="2000" dirty="0">
                <a:solidFill>
                  <a:schemeClr val="folHlink"/>
                </a:solidFill>
                <a:latin typeface="Arial" panose="020B0604020202020204" pitchFamily="34" charset="0"/>
              </a:rPr>
              <a:t>)*</a:t>
            </a:r>
            <a:r>
              <a:rPr lang="en-US" altLang="en-US" dirty="0">
                <a:solidFill>
                  <a:srgbClr val="FF0000"/>
                </a:solidFill>
                <a:latin typeface="Freestyle Script" panose="030804020302050B0404" pitchFamily="66" charset="0"/>
              </a:rPr>
              <a:t>	</a:t>
            </a:r>
            <a:r>
              <a:rPr lang="en-US" altLang="en-US" dirty="0" err="1">
                <a:solidFill>
                  <a:srgbClr val="FFFF99"/>
                </a:solidFill>
                <a:latin typeface="Freestyle Script" panose="030804020302050B0404" pitchFamily="66" charset="0"/>
              </a:rPr>
              <a:t>Unpointed</a:t>
            </a:r>
            <a:r>
              <a:rPr lang="en-US" altLang="en-US" dirty="0">
                <a:solidFill>
                  <a:srgbClr val="FFFF99"/>
                </a:solidFill>
                <a:latin typeface="Freestyle Script" panose="030804020302050B0404" pitchFamily="66" charset="0"/>
              </a:rPr>
              <a:t> Hebrew </a:t>
            </a:r>
            <a:r>
              <a:rPr lang="en-US" altLang="en-US" sz="2000" dirty="0">
                <a:solidFill>
                  <a:srgbClr val="FFFF99"/>
                </a:solidFill>
                <a:latin typeface="Arial" panose="020B0604020202020204" pitchFamily="34" charset="0"/>
              </a:rPr>
              <a:t>(Heb)</a:t>
            </a:r>
            <a:endParaRPr lang="en-US" altLang="en-US" dirty="0">
              <a:solidFill>
                <a:srgbClr val="FFFF99"/>
              </a:solidFill>
              <a:latin typeface="Freestyle Script" panose="030804020302050B0404" pitchFamily="66" charset="0"/>
            </a:endParaRPr>
          </a:p>
          <a:p>
            <a:pPr eaLnBrk="1" hangingPunct="1">
              <a:lnSpc>
                <a:spcPct val="80000"/>
              </a:lnSpc>
              <a:buFont typeface="Wingdings" panose="05000000000000000000" pitchFamily="2" charset="2"/>
              <a:buNone/>
              <a:defRPr/>
            </a:pPr>
            <a:endParaRPr lang="en-US" altLang="en-US" sz="2000" dirty="0">
              <a:solidFill>
                <a:srgbClr val="FFFF99"/>
              </a:solidFill>
              <a:latin typeface="Comic Sans MS" panose="030F0702030302020204" pitchFamily="66" charset="0"/>
            </a:endParaRPr>
          </a:p>
          <a:p>
            <a:pPr eaLnBrk="1" hangingPunct="1">
              <a:lnSpc>
                <a:spcPct val="80000"/>
              </a:lnSpc>
              <a:buFont typeface="Wingdings" panose="05000000000000000000" pitchFamily="2" charset="2"/>
              <a:buNone/>
              <a:defRPr/>
            </a:pPr>
            <a:endParaRPr lang="en-US" altLang="en-US" sz="2000" dirty="0">
              <a:latin typeface="Comic Sans MS" panose="030F0702030302020204" pitchFamily="66" charset="0"/>
            </a:endParaRPr>
          </a:p>
          <a:p>
            <a:pPr eaLnBrk="1" hangingPunct="1">
              <a:lnSpc>
                <a:spcPct val="80000"/>
              </a:lnSpc>
              <a:buFont typeface="Wingdings" panose="05000000000000000000" pitchFamily="2" charset="2"/>
              <a:buNone/>
              <a:defRPr/>
            </a:pPr>
            <a:r>
              <a:rPr lang="en-US" altLang="en-US" sz="2000" dirty="0">
                <a:latin typeface="Comic Sans MS" panose="030F0702030302020204" pitchFamily="66" charset="0"/>
              </a:rPr>
              <a:t>2</a:t>
            </a:r>
            <a:r>
              <a:rPr lang="en-US" altLang="en-US" sz="2000" baseline="30000" dirty="0">
                <a:latin typeface="Comic Sans MS" panose="030F0702030302020204" pitchFamily="66" charset="0"/>
              </a:rPr>
              <a:t>nd</a:t>
            </a:r>
            <a:r>
              <a:rPr lang="en-US" altLang="en-US" sz="2000" dirty="0">
                <a:latin typeface="Comic Sans MS" panose="030F0702030302020204" pitchFamily="66" charset="0"/>
              </a:rPr>
              <a:t> Century                Birth    	                        9</a:t>
            </a:r>
            <a:r>
              <a:rPr lang="en-US" altLang="en-US" sz="2000" baseline="30000" dirty="0">
                <a:latin typeface="Comic Sans MS" panose="030F0702030302020204" pitchFamily="66" charset="0"/>
              </a:rPr>
              <a:t>th</a:t>
            </a:r>
            <a:r>
              <a:rPr lang="en-US" altLang="en-US" sz="2000" dirty="0">
                <a:latin typeface="Comic Sans MS" panose="030F0702030302020204" pitchFamily="66" charset="0"/>
              </a:rPr>
              <a:t> Century</a:t>
            </a:r>
          </a:p>
          <a:p>
            <a:pPr eaLnBrk="1" hangingPunct="1">
              <a:lnSpc>
                <a:spcPct val="80000"/>
              </a:lnSpc>
              <a:buFont typeface="Wingdings" panose="05000000000000000000" pitchFamily="2" charset="2"/>
              <a:buNone/>
              <a:defRPr/>
            </a:pPr>
            <a:r>
              <a:rPr lang="en-US" altLang="en-US" sz="2000" dirty="0">
                <a:latin typeface="Comic Sans MS" panose="030F0702030302020204" pitchFamily="66" charset="0"/>
              </a:rPr>
              <a:t>       BC	                  of Christ		                  AD</a:t>
            </a:r>
          </a:p>
          <a:p>
            <a:pPr eaLnBrk="1" hangingPunct="1">
              <a:lnSpc>
                <a:spcPct val="80000"/>
              </a:lnSpc>
              <a:buFont typeface="Wingdings" panose="05000000000000000000" pitchFamily="2" charset="2"/>
              <a:buNone/>
              <a:defRPr/>
            </a:pPr>
            <a:endParaRPr lang="en-US" altLang="en-US" sz="2000" dirty="0">
              <a:latin typeface="Comic Sans MS" panose="030F0702030302020204" pitchFamily="66" charset="0"/>
            </a:endParaRPr>
          </a:p>
          <a:p>
            <a:pPr eaLnBrk="1" hangingPunct="1">
              <a:lnSpc>
                <a:spcPct val="80000"/>
              </a:lnSpc>
              <a:buFont typeface="Wingdings" panose="05000000000000000000" pitchFamily="2" charset="2"/>
              <a:buNone/>
              <a:defRPr/>
            </a:pPr>
            <a:r>
              <a:rPr lang="en-US" altLang="en-US" sz="2000" i="1" dirty="0">
                <a:solidFill>
                  <a:schemeClr val="folHlink"/>
                </a:solidFill>
                <a:latin typeface="Comic Sans MS" panose="030F0702030302020204" pitchFamily="66" charset="0"/>
              </a:rPr>
              <a:t>*Theodotion was a Jewish convert to Christianity near the close of the 2</a:t>
            </a:r>
            <a:r>
              <a:rPr lang="en-US" altLang="en-US" sz="2000" i="1" baseline="30000" dirty="0">
                <a:solidFill>
                  <a:schemeClr val="folHlink"/>
                </a:solidFill>
                <a:latin typeface="Comic Sans MS" panose="030F0702030302020204" pitchFamily="66" charset="0"/>
              </a:rPr>
              <a:t>nd</a:t>
            </a:r>
            <a:r>
              <a:rPr lang="en-US" altLang="en-US" sz="2000" i="1" dirty="0">
                <a:solidFill>
                  <a:schemeClr val="folHlink"/>
                </a:solidFill>
                <a:latin typeface="Comic Sans MS" panose="030F0702030302020204" pitchFamily="66" charset="0"/>
              </a:rPr>
              <a:t> century. He did not offer a new version of the LXX, but he did revise an existing Greek version following the Hebrew and Aramaic texts. </a:t>
            </a:r>
          </a:p>
        </p:txBody>
      </p:sp>
      <p:sp>
        <p:nvSpPr>
          <p:cNvPr id="52228" name="Line 4">
            <a:extLst>
              <a:ext uri="{FF2B5EF4-FFF2-40B4-BE49-F238E27FC236}">
                <a16:creationId xmlns:a16="http://schemas.microsoft.com/office/drawing/2014/main" id="{D4D435EC-D06D-CCD2-A032-BC18EC848C81}"/>
              </a:ext>
            </a:extLst>
          </p:cNvPr>
          <p:cNvSpPr>
            <a:spLocks noChangeShapeType="1"/>
          </p:cNvSpPr>
          <p:nvPr/>
        </p:nvSpPr>
        <p:spPr bwMode="auto">
          <a:xfrm>
            <a:off x="1905000" y="3733800"/>
            <a:ext cx="8763000" cy="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ucida Sans Unicode" panose="020B0602030504020204" pitchFamily="34" charset="0"/>
              <a:ea typeface="+mn-ea"/>
              <a:cs typeface="Arial" panose="020B0604020202020204" pitchFamily="34" charset="0"/>
            </a:endParaRPr>
          </a:p>
        </p:txBody>
      </p:sp>
      <p:sp>
        <p:nvSpPr>
          <p:cNvPr id="52229" name="Line 5">
            <a:extLst>
              <a:ext uri="{FF2B5EF4-FFF2-40B4-BE49-F238E27FC236}">
                <a16:creationId xmlns:a16="http://schemas.microsoft.com/office/drawing/2014/main" id="{77B5EDB2-7CDF-9156-25B5-D953E6BE7318}"/>
              </a:ext>
            </a:extLst>
          </p:cNvPr>
          <p:cNvSpPr>
            <a:spLocks noChangeShapeType="1"/>
          </p:cNvSpPr>
          <p:nvPr/>
        </p:nvSpPr>
        <p:spPr bwMode="auto">
          <a:xfrm>
            <a:off x="2743200" y="3505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ucida Sans Unicode" panose="020B0602030504020204" pitchFamily="34" charset="0"/>
              <a:ea typeface="+mn-ea"/>
              <a:cs typeface="Arial" panose="020B0604020202020204" pitchFamily="34" charset="0"/>
            </a:endParaRPr>
          </a:p>
        </p:txBody>
      </p:sp>
      <p:sp>
        <p:nvSpPr>
          <p:cNvPr id="52230" name="Line 6">
            <a:extLst>
              <a:ext uri="{FF2B5EF4-FFF2-40B4-BE49-F238E27FC236}">
                <a16:creationId xmlns:a16="http://schemas.microsoft.com/office/drawing/2014/main" id="{B9E01244-4E3D-DC65-55FC-05CC74BAC69E}"/>
              </a:ext>
            </a:extLst>
          </p:cNvPr>
          <p:cNvSpPr>
            <a:spLocks noChangeShapeType="1"/>
          </p:cNvSpPr>
          <p:nvPr/>
        </p:nvSpPr>
        <p:spPr bwMode="auto">
          <a:xfrm>
            <a:off x="4800600" y="3505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ucida Sans Unicode" panose="020B0602030504020204" pitchFamily="34" charset="0"/>
              <a:ea typeface="+mn-ea"/>
              <a:cs typeface="Arial" panose="020B0604020202020204" pitchFamily="34" charset="0"/>
            </a:endParaRPr>
          </a:p>
        </p:txBody>
      </p:sp>
      <p:sp>
        <p:nvSpPr>
          <p:cNvPr id="52231" name="Line 7">
            <a:extLst>
              <a:ext uri="{FF2B5EF4-FFF2-40B4-BE49-F238E27FC236}">
                <a16:creationId xmlns:a16="http://schemas.microsoft.com/office/drawing/2014/main" id="{0E6A5A7E-C1AC-7B9C-00E9-B5BE8BAD7790}"/>
              </a:ext>
            </a:extLst>
          </p:cNvPr>
          <p:cNvSpPr>
            <a:spLocks noChangeShapeType="1"/>
          </p:cNvSpPr>
          <p:nvPr/>
        </p:nvSpPr>
        <p:spPr bwMode="auto">
          <a:xfrm>
            <a:off x="8153400" y="3505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ucida Sans Unicode" panose="020B0602030504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2E44386C-4546-EA47-683B-40FFD24968D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508BE-703A-46D1-8E8C-283BE38CDF9E}"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a:endParaRPr>
          </a:p>
        </p:txBody>
      </p:sp>
    </p:spTree>
  </p:cSld>
  <p:clrMapOvr>
    <a:masterClrMapping/>
  </p:clrMapOvr>
  <p:transition>
    <p:wipe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3" name="Rectangle 3"/>
          <p:cNvSpPr txBox="1">
            <a:spLocks noGrp="1"/>
          </p:cNvSpPr>
          <p:nvPr>
            <p:ph type="body" idx="1"/>
          </p:nvPr>
        </p:nvSpPr>
        <p:spPr>
          <a:xfrm>
            <a:off x="398058" y="3429000"/>
            <a:ext cx="11395883" cy="3322490"/>
          </a:xfrm>
          <a:prstGeom prst="rect">
            <a:avLst/>
          </a:prstGeom>
        </p:spPr>
        <p:txBody>
          <a:bodyPr>
            <a:normAutofit/>
          </a:bodyPr>
          <a:lstStyle/>
          <a:p>
            <a:pPr marL="246888" indent="-246888" algn="r" defTabSz="658368">
              <a:lnSpc>
                <a:spcPct val="90000"/>
              </a:lnSpc>
              <a:spcBef>
                <a:spcPts val="1300"/>
              </a:spcBef>
              <a:buSzTx/>
              <a:buFont typeface="Wingdings"/>
              <a:buNone/>
              <a:defRPr sz="5760">
                <a:solidFill>
                  <a:srgbClr val="FF3300"/>
                </a:solidFill>
                <a:effectLst>
                  <a:outerShdw blurRad="27432" dist="27432" dir="2700000" rotWithShape="0">
                    <a:srgbClr val="000000"/>
                  </a:outerShdw>
                </a:effectLst>
                <a:latin typeface="Matura MT Script Capitals"/>
                <a:ea typeface="Matura MT Script Capitals"/>
                <a:cs typeface="Matura MT Script Capitals"/>
                <a:sym typeface="Matura MT Script Capitals"/>
              </a:defRPr>
            </a:pPr>
            <a:r>
              <a:rPr sz="6000" dirty="0"/>
              <a:t>The Key Characters from Adam to David </a:t>
            </a:r>
          </a:p>
          <a:p>
            <a:pPr marL="246888" indent="-246888" algn="r" defTabSz="658368">
              <a:lnSpc>
                <a:spcPct val="90000"/>
              </a:lnSpc>
              <a:spcBef>
                <a:spcPts val="1300"/>
              </a:spcBef>
              <a:buSzTx/>
              <a:buFont typeface="Wingdings"/>
              <a:buNone/>
              <a:defRPr sz="5760">
                <a:solidFill>
                  <a:srgbClr val="FF3300"/>
                </a:solidFill>
                <a:effectLst>
                  <a:outerShdw blurRad="27432" dist="27432" dir="2700000" rotWithShape="0">
                    <a:srgbClr val="000000"/>
                  </a:outerShdw>
                </a:effectLst>
                <a:latin typeface="Matura MT Script Capitals"/>
                <a:ea typeface="Matura MT Script Capitals"/>
                <a:cs typeface="Matura MT Script Capitals"/>
                <a:sym typeface="Matura MT Script Capitals"/>
              </a:defRPr>
            </a:pPr>
            <a:r>
              <a:rPr sz="4000" dirty="0"/>
              <a:t>Los </a:t>
            </a:r>
            <a:r>
              <a:rPr sz="4000" dirty="0" err="1"/>
              <a:t>personajes</a:t>
            </a:r>
            <a:r>
              <a:rPr sz="4000" dirty="0"/>
              <a:t> clave de </a:t>
            </a:r>
            <a:r>
              <a:rPr sz="4000" dirty="0" err="1"/>
              <a:t>Adán</a:t>
            </a:r>
            <a:r>
              <a:rPr sz="4000" dirty="0"/>
              <a:t> a David</a:t>
            </a:r>
          </a:p>
        </p:txBody>
      </p:sp>
      <p:sp>
        <p:nvSpPr>
          <p:cNvPr id="6914"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913">
                                            <p:bg/>
                                          </p:spTgt>
                                        </p:tgtEl>
                                        <p:attrNameLst>
                                          <p:attrName>style.visibility</p:attrName>
                                        </p:attrNameLst>
                                      </p:cBhvr>
                                      <p:to>
                                        <p:strVal val="visible"/>
                                      </p:to>
                                    </p:set>
                                    <p:anim calcmode="lin" valueType="num">
                                      <p:cBhvr>
                                        <p:cTn id="7" dur="500" fill="hold"/>
                                        <p:tgtEl>
                                          <p:spTgt spid="6913">
                                            <p:bg/>
                                          </p:spTgt>
                                        </p:tgtEl>
                                        <p:attrNameLst>
                                          <p:attrName>ppt_x</p:attrName>
                                        </p:attrNameLst>
                                      </p:cBhvr>
                                      <p:tavLst>
                                        <p:tav tm="0">
                                          <p:val>
                                            <p:strVal val="0-#ppt_w/2"/>
                                          </p:val>
                                        </p:tav>
                                        <p:tav tm="100000">
                                          <p:val>
                                            <p:strVal val="#ppt_x"/>
                                          </p:val>
                                        </p:tav>
                                      </p:tavLst>
                                    </p:anim>
                                    <p:anim calcmode="lin" valueType="num">
                                      <p:cBhvr>
                                        <p:cTn id="8" dur="500" fill="hold"/>
                                        <p:tgtEl>
                                          <p:spTgt spid="6913">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6913">
                                            <p:txEl>
                                              <p:pRg st="0" end="0"/>
                                            </p:txEl>
                                          </p:spTgt>
                                        </p:tgtEl>
                                        <p:attrNameLst>
                                          <p:attrName>style.visibility</p:attrName>
                                        </p:attrNameLst>
                                      </p:cBhvr>
                                      <p:to>
                                        <p:strVal val="visible"/>
                                      </p:to>
                                    </p:set>
                                    <p:anim calcmode="lin" valueType="num">
                                      <p:cBhvr>
                                        <p:cTn id="11" dur="500" fill="hold"/>
                                        <p:tgtEl>
                                          <p:spTgt spid="6913">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691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6913">
                                            <p:txEl>
                                              <p:pRg st="1" end="1"/>
                                            </p:txEl>
                                          </p:spTgt>
                                        </p:tgtEl>
                                        <p:attrNameLst>
                                          <p:attrName>style.visibility</p:attrName>
                                        </p:attrNameLst>
                                      </p:cBhvr>
                                      <p:to>
                                        <p:strVal val="visible"/>
                                      </p:to>
                                    </p:set>
                                    <p:anim calcmode="lin" valueType="num">
                                      <p:cBhvr>
                                        <p:cTn id="16" dur="500" fill="hold"/>
                                        <p:tgtEl>
                                          <p:spTgt spid="6913">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691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3" grpId="1" build="p"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6" name="Title 1"/>
          <p:cNvSpPr txBox="1">
            <a:spLocks noGrp="1"/>
          </p:cNvSpPr>
          <p:nvPr>
            <p:ph type="title"/>
          </p:nvPr>
        </p:nvSpPr>
        <p:spPr>
          <a:xfrm>
            <a:off x="914400" y="539750"/>
            <a:ext cx="10363200" cy="1555750"/>
          </a:xfrm>
          <a:prstGeom prst="rect">
            <a:avLst/>
          </a:prstGeom>
        </p:spPr>
        <p:txBody>
          <a:bodyPr lIns="45719" tIns="45720" rIns="45719" bIns="45720" anchor="ctr">
            <a:normAutofit/>
          </a:bodyPr>
          <a:lstStyle/>
          <a:p>
            <a:pPr defTabSz="676655">
              <a:defRPr sz="3552">
                <a:solidFill>
                  <a:srgbClr val="FF3300"/>
                </a:solidFill>
                <a:effectLst>
                  <a:outerShdw blurRad="28194" dist="28194" dir="2700000" rotWithShape="0">
                    <a:srgbClr val="000000"/>
                  </a:outerShdw>
                </a:effectLst>
                <a:latin typeface="Matura MT Script Capitals"/>
                <a:ea typeface="Matura MT Script Capitals"/>
                <a:cs typeface="Matura MT Script Capitals"/>
                <a:sym typeface="Matura MT Script Capitals"/>
              </a:defRPr>
            </a:pPr>
            <a:r>
              <a:rPr sz="3550" dirty="0">
                <a:solidFill>
                  <a:srgbClr val="FF0000"/>
                </a:solidFill>
              </a:rPr>
              <a:t>Adam, the Prototype Failed Human</a:t>
            </a:r>
          </a:p>
          <a:p>
            <a:pPr defTabSz="676655">
              <a:defRPr sz="3552">
                <a:solidFill>
                  <a:srgbClr val="FF3300"/>
                </a:solidFill>
                <a:effectLst>
                  <a:outerShdw blurRad="28194" dist="28194" dir="2700000" rotWithShape="0">
                    <a:srgbClr val="000000"/>
                  </a:outerShdw>
                </a:effectLst>
                <a:latin typeface="Matura MT Script Capitals"/>
                <a:ea typeface="Matura MT Script Capitals"/>
                <a:cs typeface="Matura MT Script Capitals"/>
                <a:sym typeface="Matura MT Script Capitals"/>
              </a:defRPr>
            </a:pPr>
            <a:r>
              <a:rPr sz="3550" dirty="0">
                <a:solidFill>
                  <a:srgbClr val="FF7300"/>
                </a:solidFill>
              </a:rPr>
              <a:t>Adam, </a:t>
            </a:r>
            <a:r>
              <a:rPr sz="3550" dirty="0" err="1">
                <a:solidFill>
                  <a:srgbClr val="FF7300"/>
                </a:solidFill>
              </a:rPr>
              <a:t>el</a:t>
            </a:r>
            <a:r>
              <a:rPr sz="3550" dirty="0">
                <a:solidFill>
                  <a:srgbClr val="FF7300"/>
                </a:solidFill>
              </a:rPr>
              <a:t> </a:t>
            </a:r>
            <a:r>
              <a:rPr sz="3550" dirty="0" err="1">
                <a:solidFill>
                  <a:srgbClr val="FF7300"/>
                </a:solidFill>
              </a:rPr>
              <a:t>prototipo</a:t>
            </a:r>
            <a:r>
              <a:rPr sz="3550" dirty="0">
                <a:solidFill>
                  <a:srgbClr val="FF7300"/>
                </a:solidFill>
              </a:rPr>
              <a:t> de </a:t>
            </a:r>
            <a:r>
              <a:rPr sz="3550" dirty="0" err="1">
                <a:solidFill>
                  <a:srgbClr val="FF7300"/>
                </a:solidFill>
              </a:rPr>
              <a:t>humano</a:t>
            </a:r>
            <a:r>
              <a:rPr sz="3550" dirty="0">
                <a:solidFill>
                  <a:srgbClr val="FF7300"/>
                </a:solidFill>
              </a:rPr>
              <a:t> </a:t>
            </a:r>
            <a:r>
              <a:rPr sz="3550" dirty="0" err="1">
                <a:solidFill>
                  <a:srgbClr val="FF7300"/>
                </a:solidFill>
              </a:rPr>
              <a:t>fallido</a:t>
            </a:r>
            <a:endParaRPr sz="3550">
              <a:solidFill>
                <a:srgbClr val="FF7300"/>
              </a:solidFill>
            </a:endParaRPr>
          </a:p>
        </p:txBody>
      </p:sp>
      <p:sp>
        <p:nvSpPr>
          <p:cNvPr id="6917" name="Subtitle 2"/>
          <p:cNvSpPr txBox="1">
            <a:spLocks noGrp="1"/>
          </p:cNvSpPr>
          <p:nvPr>
            <p:ph type="body" idx="1"/>
          </p:nvPr>
        </p:nvSpPr>
        <p:spPr>
          <a:xfrm>
            <a:off x="984055" y="2017011"/>
            <a:ext cx="10223890" cy="4777844"/>
          </a:xfrm>
          <a:prstGeom prst="rect">
            <a:avLst/>
          </a:prstGeom>
        </p:spPr>
        <p:txBody>
          <a:bodyPr lIns="45719" tIns="45720" rIns="45719" bIns="45720" anchor="t">
            <a:normAutofit/>
          </a:bodyPr>
          <a:lstStyle/>
          <a:p>
            <a:pPr algn="r" defTabSz="877823">
              <a:spcBef>
                <a:spcPts val="600"/>
              </a:spcBef>
              <a:defRPr sz="2688" i="1">
                <a:effectLst>
                  <a:outerShdw blurRad="36576" dist="36576" dir="2700000" rotWithShape="0">
                    <a:srgbClr val="000000"/>
                  </a:outerShdw>
                </a:effectLst>
              </a:defRPr>
            </a:pPr>
            <a:r>
              <a:rPr sz="2650" dirty="0">
                <a:solidFill>
                  <a:srgbClr val="FFC000"/>
                </a:solidFill>
              </a:rPr>
              <a:t>As the original human, Adam was the ancestor of all who followed him. In disobeying God, Adam was estranged from his true home. His descendants followed in kind, living lives of desperation, oppression, and violence. Adam became the prototype for humans in rebellion, alienated from God and alienated from each other</a:t>
            </a:r>
            <a:r>
              <a:rPr sz="2650" i="0" dirty="0">
                <a:solidFill>
                  <a:srgbClr val="FFC000"/>
                </a:solidFill>
              </a:rPr>
              <a:t>.</a:t>
            </a:r>
          </a:p>
          <a:p>
            <a:pPr algn="r" defTabSz="877823">
              <a:spcBef>
                <a:spcPts val="600"/>
              </a:spcBef>
              <a:defRPr sz="2688" i="1">
                <a:effectLst>
                  <a:outerShdw blurRad="36576" dist="36576" dir="2700000" rotWithShape="0">
                    <a:srgbClr val="000000"/>
                  </a:outerShdw>
                </a:effectLst>
              </a:defRPr>
            </a:pPr>
            <a:r>
              <a:rPr sz="2650" i="1" dirty="0"/>
              <a:t>Como </a:t>
            </a:r>
            <a:r>
              <a:rPr sz="2650" i="1" dirty="0" err="1"/>
              <a:t>humano</a:t>
            </a:r>
            <a:r>
              <a:rPr sz="2650" i="1" dirty="0"/>
              <a:t> original, Adán </a:t>
            </a:r>
            <a:r>
              <a:rPr sz="2650" i="1" dirty="0" err="1"/>
              <a:t>fue</a:t>
            </a:r>
            <a:r>
              <a:rPr sz="2650" i="1" dirty="0"/>
              <a:t> </a:t>
            </a:r>
            <a:r>
              <a:rPr sz="2650" i="1" dirty="0" err="1"/>
              <a:t>el</a:t>
            </a:r>
            <a:r>
              <a:rPr sz="2650" i="1" dirty="0"/>
              <a:t> </a:t>
            </a:r>
            <a:r>
              <a:rPr sz="2650" i="1" dirty="0" err="1"/>
              <a:t>antepasado</a:t>
            </a:r>
            <a:r>
              <a:rPr sz="2650" i="1" dirty="0"/>
              <a:t> de </a:t>
            </a:r>
            <a:r>
              <a:rPr sz="2650" i="1" dirty="0" err="1"/>
              <a:t>todos</a:t>
            </a:r>
            <a:r>
              <a:rPr sz="2650" i="1" dirty="0"/>
              <a:t> </a:t>
            </a:r>
            <a:r>
              <a:rPr sz="2650" i="1" dirty="0" err="1"/>
              <a:t>los</a:t>
            </a:r>
            <a:r>
              <a:rPr sz="2650" i="1" dirty="0"/>
              <a:t> que lo </a:t>
            </a:r>
            <a:r>
              <a:rPr sz="2650" i="1" dirty="0" err="1"/>
              <a:t>siguieron</a:t>
            </a:r>
            <a:r>
              <a:rPr sz="2650" i="1" dirty="0"/>
              <a:t>. Al </a:t>
            </a:r>
            <a:r>
              <a:rPr sz="2650" i="1" dirty="0" err="1"/>
              <a:t>desobedecer</a:t>
            </a:r>
            <a:r>
              <a:rPr sz="2650" i="1" dirty="0"/>
              <a:t> a Dios, Adán se </a:t>
            </a:r>
            <a:r>
              <a:rPr sz="2650" i="1" dirty="0" err="1"/>
              <a:t>alejó</a:t>
            </a:r>
            <a:r>
              <a:rPr sz="2650" i="1" dirty="0"/>
              <a:t> de </a:t>
            </a:r>
            <a:r>
              <a:rPr sz="2650" i="1" dirty="0" err="1"/>
              <a:t>su</a:t>
            </a:r>
            <a:r>
              <a:rPr sz="2650" i="1" dirty="0"/>
              <a:t> </a:t>
            </a:r>
            <a:r>
              <a:rPr sz="2650" i="1" dirty="0" err="1"/>
              <a:t>verdadero</a:t>
            </a:r>
            <a:r>
              <a:rPr sz="2650" i="1" dirty="0"/>
              <a:t> </a:t>
            </a:r>
            <a:r>
              <a:rPr sz="2650" i="1" dirty="0" err="1"/>
              <a:t>hogar</a:t>
            </a:r>
            <a:r>
              <a:rPr sz="2650" i="1" dirty="0"/>
              <a:t>. Sus </a:t>
            </a:r>
            <a:r>
              <a:rPr sz="2650" i="1" dirty="0" err="1"/>
              <a:t>descendientes</a:t>
            </a:r>
            <a:r>
              <a:rPr sz="2650" i="1" dirty="0"/>
              <a:t> lo </a:t>
            </a:r>
            <a:r>
              <a:rPr sz="2650" i="1" dirty="0" err="1"/>
              <a:t>siguieron</a:t>
            </a:r>
            <a:r>
              <a:rPr sz="2650" i="1" dirty="0"/>
              <a:t>, </a:t>
            </a:r>
            <a:r>
              <a:rPr sz="2650" i="1" dirty="0" err="1"/>
              <a:t>viviendo</a:t>
            </a:r>
            <a:r>
              <a:rPr sz="2650" i="1" dirty="0"/>
              <a:t> </a:t>
            </a:r>
            <a:r>
              <a:rPr sz="2650" i="1" dirty="0" err="1"/>
              <a:t>vidas</a:t>
            </a:r>
            <a:r>
              <a:rPr sz="2650" i="1" dirty="0"/>
              <a:t> de </a:t>
            </a:r>
            <a:r>
              <a:rPr sz="2650" i="1" dirty="0" err="1"/>
              <a:t>desesperación</a:t>
            </a:r>
            <a:r>
              <a:rPr sz="2650" i="1" dirty="0"/>
              <a:t>, </a:t>
            </a:r>
            <a:r>
              <a:rPr sz="2650" i="1" dirty="0" err="1"/>
              <a:t>opresión</a:t>
            </a:r>
            <a:r>
              <a:rPr sz="2650" i="1" dirty="0"/>
              <a:t> y </a:t>
            </a:r>
            <a:r>
              <a:rPr sz="2650" i="1" dirty="0" err="1"/>
              <a:t>violencia</a:t>
            </a:r>
            <a:r>
              <a:rPr sz="2650" i="1" dirty="0"/>
              <a:t>. Adán se </a:t>
            </a:r>
            <a:r>
              <a:rPr sz="2650" i="1" dirty="0" err="1"/>
              <a:t>convirtió</a:t>
            </a:r>
            <a:r>
              <a:rPr sz="2650" i="1" dirty="0"/>
              <a:t> </a:t>
            </a:r>
            <a:r>
              <a:rPr sz="2650" i="1" dirty="0" err="1"/>
              <a:t>en</a:t>
            </a:r>
            <a:r>
              <a:rPr sz="2650" i="1" dirty="0"/>
              <a:t> </a:t>
            </a:r>
            <a:r>
              <a:rPr sz="2650" i="1" dirty="0" err="1"/>
              <a:t>el</a:t>
            </a:r>
            <a:r>
              <a:rPr sz="2650" i="1" dirty="0"/>
              <a:t> </a:t>
            </a:r>
            <a:r>
              <a:rPr sz="2650" i="1" dirty="0" err="1"/>
              <a:t>prototipo</a:t>
            </a:r>
            <a:r>
              <a:rPr sz="2650" i="1" dirty="0"/>
              <a:t> de </a:t>
            </a:r>
            <a:r>
              <a:rPr sz="2650" i="1" dirty="0" err="1"/>
              <a:t>los</a:t>
            </a:r>
            <a:r>
              <a:rPr sz="2650" i="1" dirty="0"/>
              <a:t> </a:t>
            </a:r>
            <a:r>
              <a:rPr sz="2650" i="1" dirty="0" err="1"/>
              <a:t>humanos</a:t>
            </a:r>
            <a:r>
              <a:rPr sz="2650" i="1" dirty="0"/>
              <a:t> </a:t>
            </a:r>
            <a:r>
              <a:rPr sz="2650" i="1" dirty="0" err="1"/>
              <a:t>en</a:t>
            </a:r>
            <a:r>
              <a:rPr sz="2650" i="1" dirty="0"/>
              <a:t> </a:t>
            </a:r>
            <a:r>
              <a:rPr sz="2650" i="1" dirty="0" err="1"/>
              <a:t>rebelión</a:t>
            </a:r>
            <a:r>
              <a:rPr sz="2650" i="1" dirty="0"/>
              <a:t>, </a:t>
            </a:r>
            <a:r>
              <a:rPr sz="2650" i="1" dirty="0" err="1"/>
              <a:t>alienados</a:t>
            </a:r>
            <a:r>
              <a:rPr sz="2650" i="1" dirty="0"/>
              <a:t> de Dios y </a:t>
            </a:r>
            <a:r>
              <a:rPr sz="2650" i="1" dirty="0" err="1"/>
              <a:t>alienados</a:t>
            </a:r>
            <a:r>
              <a:rPr sz="2650" i="1" dirty="0"/>
              <a:t> </a:t>
            </a:r>
            <a:r>
              <a:rPr sz="2650" i="1" dirty="0" err="1"/>
              <a:t>unos</a:t>
            </a:r>
            <a:r>
              <a:rPr sz="2650" i="1" dirty="0"/>
              <a:t> de </a:t>
            </a:r>
            <a:r>
              <a:rPr sz="2650" i="1" dirty="0" err="1"/>
              <a:t>otros</a:t>
            </a:r>
            <a:r>
              <a:rPr sz="2650" i="1" dirty="0"/>
              <a:t>.</a:t>
            </a:r>
          </a:p>
        </p:txBody>
      </p:sp>
      <p:sp>
        <p:nvSpPr>
          <p:cNvPr id="6918" name="Slide Number Placeholder 3"/>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91</a:t>
            </a:fld>
            <a:endParaRP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0" name="Rectangle 2"/>
          <p:cNvSpPr txBox="1">
            <a:spLocks noGrp="1"/>
          </p:cNvSpPr>
          <p:nvPr>
            <p:ph type="title"/>
          </p:nvPr>
        </p:nvSpPr>
        <p:spPr>
          <a:xfrm>
            <a:off x="1981200" y="152401"/>
            <a:ext cx="8229600" cy="1139826"/>
          </a:xfrm>
          <a:prstGeom prst="rect">
            <a:avLst/>
          </a:prstGeom>
        </p:spPr>
        <p:txBody>
          <a:bodyPr/>
          <a:lstStyle>
            <a:lvl1pPr defTabSz="713231">
              <a:defRPr sz="5148">
                <a:solidFill>
                  <a:srgbClr val="FFCC00"/>
                </a:solidFill>
                <a:effectLst>
                  <a:outerShdw blurRad="29717" dist="29717" dir="2700000" rotWithShape="0">
                    <a:srgbClr val="000000"/>
                  </a:outerShdw>
                </a:effectLst>
                <a:latin typeface="Matura MT Script Capitals"/>
                <a:ea typeface="Matura MT Script Capitals"/>
                <a:cs typeface="Matura MT Script Capitals"/>
                <a:sym typeface="Matura MT Script Capitals"/>
              </a:defRPr>
            </a:lvl1pPr>
          </a:lstStyle>
          <a:p>
            <a:r>
              <a:t>Imago Dei</a:t>
            </a:r>
          </a:p>
        </p:txBody>
      </p:sp>
      <p:sp>
        <p:nvSpPr>
          <p:cNvPr id="6921" name="Rectangle 3"/>
          <p:cNvSpPr txBox="1">
            <a:spLocks noGrp="1"/>
          </p:cNvSpPr>
          <p:nvPr>
            <p:ph type="body" sz="half" idx="1"/>
          </p:nvPr>
        </p:nvSpPr>
        <p:spPr>
          <a:xfrm>
            <a:off x="701039" y="1295400"/>
            <a:ext cx="10637522" cy="3124200"/>
          </a:xfrm>
          <a:prstGeom prst="rect">
            <a:avLst/>
          </a:prstGeom>
        </p:spPr>
        <p:txBody>
          <a:bodyPr/>
          <a:lstStyle/>
          <a:p>
            <a:pPr>
              <a:buSzTx/>
              <a:buFont typeface="Wingdings"/>
              <a:buNone/>
              <a:defRPr b="1">
                <a:solidFill>
                  <a:srgbClr val="FFFF99"/>
                </a:solidFill>
                <a:latin typeface="Eras Demi ITC"/>
                <a:ea typeface="Eras Demi ITC"/>
                <a:cs typeface="Eras Demi ITC"/>
                <a:sym typeface="Eras Demi ITC"/>
              </a:defRPr>
            </a:pPr>
            <a:r>
              <a:rPr dirty="0"/>
              <a:t>God created humans in the divine image. </a:t>
            </a:r>
            <a:endParaRPr lang="en-US" dirty="0"/>
          </a:p>
          <a:p>
            <a:pPr>
              <a:buSzTx/>
              <a:buFont typeface="Wingdings"/>
              <a:buNone/>
              <a:defRPr b="1">
                <a:solidFill>
                  <a:srgbClr val="FFFF99"/>
                </a:solidFill>
                <a:latin typeface="Eras Demi ITC"/>
                <a:ea typeface="Eras Demi ITC"/>
                <a:cs typeface="Eras Demi ITC"/>
                <a:sym typeface="Eras Demi ITC"/>
              </a:defRPr>
            </a:pPr>
            <a:r>
              <a:rPr dirty="0"/>
              <a:t>Primarily this refers to:</a:t>
            </a:r>
          </a:p>
          <a:p>
            <a:pPr>
              <a:spcBef>
                <a:spcPts val="500"/>
              </a:spcBef>
              <a:defRPr sz="2400" b="1" i="1" u="sng"/>
            </a:pPr>
            <a:r>
              <a:rPr dirty="0"/>
              <a:t>Communal life</a:t>
            </a:r>
            <a:r>
              <a:rPr u="none" dirty="0"/>
              <a:t> (“Let us make man…in our image” -- the life of a human is not fully expressed as an individual but also in communion with another)</a:t>
            </a:r>
          </a:p>
          <a:p>
            <a:pPr>
              <a:spcBef>
                <a:spcPts val="500"/>
              </a:spcBef>
              <a:defRPr sz="2400" b="1" i="1" u="sng"/>
            </a:pPr>
            <a:r>
              <a:rPr dirty="0"/>
              <a:t>Authority and stewardship</a:t>
            </a:r>
            <a:r>
              <a:rPr u="none" dirty="0"/>
              <a:t> (“Let them rule” -- humans are superintendents over the created order)</a:t>
            </a:r>
          </a:p>
        </p:txBody>
      </p:sp>
      <p:sp>
        <p:nvSpPr>
          <p:cNvPr id="6922" name="Text Box 4"/>
          <p:cNvSpPr txBox="1"/>
          <p:nvPr/>
        </p:nvSpPr>
        <p:spPr>
          <a:xfrm>
            <a:off x="1752600" y="4637087"/>
            <a:ext cx="8610600" cy="2171701"/>
          </a:xfrm>
          <a:prstGeom prst="rect">
            <a:avLst/>
          </a:prstGeom>
          <a:solidFill>
            <a:srgbClr val="333300"/>
          </a:solidFill>
          <a:ln w="127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914400">
              <a:spcBef>
                <a:spcPts val="1900"/>
              </a:spcBef>
              <a:defRPr sz="3200">
                <a:solidFill>
                  <a:srgbClr val="FF9900"/>
                </a:solidFill>
                <a:latin typeface="Bernard MT Condensed"/>
                <a:ea typeface="Bernard MT Condensed"/>
                <a:cs typeface="Bernard MT Condensed"/>
                <a:sym typeface="Bernard MT Condensed"/>
              </a:defRPr>
            </a:pPr>
            <a:r>
              <a:t>THE UNIQUENESS OF HUMANS IN GOD’S IMAGE:</a:t>
            </a:r>
            <a:endParaRPr>
              <a:solidFill>
                <a:srgbClr val="FFFFFF"/>
              </a:solidFill>
              <a:latin typeface="Arial"/>
              <a:ea typeface="Arial"/>
              <a:cs typeface="Arial"/>
              <a:sym typeface="Arial"/>
            </a:endParaRPr>
          </a:p>
          <a:p>
            <a:pPr defTabSz="914400">
              <a:spcBef>
                <a:spcPts val="1400"/>
              </a:spcBef>
              <a:defRPr sz="2400" b="1">
                <a:solidFill>
                  <a:srgbClr val="B2FF65"/>
                </a:solidFill>
                <a:latin typeface="Eras Demi ITC"/>
                <a:ea typeface="Eras Demi ITC"/>
                <a:cs typeface="Eras Demi ITC"/>
                <a:sym typeface="Eras Demi ITC"/>
              </a:defRPr>
            </a:pPr>
            <a:r>
              <a:t>        Personal	Creative	Transcendent      Moral</a:t>
            </a:r>
            <a:endParaRPr sz="3200">
              <a:solidFill>
                <a:srgbClr val="FFFFFF"/>
              </a:solidFill>
              <a:latin typeface="Arial"/>
              <a:ea typeface="Arial"/>
              <a:cs typeface="Arial"/>
              <a:sym typeface="Arial"/>
            </a:endParaRPr>
          </a:p>
          <a:p>
            <a:pPr defTabSz="914400">
              <a:spcBef>
                <a:spcPts val="1400"/>
              </a:spcBef>
              <a:defRPr sz="2400" b="1">
                <a:solidFill>
                  <a:srgbClr val="B2FF65"/>
                </a:solidFill>
                <a:latin typeface="Eras Demi ITC"/>
                <a:ea typeface="Eras Demi ITC"/>
                <a:cs typeface="Eras Demi ITC"/>
                <a:sym typeface="Eras Demi ITC"/>
              </a:defRPr>
            </a:pPr>
            <a:r>
              <a:t>	          Intentional	Self-aware	Relational</a:t>
            </a:r>
          </a:p>
        </p:txBody>
      </p:sp>
      <p:sp>
        <p:nvSpPr>
          <p:cNvPr id="6923"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92</a:t>
            </a:fld>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5" name="Rectangle 2"/>
          <p:cNvSpPr txBox="1">
            <a:spLocks noGrp="1"/>
          </p:cNvSpPr>
          <p:nvPr>
            <p:ph type="title"/>
          </p:nvPr>
        </p:nvSpPr>
        <p:spPr>
          <a:xfrm>
            <a:off x="1981200" y="152401"/>
            <a:ext cx="8229600" cy="1139826"/>
          </a:xfrm>
          <a:prstGeom prst="rect">
            <a:avLst/>
          </a:prstGeom>
        </p:spPr>
        <p:txBody>
          <a:bodyPr/>
          <a:lstStyle>
            <a:lvl1pPr defTabSz="713231">
              <a:defRPr sz="5148">
                <a:solidFill>
                  <a:srgbClr val="FFCC00"/>
                </a:solidFill>
                <a:effectLst>
                  <a:outerShdw blurRad="29717" dist="29717" dir="2700000" rotWithShape="0">
                    <a:srgbClr val="000000"/>
                  </a:outerShdw>
                </a:effectLst>
                <a:latin typeface="Matura MT Script Capitals"/>
                <a:ea typeface="Matura MT Script Capitals"/>
                <a:cs typeface="Matura MT Script Capitals"/>
                <a:sym typeface="Matura MT Script Capitals"/>
              </a:defRPr>
            </a:lvl1pPr>
          </a:lstStyle>
          <a:p>
            <a:r>
              <a:t>Imago Dei</a:t>
            </a:r>
          </a:p>
        </p:txBody>
      </p:sp>
      <p:sp>
        <p:nvSpPr>
          <p:cNvPr id="6926" name="Rectangle 3"/>
          <p:cNvSpPr txBox="1">
            <a:spLocks noGrp="1"/>
          </p:cNvSpPr>
          <p:nvPr>
            <p:ph type="body" sz="half" idx="1"/>
          </p:nvPr>
        </p:nvSpPr>
        <p:spPr>
          <a:xfrm>
            <a:off x="701039" y="1295400"/>
            <a:ext cx="10637522" cy="3124200"/>
          </a:xfrm>
          <a:prstGeom prst="rect">
            <a:avLst/>
          </a:prstGeom>
        </p:spPr>
        <p:txBody>
          <a:bodyPr/>
          <a:lstStyle/>
          <a:p>
            <a:pPr>
              <a:buSzTx/>
              <a:buFont typeface="Wingdings"/>
              <a:buNone/>
              <a:defRPr b="1">
                <a:solidFill>
                  <a:srgbClr val="FFFF99"/>
                </a:solidFill>
                <a:latin typeface="Eras Demi ITC"/>
                <a:ea typeface="Eras Demi ITC"/>
                <a:cs typeface="Eras Demi ITC"/>
                <a:sym typeface="Eras Demi ITC"/>
              </a:defRPr>
            </a:pPr>
            <a:r>
              <a:rPr dirty="0"/>
              <a:t>Dios </a:t>
            </a:r>
            <a:r>
              <a:rPr dirty="0" err="1"/>
              <a:t>creó</a:t>
            </a:r>
            <a:r>
              <a:rPr dirty="0"/>
              <a:t> a </a:t>
            </a:r>
            <a:r>
              <a:rPr dirty="0" err="1"/>
              <a:t>los</a:t>
            </a:r>
            <a:r>
              <a:rPr dirty="0"/>
              <a:t> </a:t>
            </a:r>
            <a:r>
              <a:rPr dirty="0" err="1"/>
              <a:t>humanos</a:t>
            </a:r>
            <a:r>
              <a:rPr dirty="0"/>
              <a:t> a la imagen </a:t>
            </a:r>
            <a:r>
              <a:rPr dirty="0" err="1"/>
              <a:t>divina</a:t>
            </a:r>
            <a:r>
              <a:rPr dirty="0"/>
              <a:t>.</a:t>
            </a:r>
            <a:endParaRPr lang="en-US" dirty="0"/>
          </a:p>
          <a:p>
            <a:pPr>
              <a:buSzTx/>
              <a:buFont typeface="Wingdings"/>
              <a:buNone/>
              <a:defRPr b="1">
                <a:solidFill>
                  <a:srgbClr val="FFFF99"/>
                </a:solidFill>
                <a:latin typeface="Eras Demi ITC"/>
                <a:ea typeface="Eras Demi ITC"/>
                <a:cs typeface="Eras Demi ITC"/>
                <a:sym typeface="Eras Demi ITC"/>
              </a:defRPr>
            </a:pPr>
            <a:r>
              <a:rPr dirty="0" err="1"/>
              <a:t>Principalmente</a:t>
            </a:r>
            <a:r>
              <a:rPr dirty="0"/>
              <a:t> </a:t>
            </a:r>
            <a:r>
              <a:rPr dirty="0" err="1"/>
              <a:t>esto</a:t>
            </a:r>
            <a:r>
              <a:rPr dirty="0"/>
              <a:t> se </a:t>
            </a:r>
            <a:r>
              <a:rPr dirty="0" err="1"/>
              <a:t>refiere</a:t>
            </a:r>
            <a:r>
              <a:rPr dirty="0"/>
              <a:t> a:</a:t>
            </a:r>
          </a:p>
          <a:p>
            <a:pPr>
              <a:spcBef>
                <a:spcPts val="500"/>
              </a:spcBef>
              <a:defRPr sz="2400" b="1" i="1" u="sng"/>
            </a:pPr>
            <a:r>
              <a:rPr dirty="0"/>
              <a:t>Vida </a:t>
            </a:r>
            <a:r>
              <a:rPr dirty="0" err="1"/>
              <a:t>comunitaria</a:t>
            </a:r>
            <a:r>
              <a:rPr u="none" dirty="0"/>
              <a:t> ("</a:t>
            </a:r>
            <a:r>
              <a:rPr u="none" dirty="0" err="1"/>
              <a:t>Hagamos</a:t>
            </a:r>
            <a:r>
              <a:rPr u="none" dirty="0"/>
              <a:t> al hombre... a </a:t>
            </a:r>
            <a:r>
              <a:rPr u="none" dirty="0" err="1"/>
              <a:t>nuestra</a:t>
            </a:r>
            <a:r>
              <a:rPr u="none" dirty="0"/>
              <a:t> imagen" -- la </a:t>
            </a:r>
            <a:r>
              <a:rPr u="none" dirty="0" err="1"/>
              <a:t>vida</a:t>
            </a:r>
            <a:r>
              <a:rPr u="none" dirty="0"/>
              <a:t> de un ser </a:t>
            </a:r>
            <a:r>
              <a:rPr u="none" dirty="0" err="1"/>
              <a:t>humano</a:t>
            </a:r>
            <a:r>
              <a:rPr u="none" dirty="0"/>
              <a:t> no se </a:t>
            </a:r>
            <a:r>
              <a:rPr u="none" dirty="0" err="1"/>
              <a:t>expresa</a:t>
            </a:r>
            <a:r>
              <a:rPr u="none" dirty="0"/>
              <a:t> </a:t>
            </a:r>
            <a:r>
              <a:rPr u="none" dirty="0" err="1"/>
              <a:t>plenamente</a:t>
            </a:r>
            <a:r>
              <a:rPr u="none" dirty="0"/>
              <a:t> </a:t>
            </a:r>
            <a:r>
              <a:rPr u="none" dirty="0" err="1"/>
              <a:t>como</a:t>
            </a:r>
            <a:r>
              <a:rPr u="none" dirty="0"/>
              <a:t> </a:t>
            </a:r>
            <a:r>
              <a:rPr u="none" dirty="0" err="1"/>
              <a:t>individuo</a:t>
            </a:r>
            <a:r>
              <a:rPr u="none" dirty="0"/>
              <a:t> </a:t>
            </a:r>
            <a:r>
              <a:rPr u="none" dirty="0" err="1"/>
              <a:t>sino</a:t>
            </a:r>
            <a:r>
              <a:rPr u="none" dirty="0"/>
              <a:t> </a:t>
            </a:r>
            <a:r>
              <a:rPr u="none" dirty="0" err="1"/>
              <a:t>también</a:t>
            </a:r>
            <a:r>
              <a:rPr u="none" dirty="0"/>
              <a:t> </a:t>
            </a:r>
            <a:r>
              <a:rPr u="none" dirty="0" err="1"/>
              <a:t>en</a:t>
            </a:r>
            <a:r>
              <a:rPr u="none" dirty="0"/>
              <a:t> </a:t>
            </a:r>
            <a:r>
              <a:rPr u="none" dirty="0" err="1"/>
              <a:t>comunión</a:t>
            </a:r>
            <a:r>
              <a:rPr u="none" dirty="0"/>
              <a:t> con </a:t>
            </a:r>
            <a:r>
              <a:rPr u="none" dirty="0" err="1"/>
              <a:t>otro</a:t>
            </a:r>
            <a:r>
              <a:rPr u="none" dirty="0"/>
              <a:t>)</a:t>
            </a:r>
          </a:p>
          <a:p>
            <a:pPr>
              <a:spcBef>
                <a:spcPts val="500"/>
              </a:spcBef>
              <a:defRPr sz="2400" b="1" i="1" u="sng"/>
            </a:pPr>
            <a:r>
              <a:rPr dirty="0" err="1"/>
              <a:t>Autoridad</a:t>
            </a:r>
            <a:r>
              <a:rPr dirty="0"/>
              <a:t> y </a:t>
            </a:r>
            <a:r>
              <a:rPr dirty="0" err="1"/>
              <a:t>administración</a:t>
            </a:r>
            <a:r>
              <a:rPr u="none" dirty="0"/>
              <a:t> ("Que </a:t>
            </a:r>
            <a:r>
              <a:rPr u="none" dirty="0" err="1"/>
              <a:t>gobiernen</a:t>
            </a:r>
            <a:r>
              <a:rPr u="none" dirty="0"/>
              <a:t>": </a:t>
            </a:r>
            <a:r>
              <a:rPr u="none" dirty="0" err="1"/>
              <a:t>los</a:t>
            </a:r>
            <a:r>
              <a:rPr u="none" dirty="0"/>
              <a:t> </a:t>
            </a:r>
            <a:r>
              <a:rPr u="none" dirty="0" err="1"/>
              <a:t>humanos</a:t>
            </a:r>
            <a:r>
              <a:rPr u="none" dirty="0"/>
              <a:t> son </a:t>
            </a:r>
            <a:r>
              <a:rPr u="none" dirty="0" err="1"/>
              <a:t>los</a:t>
            </a:r>
            <a:r>
              <a:rPr u="none" dirty="0"/>
              <a:t> </a:t>
            </a:r>
            <a:r>
              <a:rPr u="none" dirty="0" err="1"/>
              <a:t>superintendentes</a:t>
            </a:r>
            <a:r>
              <a:rPr u="none" dirty="0"/>
              <a:t> del </a:t>
            </a:r>
            <a:r>
              <a:rPr u="none" dirty="0" err="1"/>
              <a:t>orden</a:t>
            </a:r>
            <a:r>
              <a:rPr u="none" dirty="0"/>
              <a:t> </a:t>
            </a:r>
            <a:r>
              <a:rPr u="none" dirty="0" err="1"/>
              <a:t>creado</a:t>
            </a:r>
            <a:r>
              <a:rPr u="none" dirty="0"/>
              <a:t>)</a:t>
            </a:r>
          </a:p>
        </p:txBody>
      </p:sp>
      <p:sp>
        <p:nvSpPr>
          <p:cNvPr id="6927" name="Text Box 4"/>
          <p:cNvSpPr txBox="1"/>
          <p:nvPr/>
        </p:nvSpPr>
        <p:spPr>
          <a:xfrm>
            <a:off x="1303801" y="4679381"/>
            <a:ext cx="9584397" cy="1682512"/>
          </a:xfrm>
          <a:prstGeom prst="rect">
            <a:avLst/>
          </a:prstGeom>
          <a:solidFill>
            <a:srgbClr val="333300"/>
          </a:solidFill>
          <a:ln w="127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defTabSz="914400">
              <a:spcBef>
                <a:spcPts val="1900"/>
              </a:spcBef>
              <a:defRPr sz="3200">
                <a:solidFill>
                  <a:srgbClr val="FF9900"/>
                </a:solidFill>
                <a:latin typeface="Bernard MT Condensed"/>
                <a:ea typeface="Bernard MT Condensed"/>
                <a:cs typeface="Bernard MT Condensed"/>
                <a:sym typeface="Bernard MT Condensed"/>
              </a:defRPr>
            </a:pPr>
            <a:r>
              <a:rPr dirty="0"/>
              <a:t>LA SINGULARIDAD DE LOS HUMANOS A LA IMAGEN DE DIOS:</a:t>
            </a:r>
            <a:endParaRPr dirty="0">
              <a:solidFill>
                <a:srgbClr val="FFFFFF"/>
              </a:solidFill>
              <a:latin typeface="Arial"/>
              <a:ea typeface="Arial"/>
              <a:cs typeface="Arial"/>
              <a:sym typeface="Arial"/>
            </a:endParaRPr>
          </a:p>
          <a:p>
            <a:pPr defTabSz="914400">
              <a:spcBef>
                <a:spcPts val="1400"/>
              </a:spcBef>
              <a:defRPr sz="2400" b="1">
                <a:solidFill>
                  <a:srgbClr val="B2FF65"/>
                </a:solidFill>
                <a:latin typeface="Eras Demi ITC"/>
                <a:ea typeface="Eras Demi ITC"/>
                <a:cs typeface="Eras Demi ITC"/>
                <a:sym typeface="Eras Demi ITC"/>
              </a:defRPr>
            </a:pPr>
            <a:r>
              <a:rPr dirty="0"/>
              <a:t>        Personal	</a:t>
            </a:r>
            <a:r>
              <a:rPr dirty="0" err="1"/>
              <a:t>Creativo</a:t>
            </a:r>
            <a:r>
              <a:rPr dirty="0"/>
              <a:t>	</a:t>
            </a:r>
            <a:r>
              <a:rPr dirty="0" err="1"/>
              <a:t>Transcendente</a:t>
            </a:r>
            <a:r>
              <a:rPr dirty="0"/>
              <a:t>      Moral</a:t>
            </a:r>
            <a:endParaRPr sz="3200" dirty="0">
              <a:solidFill>
                <a:srgbClr val="FFFFFF"/>
              </a:solidFill>
              <a:latin typeface="Arial"/>
              <a:ea typeface="Arial"/>
              <a:cs typeface="Arial"/>
              <a:sym typeface="Arial"/>
            </a:endParaRPr>
          </a:p>
          <a:p>
            <a:pPr defTabSz="914400">
              <a:spcBef>
                <a:spcPts val="1400"/>
              </a:spcBef>
              <a:defRPr sz="2400" b="1">
                <a:solidFill>
                  <a:srgbClr val="B2FF65"/>
                </a:solidFill>
                <a:latin typeface="Eras Demi ITC"/>
                <a:ea typeface="Eras Demi ITC"/>
                <a:cs typeface="Eras Demi ITC"/>
                <a:sym typeface="Eras Demi ITC"/>
              </a:defRPr>
            </a:pPr>
            <a:r>
              <a:rPr dirty="0"/>
              <a:t>	 </a:t>
            </a:r>
            <a:r>
              <a:rPr dirty="0" err="1"/>
              <a:t>Intencional</a:t>
            </a:r>
            <a:r>
              <a:rPr dirty="0"/>
              <a:t>	</a:t>
            </a:r>
            <a:r>
              <a:rPr dirty="0" err="1"/>
              <a:t>Consciente</a:t>
            </a:r>
            <a:r>
              <a:rPr dirty="0"/>
              <a:t> de </a:t>
            </a:r>
            <a:r>
              <a:rPr dirty="0" err="1"/>
              <a:t>sí</a:t>
            </a:r>
            <a:r>
              <a:rPr dirty="0"/>
              <a:t> </a:t>
            </a:r>
            <a:r>
              <a:rPr dirty="0" err="1"/>
              <a:t>mismo</a:t>
            </a:r>
            <a:r>
              <a:rPr dirty="0"/>
              <a:t>	</a:t>
            </a:r>
            <a:r>
              <a:rPr dirty="0" err="1"/>
              <a:t>Relacional</a:t>
            </a:r>
            <a:endParaRPr dirty="0"/>
          </a:p>
        </p:txBody>
      </p:sp>
      <p:sp>
        <p:nvSpPr>
          <p:cNvPr id="6928"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93</a:t>
            </a:fld>
            <a:endParaRP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0" name="Rectangle 2"/>
          <p:cNvSpPr txBox="1">
            <a:spLocks noGrp="1"/>
          </p:cNvSpPr>
          <p:nvPr>
            <p:ph type="title"/>
          </p:nvPr>
        </p:nvSpPr>
        <p:spPr>
          <a:xfrm>
            <a:off x="609600" y="11114"/>
            <a:ext cx="10972800" cy="1139826"/>
          </a:xfrm>
          <a:prstGeom prst="rect">
            <a:avLst/>
          </a:prstGeom>
        </p:spPr>
        <p:txBody>
          <a:bodyPr lIns="45719" tIns="45720" rIns="45719" bIns="45720" anchor="ctr">
            <a:normAutofit/>
          </a:bodyPr>
          <a:lstStyle/>
          <a:p>
            <a:pPr defTabSz="493776">
              <a:defRPr sz="2592">
                <a:solidFill>
                  <a:srgbClr val="FFCC00"/>
                </a:solidFill>
                <a:effectLst>
                  <a:outerShdw blurRad="20574" dist="20574" dir="2700000" rotWithShape="0">
                    <a:srgbClr val="000000"/>
                  </a:outerShdw>
                </a:effectLst>
                <a:latin typeface="Matura MT Script Capitals"/>
                <a:ea typeface="Matura MT Script Capitals"/>
                <a:cs typeface="Matura MT Script Capitals"/>
                <a:sym typeface="Matura MT Script Capitals"/>
              </a:defRPr>
            </a:pPr>
            <a:r>
              <a:rPr sz="2550" dirty="0">
                <a:solidFill>
                  <a:srgbClr val="FF7300"/>
                </a:solidFill>
              </a:rPr>
              <a:t>The Biblical Language of Humanness</a:t>
            </a:r>
          </a:p>
          <a:p>
            <a:pPr defTabSz="493776">
              <a:defRPr sz="2592">
                <a:solidFill>
                  <a:srgbClr val="FFCC00"/>
                </a:solidFill>
                <a:effectLst>
                  <a:outerShdw blurRad="20574" dist="20574" dir="2700000" rotWithShape="0">
                    <a:srgbClr val="000000"/>
                  </a:outerShdw>
                </a:effectLst>
                <a:latin typeface="Matura MT Script Capitals"/>
                <a:ea typeface="Matura MT Script Capitals"/>
                <a:cs typeface="Matura MT Script Capitals"/>
                <a:sym typeface="Matura MT Script Capitals"/>
              </a:defRPr>
            </a:pPr>
            <a:r>
              <a:rPr sz="2550" dirty="0"/>
              <a:t>El </a:t>
            </a:r>
            <a:r>
              <a:rPr sz="2550" dirty="0" err="1"/>
              <a:t>lenguaje</a:t>
            </a:r>
            <a:r>
              <a:rPr sz="2550" dirty="0"/>
              <a:t> </a:t>
            </a:r>
            <a:r>
              <a:rPr sz="2550" dirty="0" err="1"/>
              <a:t>Bíblico</a:t>
            </a:r>
            <a:r>
              <a:rPr sz="2550" dirty="0"/>
              <a:t> de la </a:t>
            </a:r>
            <a:r>
              <a:rPr sz="2550" dirty="0" err="1"/>
              <a:t>Humanidad</a:t>
            </a:r>
          </a:p>
        </p:txBody>
      </p:sp>
      <p:sp>
        <p:nvSpPr>
          <p:cNvPr id="6931" name="Rectangle 3"/>
          <p:cNvSpPr txBox="1">
            <a:spLocks noGrp="1"/>
          </p:cNvSpPr>
          <p:nvPr>
            <p:ph type="body" sz="quarter" idx="1"/>
          </p:nvPr>
        </p:nvSpPr>
        <p:spPr>
          <a:xfrm>
            <a:off x="1981200" y="1193800"/>
            <a:ext cx="8229600" cy="1752600"/>
          </a:xfrm>
          <a:prstGeom prst="rect">
            <a:avLst/>
          </a:prstGeom>
          <a:gradFill>
            <a:gsLst>
              <a:gs pos="0">
                <a:srgbClr val="CC6600"/>
              </a:gs>
              <a:gs pos="50000">
                <a:srgbClr val="FF9933"/>
              </a:gs>
              <a:gs pos="100000">
                <a:srgbClr val="CC6600"/>
              </a:gs>
            </a:gsLst>
          </a:gradFill>
          <a:ln w="9525">
            <a:solidFill>
              <a:srgbClr val="FFFFFF"/>
            </a:solidFill>
            <a:miter lim="800000"/>
          </a:ln>
        </p:spPr>
        <p:txBody>
          <a:bodyPr lIns="45719" tIns="45720" rIns="45719" bIns="45720" anchor="t">
            <a:normAutofit lnSpcReduction="10000"/>
          </a:bodyPr>
          <a:lstStyle/>
          <a:p>
            <a:pPr marL="274320" indent="-274320" algn="ctr" defTabSz="731520">
              <a:spcBef>
                <a:spcPts val="800"/>
              </a:spcBef>
              <a:buSzTx/>
              <a:buNone/>
              <a:defRPr sz="3520">
                <a:solidFill>
                  <a:srgbClr val="000000"/>
                </a:solidFill>
                <a:effectLst/>
                <a:latin typeface="HebrewTh"/>
                <a:ea typeface="HebrewTh"/>
                <a:cs typeface="HebrewTh"/>
                <a:sym typeface="HebrewTh"/>
              </a:defRPr>
            </a:pPr>
            <a:r>
              <a:rPr lang="en-US" sz="3600" dirty="0" err="1">
                <a:latin typeface="Comic Sans MS"/>
                <a:ea typeface="Comic Sans MS"/>
                <a:cs typeface="Comic Sans MS"/>
                <a:sym typeface="Comic Sans MS"/>
              </a:rPr>
              <a:t>אדם</a:t>
            </a:r>
            <a:r>
              <a:rPr lang="en-US" sz="2550" dirty="0">
                <a:latin typeface="Comic Sans MS"/>
                <a:ea typeface="Comic Sans MS"/>
                <a:cs typeface="Comic Sans MS"/>
                <a:sym typeface="Comic Sans MS"/>
              </a:rPr>
              <a:t>  (</a:t>
            </a:r>
            <a:r>
              <a:rPr sz="2550" dirty="0" err="1">
                <a:latin typeface="Comic Sans MS"/>
                <a:ea typeface="Comic Sans MS"/>
                <a:cs typeface="Comic Sans MS"/>
                <a:sym typeface="Comic Sans MS"/>
              </a:rPr>
              <a:t>adam</a:t>
            </a:r>
            <a:r>
              <a:rPr sz="2550" dirty="0">
                <a:latin typeface="Comic Sans MS"/>
                <a:ea typeface="Comic Sans MS"/>
                <a:cs typeface="Comic Sans MS"/>
                <a:sym typeface="Comic Sans MS"/>
              </a:rPr>
              <a:t> </a:t>
            </a:r>
            <a:r>
              <a:rPr sz="2550" dirty="0">
                <a:solidFill>
                  <a:srgbClr val="C00000"/>
                </a:solidFill>
                <a:latin typeface="Comic Sans MS"/>
                <a:ea typeface="Comic Sans MS"/>
                <a:cs typeface="Comic Sans MS"/>
                <a:sym typeface="Comic Sans MS"/>
              </a:rPr>
              <a:t>/ </a:t>
            </a:r>
            <a:r>
              <a:rPr sz="2550" dirty="0" err="1">
                <a:solidFill>
                  <a:srgbClr val="C00000"/>
                </a:solidFill>
                <a:latin typeface="Comic Sans MS"/>
                <a:ea typeface="Comic Sans MS"/>
                <a:cs typeface="Comic Sans MS"/>
                <a:sym typeface="Comic Sans MS"/>
              </a:rPr>
              <a:t>adán</a:t>
            </a:r>
            <a:r>
              <a:rPr sz="2550" dirty="0">
                <a:latin typeface="Comic Sans MS"/>
                <a:ea typeface="Comic Sans MS"/>
                <a:cs typeface="Comic Sans MS"/>
                <a:sym typeface="Comic Sans MS"/>
              </a:rPr>
              <a:t>)</a:t>
            </a:r>
          </a:p>
          <a:p>
            <a:pPr marL="274320" indent="-274320" algn="ctr" defTabSz="731520">
              <a:spcBef>
                <a:spcPts val="800"/>
              </a:spcBef>
              <a:buSzTx/>
              <a:buNone/>
              <a:defRPr sz="2560">
                <a:solidFill>
                  <a:srgbClr val="000000"/>
                </a:solidFill>
                <a:effectLst/>
                <a:latin typeface="Comic Sans MS"/>
                <a:ea typeface="Comic Sans MS"/>
                <a:cs typeface="Comic Sans MS"/>
                <a:sym typeface="Comic Sans MS"/>
              </a:defRPr>
            </a:pPr>
            <a:r>
              <a:rPr sz="2550" dirty="0"/>
              <a:t>Derived from the word </a:t>
            </a:r>
            <a:r>
              <a:rPr sz="2550" dirty="0">
                <a:solidFill>
                  <a:srgbClr val="C00000"/>
                </a:solidFill>
              </a:rPr>
              <a:t>/ </a:t>
            </a:r>
            <a:r>
              <a:rPr sz="2550" dirty="0" err="1">
                <a:solidFill>
                  <a:srgbClr val="C00000"/>
                </a:solidFill>
              </a:rPr>
              <a:t>Derivado</a:t>
            </a:r>
            <a:r>
              <a:rPr sz="2550" dirty="0">
                <a:solidFill>
                  <a:srgbClr val="C00000"/>
                </a:solidFill>
              </a:rPr>
              <a:t> de la palabra</a:t>
            </a:r>
            <a:r>
              <a:rPr lang="en-US" sz="2550" dirty="0">
                <a:solidFill>
                  <a:schemeClr val="bg1"/>
                </a:solidFill>
              </a:rPr>
              <a:t>)</a:t>
            </a:r>
            <a:endParaRPr lang="en-US" sz="2550" dirty="0">
              <a:solidFill>
                <a:schemeClr val="bg1"/>
              </a:solidFill>
              <a:latin typeface="Comic Sans MS"/>
              <a:sym typeface="HebrewTh"/>
            </a:endParaRPr>
          </a:p>
          <a:p>
            <a:pPr marL="274320" indent="-274320" algn="ctr" defTabSz="731520">
              <a:spcBef>
                <a:spcPts val="800"/>
              </a:spcBef>
              <a:buSzTx/>
              <a:buNone/>
              <a:defRPr sz="2560">
                <a:solidFill>
                  <a:srgbClr val="000000"/>
                </a:solidFill>
                <a:effectLst/>
                <a:latin typeface="Comic Sans MS"/>
                <a:ea typeface="Comic Sans MS"/>
                <a:cs typeface="Comic Sans MS"/>
                <a:sym typeface="Comic Sans MS"/>
              </a:defRPr>
            </a:pPr>
            <a:r>
              <a:rPr lang="en-US" sz="2550" dirty="0">
                <a:latin typeface="Comic Sans MS"/>
                <a:sym typeface="HebrewTh"/>
              </a:rPr>
              <a:t> </a:t>
            </a:r>
            <a:r>
              <a:rPr lang="en-US" sz="3500" dirty="0">
                <a:latin typeface="HebrewTh"/>
                <a:sym typeface="HebrewTh"/>
              </a:rPr>
              <a:t> </a:t>
            </a:r>
            <a:r>
              <a:rPr lang="en-US" sz="3600" dirty="0" err="1">
                <a:latin typeface="Comic Sans MS"/>
                <a:sym typeface="HebrewTh"/>
              </a:rPr>
              <a:t>אדמה</a:t>
            </a:r>
            <a:r>
              <a:rPr lang="en-US" sz="3600" dirty="0"/>
              <a:t>  </a:t>
            </a:r>
            <a:r>
              <a:rPr lang="en-US" sz="2550" dirty="0"/>
              <a:t>(=</a:t>
            </a:r>
            <a:r>
              <a:rPr sz="2550" dirty="0"/>
              <a:t> soil </a:t>
            </a:r>
            <a:r>
              <a:rPr sz="2550" dirty="0">
                <a:solidFill>
                  <a:srgbClr val="C00000"/>
                </a:solidFill>
              </a:rPr>
              <a:t>/ tierra</a:t>
            </a:r>
            <a:r>
              <a:rPr sz="2550" dirty="0"/>
              <a:t>)</a:t>
            </a:r>
            <a:endParaRPr/>
          </a:p>
        </p:txBody>
      </p:sp>
      <p:sp>
        <p:nvSpPr>
          <p:cNvPr id="6932" name="Text Box 4"/>
          <p:cNvSpPr txBox="1"/>
          <p:nvPr/>
        </p:nvSpPr>
        <p:spPr>
          <a:xfrm>
            <a:off x="476774" y="3022600"/>
            <a:ext cx="11238452" cy="31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indent="-457200" defTabSz="914400">
              <a:buSzPct val="100000"/>
              <a:buBlip>
                <a:blip r:embed="rId2"/>
              </a:buBlip>
              <a:defRPr sz="2400">
                <a:solidFill>
                  <a:srgbClr val="FFFFFF"/>
                </a:solidFill>
                <a:latin typeface="Comic Sans MS"/>
                <a:ea typeface="Comic Sans MS"/>
                <a:cs typeface="Comic Sans MS"/>
                <a:sym typeface="Comic Sans MS"/>
              </a:defRPr>
            </a:pPr>
            <a:r>
              <a:rPr dirty="0">
                <a:solidFill>
                  <a:srgbClr val="FFFF00"/>
                </a:solidFill>
              </a:rPr>
              <a:t>Can refer to the first human either generically (i.e., “the</a:t>
            </a:r>
            <a:r>
              <a:rPr lang="en-US" sz="3200" dirty="0">
                <a:solidFill>
                  <a:srgbClr val="FFFF00"/>
                </a:solidFill>
                <a:latin typeface="Arial"/>
                <a:cs typeface="Arial"/>
                <a:sym typeface="Arial"/>
              </a:rPr>
              <a:t> </a:t>
            </a:r>
            <a:r>
              <a:rPr dirty="0">
                <a:solidFill>
                  <a:srgbClr val="FFFF00"/>
                </a:solidFill>
              </a:rPr>
              <a:t>human”) or by proper name (i.e., “Adam”) </a:t>
            </a:r>
            <a:r>
              <a:rPr dirty="0"/>
              <a:t>/ </a:t>
            </a:r>
            <a:r>
              <a:rPr dirty="0" err="1"/>
              <a:t>Puede</a:t>
            </a:r>
            <a:r>
              <a:rPr dirty="0"/>
              <a:t> </a:t>
            </a:r>
            <a:r>
              <a:rPr dirty="0" err="1"/>
              <a:t>referirse</a:t>
            </a:r>
            <a:r>
              <a:rPr dirty="0"/>
              <a:t> al primer </a:t>
            </a:r>
            <a:r>
              <a:rPr dirty="0" err="1"/>
              <a:t>humano</a:t>
            </a:r>
            <a:r>
              <a:rPr dirty="0"/>
              <a:t> </a:t>
            </a:r>
            <a:r>
              <a:rPr dirty="0" err="1"/>
              <a:t>ya</a:t>
            </a:r>
            <a:r>
              <a:rPr dirty="0"/>
              <a:t> sea </a:t>
            </a:r>
            <a:r>
              <a:rPr dirty="0" err="1"/>
              <a:t>genéricamente</a:t>
            </a:r>
            <a:r>
              <a:rPr dirty="0"/>
              <a:t> (es </a:t>
            </a:r>
            <a:r>
              <a:rPr dirty="0" err="1"/>
              <a:t>decir</a:t>
            </a:r>
            <a:r>
              <a:rPr dirty="0"/>
              <a:t>, “</a:t>
            </a:r>
            <a:r>
              <a:rPr dirty="0" err="1"/>
              <a:t>el</a:t>
            </a:r>
            <a:r>
              <a:rPr lang="en-US" dirty="0"/>
              <a:t> </a:t>
            </a:r>
            <a:r>
              <a:rPr dirty="0" err="1"/>
              <a:t>humano</a:t>
            </a:r>
            <a:r>
              <a:rPr dirty="0"/>
              <a:t>”) o </a:t>
            </a:r>
            <a:r>
              <a:rPr dirty="0" err="1"/>
              <a:t>por</a:t>
            </a:r>
            <a:r>
              <a:rPr dirty="0"/>
              <a:t> </a:t>
            </a:r>
            <a:r>
              <a:rPr dirty="0" err="1"/>
              <a:t>nombre</a:t>
            </a:r>
            <a:r>
              <a:rPr dirty="0"/>
              <a:t> </a:t>
            </a:r>
            <a:r>
              <a:rPr dirty="0" err="1"/>
              <a:t>propio</a:t>
            </a:r>
            <a:r>
              <a:rPr dirty="0"/>
              <a:t> (es </a:t>
            </a:r>
            <a:r>
              <a:rPr dirty="0" err="1"/>
              <a:t>decir</a:t>
            </a:r>
            <a:r>
              <a:rPr dirty="0"/>
              <a:t>, “Adán”)</a:t>
            </a:r>
            <a:endParaRPr sz="3200" dirty="0">
              <a:latin typeface="Arial"/>
              <a:ea typeface="Arial"/>
              <a:cs typeface="Arial"/>
              <a:sym typeface="Arial"/>
            </a:endParaRPr>
          </a:p>
          <a:p>
            <a:pPr defTabSz="914400">
              <a:spcBef>
                <a:spcPts val="1400"/>
              </a:spcBef>
              <a:buSzPct val="100000"/>
              <a:buBlip>
                <a:blip r:embed="rId2"/>
              </a:buBlip>
              <a:defRPr sz="2400">
                <a:solidFill>
                  <a:srgbClr val="FFFFFF"/>
                </a:solidFill>
                <a:latin typeface="Comic Sans MS"/>
                <a:ea typeface="Comic Sans MS"/>
                <a:cs typeface="Comic Sans MS"/>
                <a:sym typeface="Comic Sans MS"/>
              </a:defRPr>
            </a:pPr>
            <a:r>
              <a:rPr lang="en-US" dirty="0"/>
              <a:t> </a:t>
            </a:r>
            <a:r>
              <a:rPr dirty="0"/>
              <a:t> </a:t>
            </a:r>
            <a:r>
              <a:rPr dirty="0">
                <a:solidFill>
                  <a:srgbClr val="FFFF00"/>
                </a:solidFill>
              </a:rPr>
              <a:t>Can refer to the human race collectively (1:26)</a:t>
            </a:r>
            <a:r>
              <a:rPr dirty="0"/>
              <a:t> / </a:t>
            </a:r>
            <a:r>
              <a:rPr dirty="0" err="1"/>
              <a:t>Puede</a:t>
            </a:r>
            <a:r>
              <a:rPr dirty="0"/>
              <a:t> </a:t>
            </a:r>
            <a:r>
              <a:rPr dirty="0" err="1"/>
              <a:t>referirse</a:t>
            </a:r>
            <a:r>
              <a:rPr dirty="0"/>
              <a:t> a la </a:t>
            </a:r>
            <a:r>
              <a:rPr dirty="0" err="1"/>
              <a:t>raza</a:t>
            </a:r>
            <a:r>
              <a:rPr dirty="0"/>
              <a:t> </a:t>
            </a:r>
            <a:r>
              <a:rPr dirty="0" err="1"/>
              <a:t>humana</a:t>
            </a:r>
            <a:r>
              <a:rPr dirty="0"/>
              <a:t> </a:t>
            </a:r>
            <a:r>
              <a:rPr dirty="0" err="1"/>
              <a:t>colectivamente</a:t>
            </a:r>
            <a:r>
              <a:rPr dirty="0"/>
              <a:t> (1:26)</a:t>
            </a:r>
            <a:endParaRPr sz="3200" dirty="0">
              <a:latin typeface="Arial"/>
              <a:ea typeface="Arial"/>
              <a:cs typeface="Arial"/>
              <a:sym typeface="Arial"/>
            </a:endParaRPr>
          </a:p>
          <a:p>
            <a:pPr defTabSz="914400">
              <a:spcBef>
                <a:spcPts val="1400"/>
              </a:spcBef>
              <a:buSzPct val="100000"/>
              <a:buBlip>
                <a:blip r:embed="rId2"/>
              </a:buBlip>
              <a:defRPr sz="2400">
                <a:solidFill>
                  <a:srgbClr val="FFFFFF"/>
                </a:solidFill>
                <a:latin typeface="Comic Sans MS"/>
                <a:ea typeface="Comic Sans MS"/>
                <a:cs typeface="Comic Sans MS"/>
                <a:sym typeface="Comic Sans MS"/>
              </a:defRPr>
            </a:pPr>
            <a:r>
              <a:rPr lang="en-US" dirty="0"/>
              <a:t> </a:t>
            </a:r>
            <a:r>
              <a:rPr dirty="0"/>
              <a:t> </a:t>
            </a:r>
            <a:r>
              <a:rPr dirty="0">
                <a:solidFill>
                  <a:srgbClr val="FFFF00"/>
                </a:solidFill>
              </a:rPr>
              <a:t>Can refer to the first man and first woman collectively (5:2) </a:t>
            </a:r>
            <a:r>
              <a:rPr dirty="0"/>
              <a:t>/ </a:t>
            </a:r>
            <a:r>
              <a:rPr dirty="0" err="1"/>
              <a:t>Puede</a:t>
            </a:r>
            <a:r>
              <a:rPr dirty="0"/>
              <a:t> </a:t>
            </a:r>
            <a:r>
              <a:rPr dirty="0" err="1"/>
              <a:t>referirse</a:t>
            </a:r>
            <a:r>
              <a:rPr dirty="0"/>
              <a:t> al primer hombre y la </a:t>
            </a:r>
            <a:r>
              <a:rPr dirty="0" err="1"/>
              <a:t>primera</a:t>
            </a:r>
            <a:r>
              <a:rPr dirty="0"/>
              <a:t> </a:t>
            </a:r>
            <a:r>
              <a:rPr dirty="0" err="1"/>
              <a:t>mujer</a:t>
            </a:r>
            <a:r>
              <a:rPr dirty="0"/>
              <a:t> </a:t>
            </a:r>
            <a:r>
              <a:rPr dirty="0" err="1"/>
              <a:t>colectivamente</a:t>
            </a:r>
            <a:r>
              <a:rPr dirty="0"/>
              <a:t> (5:2)</a:t>
            </a:r>
          </a:p>
        </p:txBody>
      </p:sp>
      <p:sp>
        <p:nvSpPr>
          <p:cNvPr id="6933"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94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6931">
                                            <p:bg/>
                                          </p:spTgt>
                                        </p:tgtEl>
                                        <p:attrNameLst>
                                          <p:attrName>style.visibility</p:attrName>
                                        </p:attrNameLst>
                                      </p:cBhvr>
                                      <p:to>
                                        <p:strVal val="visible"/>
                                      </p:to>
                                    </p:set>
                                    <p:animEffect transition="in" filter="fade">
                                      <p:cBhvr>
                                        <p:cTn id="7" dur="500"/>
                                        <p:tgtEl>
                                          <p:spTgt spid="6931">
                                            <p:bg/>
                                          </p:spTgt>
                                        </p:tgtEl>
                                      </p:cBhvr>
                                    </p:animEffect>
                                  </p:childTnLst>
                                </p:cTn>
                              </p:par>
                            </p:childTnLst>
                          </p:cTn>
                        </p:par>
                        <p:par>
                          <p:cTn id="8" fill="hold">
                            <p:stCondLst>
                              <p:cond delay="500"/>
                            </p:stCondLst>
                            <p:childTnLst>
                              <p:par>
                                <p:cTn id="9" presetID="10" presetClass="entr" presetSubtype="0" fill="hold" grpId="1" nodeType="afterEffect">
                                  <p:stCondLst>
                                    <p:cond delay="0"/>
                                  </p:stCondLst>
                                  <p:iterate>
                                    <p:tmAbs val="0"/>
                                  </p:iterate>
                                  <p:childTnLst>
                                    <p:set>
                                      <p:cBhvr>
                                        <p:cTn id="10" fill="hold"/>
                                        <p:tgtEl>
                                          <p:spTgt spid="6931">
                                            <p:txEl>
                                              <p:pRg st="0" end="0"/>
                                            </p:txEl>
                                          </p:spTgt>
                                        </p:tgtEl>
                                        <p:attrNameLst>
                                          <p:attrName>style.visibility</p:attrName>
                                        </p:attrNameLst>
                                      </p:cBhvr>
                                      <p:to>
                                        <p:strVal val="visible"/>
                                      </p:to>
                                    </p:set>
                                    <p:animEffect transition="in" filter="fade">
                                      <p:cBhvr>
                                        <p:cTn id="11" dur="500"/>
                                        <p:tgtEl>
                                          <p:spTgt spid="6931">
                                            <p:txEl>
                                              <p:pRg st="0" end="0"/>
                                            </p:txEl>
                                          </p:spTgt>
                                        </p:tgtEl>
                                      </p:cBhvr>
                                    </p:animEffect>
                                  </p:childTnLst>
                                </p:cTn>
                              </p:par>
                            </p:childTnLst>
                          </p:cTn>
                        </p:par>
                        <p:par>
                          <p:cTn id="12" fill="hold">
                            <p:stCondLst>
                              <p:cond delay="1000"/>
                            </p:stCondLst>
                            <p:childTnLst>
                              <p:par>
                                <p:cTn id="13" presetID="10" presetClass="entr" fill="hold" grpId="1" nodeType="afterEffect">
                                  <p:stCondLst>
                                    <p:cond delay="0"/>
                                  </p:stCondLst>
                                  <p:iterate>
                                    <p:tmAbs val="0"/>
                                  </p:iterate>
                                  <p:childTnLst>
                                    <p:set>
                                      <p:cBhvr>
                                        <p:cTn id="14" fill="hold"/>
                                        <p:tgtEl>
                                          <p:spTgt spid="6931">
                                            <p:txEl>
                                              <p:pRg st="1" end="1"/>
                                            </p:txEl>
                                          </p:spTgt>
                                        </p:tgtEl>
                                        <p:attrNameLst>
                                          <p:attrName>style.visibility</p:attrName>
                                        </p:attrNameLst>
                                      </p:cBhvr>
                                      <p:to>
                                        <p:strVal val="visible"/>
                                      </p:to>
                                    </p:set>
                                    <p:animEffect transition="in" filter="fade">
                                      <p:cBhvr>
                                        <p:cTn id="15" dur="500"/>
                                        <p:tgtEl>
                                          <p:spTgt spid="6931">
                                            <p:txEl>
                                              <p:pRg st="1" end="1"/>
                                            </p:txEl>
                                          </p:spTgt>
                                        </p:tgtEl>
                                      </p:cBhvr>
                                    </p:animEffect>
                                  </p:childTnLst>
                                </p:cTn>
                              </p:par>
                            </p:childTnLst>
                          </p:cTn>
                        </p:par>
                        <p:par>
                          <p:cTn id="16" fill="hold">
                            <p:stCondLst>
                              <p:cond delay="1500"/>
                            </p:stCondLst>
                            <p:childTnLst>
                              <p:par>
                                <p:cTn id="17" presetID="10" presetClass="entr" fill="hold" grpId="1" nodeType="afterEffect">
                                  <p:stCondLst>
                                    <p:cond delay="0"/>
                                  </p:stCondLst>
                                  <p:iterate>
                                    <p:tmAbs val="0"/>
                                  </p:iterate>
                                  <p:childTnLst>
                                    <p:set>
                                      <p:cBhvr>
                                        <p:cTn id="18" fill="hold"/>
                                        <p:tgtEl>
                                          <p:spTgt spid="6931">
                                            <p:txEl>
                                              <p:pRg st="2" end="2"/>
                                            </p:txEl>
                                          </p:spTgt>
                                        </p:tgtEl>
                                        <p:attrNameLst>
                                          <p:attrName>style.visibility</p:attrName>
                                        </p:attrNameLst>
                                      </p:cBhvr>
                                      <p:to>
                                        <p:strVal val="visible"/>
                                      </p:to>
                                    </p:set>
                                    <p:animEffect transition="in" filter="fade">
                                      <p:cBhvr>
                                        <p:cTn id="19" dur="500"/>
                                        <p:tgtEl>
                                          <p:spTgt spid="6931">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2" nodeType="clickEffect">
                                  <p:stCondLst>
                                    <p:cond delay="0"/>
                                  </p:stCondLst>
                                  <p:iterate>
                                    <p:tmAbs val="0"/>
                                  </p:iterate>
                                  <p:childTnLst>
                                    <p:set>
                                      <p:cBhvr>
                                        <p:cTn id="23" fill="hold"/>
                                        <p:tgtEl>
                                          <p:spTgt spid="6932">
                                            <p:bg/>
                                          </p:spTgt>
                                        </p:tgtEl>
                                        <p:attrNameLst>
                                          <p:attrName>style.visibility</p:attrName>
                                        </p:attrNameLst>
                                      </p:cBhvr>
                                      <p:to>
                                        <p:strVal val="visible"/>
                                      </p:to>
                                    </p:set>
                                    <p:anim calcmode="lin" valueType="num">
                                      <p:cBhvr>
                                        <p:cTn id="24" dur="500" fill="hold"/>
                                        <p:tgtEl>
                                          <p:spTgt spid="6932">
                                            <p:bg/>
                                          </p:spTgt>
                                        </p:tgtEl>
                                        <p:attrNameLst>
                                          <p:attrName>ppt_x</p:attrName>
                                        </p:attrNameLst>
                                      </p:cBhvr>
                                      <p:tavLst>
                                        <p:tav tm="0">
                                          <p:val>
                                            <p:strVal val="#ppt_x"/>
                                          </p:val>
                                        </p:tav>
                                        <p:tav tm="100000">
                                          <p:val>
                                            <p:strVal val="#ppt_x"/>
                                          </p:val>
                                        </p:tav>
                                      </p:tavLst>
                                    </p:anim>
                                    <p:anim calcmode="lin" valueType="num">
                                      <p:cBhvr>
                                        <p:cTn id="25" dur="500" fill="hold"/>
                                        <p:tgtEl>
                                          <p:spTgt spid="6932">
                                            <p:bg/>
                                          </p:spTgt>
                                        </p:tgtEl>
                                        <p:attrNameLst>
                                          <p:attrName>ppt_y</p:attrName>
                                        </p:attrNameLst>
                                      </p:cBhvr>
                                      <p:tavLst>
                                        <p:tav tm="0">
                                          <p:val>
                                            <p:strVal val="1+#ppt_h/2"/>
                                          </p:val>
                                        </p:tav>
                                        <p:tav tm="100000">
                                          <p:val>
                                            <p:strVal val="#ppt_y"/>
                                          </p:val>
                                        </p:tav>
                                      </p:tavLst>
                                    </p:anim>
                                  </p:childTnLst>
                                </p:cTn>
                              </p:par>
                              <p:par>
                                <p:cTn id="26" presetID="2" presetClass="entr" presetSubtype="4" fill="hold" grpId="2" nodeType="withEffect">
                                  <p:stCondLst>
                                    <p:cond delay="0"/>
                                  </p:stCondLst>
                                  <p:iterate>
                                    <p:tmAbs val="0"/>
                                  </p:iterate>
                                  <p:childTnLst>
                                    <p:set>
                                      <p:cBhvr>
                                        <p:cTn id="27" fill="hold"/>
                                        <p:tgtEl>
                                          <p:spTgt spid="6932">
                                            <p:txEl>
                                              <p:pRg st="0" end="0"/>
                                            </p:txEl>
                                          </p:spTgt>
                                        </p:tgtEl>
                                        <p:attrNameLst>
                                          <p:attrName>style.visibility</p:attrName>
                                        </p:attrNameLst>
                                      </p:cBhvr>
                                      <p:to>
                                        <p:strVal val="visible"/>
                                      </p:to>
                                    </p:set>
                                    <p:anim calcmode="lin" valueType="num">
                                      <p:cBhvr>
                                        <p:cTn id="28" dur="500" fill="hold"/>
                                        <p:tgtEl>
                                          <p:spTgt spid="6932">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6932">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2" nodeType="afterEffect">
                                  <p:stCondLst>
                                    <p:cond delay="0"/>
                                  </p:stCondLst>
                                  <p:iterate>
                                    <p:tmAbs val="0"/>
                                  </p:iterate>
                                  <p:childTnLst>
                                    <p:set>
                                      <p:cBhvr>
                                        <p:cTn id="32" fill="hold"/>
                                        <p:tgtEl>
                                          <p:spTgt spid="6932">
                                            <p:txEl>
                                              <p:pRg st="1" end="1"/>
                                            </p:txEl>
                                          </p:spTgt>
                                        </p:tgtEl>
                                        <p:attrNameLst>
                                          <p:attrName>style.visibility</p:attrName>
                                        </p:attrNameLst>
                                      </p:cBhvr>
                                      <p:to>
                                        <p:strVal val="visible"/>
                                      </p:to>
                                    </p:set>
                                    <p:anim calcmode="lin" valueType="num">
                                      <p:cBhvr>
                                        <p:cTn id="33" dur="500" fill="hold"/>
                                        <p:tgtEl>
                                          <p:spTgt spid="6932">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6932">
                                            <p:txEl>
                                              <p:pRg st="1" end="1"/>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4" fill="hold" grpId="2" nodeType="afterEffect">
                                  <p:stCondLst>
                                    <p:cond delay="0"/>
                                  </p:stCondLst>
                                  <p:iterate>
                                    <p:tmAbs val="0"/>
                                  </p:iterate>
                                  <p:childTnLst>
                                    <p:set>
                                      <p:cBhvr>
                                        <p:cTn id="37" fill="hold"/>
                                        <p:tgtEl>
                                          <p:spTgt spid="6932">
                                            <p:txEl>
                                              <p:pRg st="2" end="2"/>
                                            </p:txEl>
                                          </p:spTgt>
                                        </p:tgtEl>
                                        <p:attrNameLst>
                                          <p:attrName>style.visibility</p:attrName>
                                        </p:attrNameLst>
                                      </p:cBhvr>
                                      <p:to>
                                        <p:strVal val="visible"/>
                                      </p:to>
                                    </p:set>
                                    <p:anim calcmode="lin" valueType="num">
                                      <p:cBhvr>
                                        <p:cTn id="38" dur="500" fill="hold"/>
                                        <p:tgtEl>
                                          <p:spTgt spid="6932">
                                            <p:txEl>
                                              <p:pRg st="2" end="2"/>
                                            </p:txEl>
                                          </p:spTgt>
                                        </p:tgtEl>
                                        <p:attrNameLst>
                                          <p:attrName>ppt_x</p:attrName>
                                        </p:attrNameLst>
                                      </p:cBhvr>
                                      <p:tavLst>
                                        <p:tav tm="0">
                                          <p:val>
                                            <p:strVal val="#ppt_x"/>
                                          </p:val>
                                        </p:tav>
                                        <p:tav tm="100000">
                                          <p:val>
                                            <p:strVal val="#ppt_x"/>
                                          </p:val>
                                        </p:tav>
                                      </p:tavLst>
                                    </p:anim>
                                    <p:anim calcmode="lin" valueType="num">
                                      <p:cBhvr>
                                        <p:cTn id="39" dur="500" fill="hold"/>
                                        <p:tgtEl>
                                          <p:spTgt spid="693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1" grpId="1" build="p" bldLvl="5" animBg="1" advAuto="0"/>
      <p:bldP spid="6932" grpId="2" build="p" bldLvl="5"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5" name="Rectangle 2"/>
          <p:cNvSpPr txBox="1">
            <a:spLocks noGrp="1"/>
          </p:cNvSpPr>
          <p:nvPr>
            <p:ph type="title"/>
          </p:nvPr>
        </p:nvSpPr>
        <p:spPr>
          <a:prstGeom prst="rect">
            <a:avLst/>
          </a:prstGeom>
        </p:spPr>
        <p:txBody>
          <a:bodyPr lIns="45719" tIns="45720" rIns="45719" bIns="45720" anchor="ctr">
            <a:normAutofit/>
          </a:bodyPr>
          <a:lstStyle/>
          <a:p>
            <a:pPr defTabSz="548640">
              <a:defRPr sz="3600">
                <a:solidFill>
                  <a:srgbClr val="FFCC00"/>
                </a:solidFill>
                <a:effectLst>
                  <a:outerShdw blurRad="22860" dist="22860" dir="2700000" rotWithShape="0">
                    <a:srgbClr val="000000"/>
                  </a:outerShdw>
                </a:effectLst>
                <a:latin typeface="Matura MT Script Capitals"/>
                <a:ea typeface="Matura MT Script Capitals"/>
                <a:cs typeface="Matura MT Script Capitals"/>
                <a:sym typeface="Matura MT Script Capitals"/>
              </a:defRPr>
            </a:pPr>
            <a:r>
              <a:rPr dirty="0">
                <a:solidFill>
                  <a:srgbClr val="FF7300"/>
                </a:solidFill>
              </a:rPr>
              <a:t>Humans &amp; Gender</a:t>
            </a:r>
            <a:r>
              <a:rPr dirty="0"/>
              <a:t> / Humanos &amp; </a:t>
            </a:r>
            <a:r>
              <a:rPr dirty="0" err="1"/>
              <a:t>Género</a:t>
            </a:r>
            <a:br>
              <a:rPr dirty="0"/>
            </a:br>
            <a:r>
              <a:rPr sz="1650" dirty="0">
                <a:latin typeface="Comic Sans MS"/>
                <a:ea typeface="Comic Sans MS"/>
                <a:cs typeface="Comic Sans MS"/>
                <a:sym typeface="Comic Sans MS"/>
              </a:rPr>
              <a:t>1:1—2:4a</a:t>
            </a:r>
          </a:p>
        </p:txBody>
      </p:sp>
      <p:sp>
        <p:nvSpPr>
          <p:cNvPr id="6936" name="Rectangle 3"/>
          <p:cNvSpPr txBox="1">
            <a:spLocks noGrp="1"/>
          </p:cNvSpPr>
          <p:nvPr>
            <p:ph type="body" idx="1"/>
          </p:nvPr>
        </p:nvSpPr>
        <p:spPr>
          <a:xfrm>
            <a:off x="609600" y="1494099"/>
            <a:ext cx="10972800" cy="5037185"/>
          </a:xfrm>
          <a:prstGeom prst="rect">
            <a:avLst/>
          </a:prstGeom>
        </p:spPr>
        <p:txBody>
          <a:bodyPr lIns="45719" tIns="45720" rIns="45719" bIns="45720" anchor="t">
            <a:normAutofit/>
          </a:bodyPr>
          <a:lstStyle/>
          <a:p>
            <a:pPr marL="274320" indent="-274320" defTabSz="731520">
              <a:spcBef>
                <a:spcPts val="600"/>
              </a:spcBef>
              <a:buSzTx/>
              <a:buNone/>
              <a:defRPr sz="2560">
                <a:solidFill>
                  <a:srgbClr val="FFFF99"/>
                </a:solidFill>
                <a:effectLst>
                  <a:outerShdw blurRad="30480" dist="30480" dir="2700000" rotWithShape="0">
                    <a:srgbClr val="000000"/>
                  </a:outerShdw>
                </a:effectLst>
                <a:latin typeface="HebrewTh"/>
                <a:ea typeface="HebrewTh"/>
                <a:cs typeface="HebrewTh"/>
                <a:sym typeface="HebrewTh"/>
              </a:defRPr>
            </a:pPr>
            <a:r>
              <a:rPr lang="en-US" sz="3600" dirty="0" err="1">
                <a:solidFill>
                  <a:srgbClr val="FFC000"/>
                </a:solidFill>
                <a:latin typeface="Comic Sans MS"/>
                <a:ea typeface="Comic Sans MS"/>
                <a:cs typeface="Comic Sans MS"/>
                <a:sym typeface="Comic Sans MS"/>
              </a:rPr>
              <a:t>אדם</a:t>
            </a:r>
            <a:r>
              <a:rPr lang="en-US" sz="2800" dirty="0">
                <a:solidFill>
                  <a:srgbClr val="FFC000"/>
                </a:solidFill>
                <a:latin typeface="Comic Sans MS"/>
                <a:ea typeface="Comic Sans MS"/>
                <a:cs typeface="Comic Sans MS"/>
                <a:sym typeface="Comic Sans MS"/>
              </a:rPr>
              <a:t>  (</a:t>
            </a:r>
            <a:r>
              <a:rPr sz="2800" dirty="0" err="1">
                <a:solidFill>
                  <a:srgbClr val="FFC000"/>
                </a:solidFill>
                <a:latin typeface="Comic Sans MS"/>
                <a:ea typeface="Comic Sans MS"/>
                <a:cs typeface="Comic Sans MS"/>
                <a:sym typeface="Comic Sans MS"/>
              </a:rPr>
              <a:t>adam</a:t>
            </a:r>
            <a:r>
              <a:rPr sz="2800" dirty="0">
                <a:solidFill>
                  <a:srgbClr val="FFC000"/>
                </a:solidFill>
                <a:latin typeface="Comic Sans MS"/>
                <a:ea typeface="Comic Sans MS"/>
                <a:cs typeface="Comic Sans MS"/>
                <a:sym typeface="Comic Sans MS"/>
              </a:rPr>
              <a:t>/</a:t>
            </a:r>
            <a:r>
              <a:rPr sz="2800" dirty="0" err="1">
                <a:solidFill>
                  <a:srgbClr val="FFC000"/>
                </a:solidFill>
                <a:latin typeface="Comic Sans MS"/>
                <a:ea typeface="Comic Sans MS"/>
                <a:cs typeface="Comic Sans MS"/>
                <a:sym typeface="Comic Sans MS"/>
              </a:rPr>
              <a:t>adán</a:t>
            </a:r>
            <a:r>
              <a:rPr sz="2800" dirty="0">
                <a:solidFill>
                  <a:srgbClr val="FFC000"/>
                </a:solidFill>
                <a:latin typeface="Comic Sans MS"/>
                <a:ea typeface="Comic Sans MS"/>
                <a:cs typeface="Comic Sans MS"/>
                <a:sym typeface="Comic Sans MS"/>
              </a:rPr>
              <a:t>) = generic word for “human” or “humankind” (it is </a:t>
            </a:r>
            <a:r>
              <a:rPr sz="2800" u="sng" dirty="0">
                <a:solidFill>
                  <a:srgbClr val="FFC000"/>
                </a:solidFill>
                <a:latin typeface="Comic Sans MS"/>
                <a:ea typeface="Comic Sans MS"/>
                <a:cs typeface="Comic Sans MS"/>
                <a:sym typeface="Comic Sans MS"/>
              </a:rPr>
              <a:t>not</a:t>
            </a:r>
            <a:r>
              <a:rPr sz="2800" dirty="0">
                <a:solidFill>
                  <a:srgbClr val="FFC000"/>
                </a:solidFill>
                <a:latin typeface="Comic Sans MS"/>
                <a:ea typeface="Comic Sans MS"/>
                <a:cs typeface="Comic Sans MS"/>
                <a:sym typeface="Comic Sans MS"/>
              </a:rPr>
              <a:t> gender specific)</a:t>
            </a:r>
            <a:r>
              <a:rPr sz="2800" dirty="0">
                <a:latin typeface="Comic Sans MS"/>
                <a:ea typeface="Comic Sans MS"/>
                <a:cs typeface="Comic Sans MS"/>
                <a:sym typeface="Comic Sans MS"/>
              </a:rPr>
              <a:t> / palabra </a:t>
            </a:r>
            <a:r>
              <a:rPr sz="2800" dirty="0" err="1">
                <a:latin typeface="Comic Sans MS"/>
                <a:ea typeface="Comic Sans MS"/>
                <a:cs typeface="Comic Sans MS"/>
                <a:sym typeface="Comic Sans MS"/>
              </a:rPr>
              <a:t>genérica</a:t>
            </a:r>
            <a:r>
              <a:rPr sz="2800" dirty="0">
                <a:latin typeface="Comic Sans MS"/>
                <a:ea typeface="Comic Sans MS"/>
                <a:cs typeface="Comic Sans MS"/>
                <a:sym typeface="Comic Sans MS"/>
              </a:rPr>
              <a:t> para “</a:t>
            </a:r>
            <a:r>
              <a:rPr sz="2800" dirty="0" err="1">
                <a:latin typeface="Comic Sans MS"/>
                <a:ea typeface="Comic Sans MS"/>
                <a:cs typeface="Comic Sans MS"/>
                <a:sym typeface="Comic Sans MS"/>
              </a:rPr>
              <a:t>humano</a:t>
            </a:r>
            <a:r>
              <a:rPr sz="2800" dirty="0">
                <a:latin typeface="Comic Sans MS"/>
                <a:ea typeface="Comic Sans MS"/>
                <a:cs typeface="Comic Sans MS"/>
                <a:sym typeface="Comic Sans MS"/>
              </a:rPr>
              <a:t>” o “</a:t>
            </a:r>
            <a:r>
              <a:rPr sz="2800" dirty="0" err="1">
                <a:latin typeface="Comic Sans MS"/>
                <a:ea typeface="Comic Sans MS"/>
                <a:cs typeface="Comic Sans MS"/>
                <a:sym typeface="Comic Sans MS"/>
              </a:rPr>
              <a:t>humanidad</a:t>
            </a:r>
            <a:r>
              <a:rPr sz="2800" dirty="0">
                <a:latin typeface="Comic Sans MS"/>
                <a:ea typeface="Comic Sans MS"/>
                <a:cs typeface="Comic Sans MS"/>
                <a:sym typeface="Comic Sans MS"/>
              </a:rPr>
              <a:t>” </a:t>
            </a:r>
            <a:r>
              <a:rPr sz="2800" u="sng" dirty="0">
                <a:latin typeface="Comic Sans MS"/>
                <a:ea typeface="Comic Sans MS"/>
                <a:cs typeface="Comic Sans MS"/>
                <a:sym typeface="Comic Sans MS"/>
              </a:rPr>
              <a:t>no</a:t>
            </a:r>
            <a:r>
              <a:rPr sz="2800" dirty="0">
                <a:latin typeface="Comic Sans MS"/>
                <a:ea typeface="Comic Sans MS"/>
                <a:cs typeface="Comic Sans MS"/>
                <a:sym typeface="Comic Sans MS"/>
              </a:rPr>
              <a:t> </a:t>
            </a:r>
            <a:r>
              <a:rPr sz="2800" dirty="0" err="1">
                <a:latin typeface="Comic Sans MS"/>
                <a:ea typeface="Comic Sans MS"/>
                <a:cs typeface="Comic Sans MS"/>
                <a:sym typeface="Comic Sans MS"/>
              </a:rPr>
              <a:t>tiene</a:t>
            </a:r>
            <a:r>
              <a:rPr sz="2800" dirty="0">
                <a:latin typeface="Comic Sans MS"/>
                <a:ea typeface="Comic Sans MS"/>
                <a:cs typeface="Comic Sans MS"/>
                <a:sym typeface="Comic Sans MS"/>
              </a:rPr>
              <a:t> </a:t>
            </a:r>
            <a:r>
              <a:rPr sz="2800" dirty="0" err="1">
                <a:latin typeface="Comic Sans MS"/>
                <a:ea typeface="Comic Sans MS"/>
                <a:cs typeface="Comic Sans MS"/>
                <a:sym typeface="Comic Sans MS"/>
              </a:rPr>
              <a:t>género</a:t>
            </a:r>
            <a:r>
              <a:rPr sz="2800" dirty="0">
                <a:latin typeface="Comic Sans MS"/>
                <a:ea typeface="Comic Sans MS"/>
                <a:cs typeface="Comic Sans MS"/>
                <a:sym typeface="Comic Sans MS"/>
              </a:rPr>
              <a:t> </a:t>
            </a:r>
            <a:r>
              <a:rPr sz="2800" dirty="0" err="1">
                <a:latin typeface="Comic Sans MS"/>
                <a:ea typeface="Comic Sans MS"/>
                <a:cs typeface="Comic Sans MS"/>
                <a:sym typeface="Comic Sans MS"/>
              </a:rPr>
              <a:t>específico</a:t>
            </a:r>
            <a:r>
              <a:rPr sz="2800" dirty="0">
                <a:latin typeface="Comic Sans MS"/>
                <a:ea typeface="Comic Sans MS"/>
                <a:cs typeface="Comic Sans MS"/>
                <a:sym typeface="Comic Sans MS"/>
              </a:rPr>
              <a:t>)</a:t>
            </a:r>
          </a:p>
          <a:p>
            <a:pPr marL="274320" indent="-274320" defTabSz="731520">
              <a:spcBef>
                <a:spcPts val="400"/>
              </a:spcBef>
              <a:defRPr sz="1920">
                <a:effectLst>
                  <a:outerShdw blurRad="30480" dist="30480" dir="2700000" rotWithShape="0">
                    <a:srgbClr val="000000"/>
                  </a:outerShdw>
                </a:effectLst>
                <a:latin typeface="Comic Sans MS"/>
                <a:ea typeface="Comic Sans MS"/>
                <a:cs typeface="Comic Sans MS"/>
                <a:sym typeface="Comic Sans MS"/>
              </a:defRPr>
            </a:pPr>
            <a:r>
              <a:rPr sz="1900" i="1" dirty="0">
                <a:solidFill>
                  <a:srgbClr val="FFFF00"/>
                </a:solidFill>
              </a:rPr>
              <a:t>It does not function as a proper name in Ge. 1:26-27a, since it has the Hebrew definite article. </a:t>
            </a:r>
            <a:r>
              <a:rPr sz="1900" i="1" dirty="0"/>
              <a:t>/ No </a:t>
            </a:r>
            <a:r>
              <a:rPr sz="1900" i="1" dirty="0" err="1"/>
              <a:t>funciona</a:t>
            </a:r>
            <a:r>
              <a:rPr sz="1900" i="1" dirty="0"/>
              <a:t> </a:t>
            </a:r>
            <a:r>
              <a:rPr sz="1900" i="1" dirty="0" err="1"/>
              <a:t>como</a:t>
            </a:r>
            <a:r>
              <a:rPr sz="1900" i="1" dirty="0"/>
              <a:t> un </a:t>
            </a:r>
            <a:r>
              <a:rPr sz="1900" i="1" dirty="0" err="1"/>
              <a:t>nombre</a:t>
            </a:r>
            <a:r>
              <a:rPr sz="1900" i="1" dirty="0"/>
              <a:t> </a:t>
            </a:r>
            <a:r>
              <a:rPr sz="1900" i="1" dirty="0" err="1"/>
              <a:t>propio</a:t>
            </a:r>
            <a:r>
              <a:rPr sz="1900" i="1" dirty="0"/>
              <a:t> </a:t>
            </a:r>
            <a:r>
              <a:rPr sz="1900" i="1" dirty="0" err="1"/>
              <a:t>en</a:t>
            </a:r>
            <a:r>
              <a:rPr sz="1900" i="1" dirty="0"/>
              <a:t> Ge. 1:26-27a, </a:t>
            </a:r>
            <a:r>
              <a:rPr sz="1900" i="1" dirty="0" err="1"/>
              <a:t>ya</a:t>
            </a:r>
            <a:r>
              <a:rPr sz="1900" i="1" dirty="0"/>
              <a:t> que </a:t>
            </a:r>
            <a:r>
              <a:rPr sz="1900" i="1" dirty="0" err="1"/>
              <a:t>tiene</a:t>
            </a:r>
            <a:r>
              <a:rPr sz="1900" i="1" dirty="0"/>
              <a:t> </a:t>
            </a:r>
            <a:r>
              <a:rPr sz="1900" i="1" dirty="0" err="1"/>
              <a:t>el</a:t>
            </a:r>
            <a:r>
              <a:rPr sz="1900" i="1" dirty="0"/>
              <a:t> </a:t>
            </a:r>
            <a:r>
              <a:rPr sz="1900" i="1" dirty="0" err="1"/>
              <a:t>artículo</a:t>
            </a:r>
            <a:r>
              <a:rPr sz="1900" i="1" dirty="0"/>
              <a:t> </a:t>
            </a:r>
            <a:r>
              <a:rPr sz="1900" i="1" dirty="0" err="1"/>
              <a:t>definido</a:t>
            </a:r>
            <a:r>
              <a:rPr sz="1900" i="1" dirty="0"/>
              <a:t> </a:t>
            </a:r>
            <a:r>
              <a:rPr sz="1900" i="1" dirty="0" err="1"/>
              <a:t>hebreo</a:t>
            </a:r>
            <a:r>
              <a:rPr sz="1900" i="1" dirty="0"/>
              <a:t>.</a:t>
            </a:r>
          </a:p>
          <a:p>
            <a:pPr marL="274320" indent="-274320" defTabSz="731520">
              <a:spcBef>
                <a:spcPts val="400"/>
              </a:spcBef>
              <a:defRPr sz="1920">
                <a:effectLst>
                  <a:outerShdw blurRad="30480" dist="30480" dir="2700000" rotWithShape="0">
                    <a:srgbClr val="000000"/>
                  </a:outerShdw>
                </a:effectLst>
                <a:latin typeface="Comic Sans MS"/>
                <a:ea typeface="Comic Sans MS"/>
                <a:cs typeface="Comic Sans MS"/>
                <a:sym typeface="Comic Sans MS"/>
              </a:defRPr>
            </a:pPr>
            <a:r>
              <a:rPr sz="1900" i="1" dirty="0">
                <a:solidFill>
                  <a:srgbClr val="FFFF00"/>
                </a:solidFill>
              </a:rPr>
              <a:t>The use of plural pronouns implies that the appropriate translation is “humankind.”</a:t>
            </a:r>
            <a:r>
              <a:rPr sz="1900" i="1" dirty="0"/>
              <a:t> / El </a:t>
            </a:r>
            <a:r>
              <a:rPr sz="1900" i="1" dirty="0" err="1"/>
              <a:t>uso</a:t>
            </a:r>
            <a:r>
              <a:rPr sz="1900" i="1" dirty="0"/>
              <a:t> de </a:t>
            </a:r>
            <a:r>
              <a:rPr sz="1900" i="1" dirty="0" err="1"/>
              <a:t>pronombres</a:t>
            </a:r>
            <a:r>
              <a:rPr sz="1900" i="1" dirty="0"/>
              <a:t> </a:t>
            </a:r>
            <a:r>
              <a:rPr sz="1900" i="1" dirty="0" err="1"/>
              <a:t>en</a:t>
            </a:r>
            <a:r>
              <a:rPr sz="1900" i="1" dirty="0"/>
              <a:t> plural </a:t>
            </a:r>
            <a:r>
              <a:rPr sz="1900" i="1" dirty="0" err="1"/>
              <a:t>implica</a:t>
            </a:r>
            <a:r>
              <a:rPr sz="1900" i="1" dirty="0"/>
              <a:t> que la </a:t>
            </a:r>
            <a:r>
              <a:rPr sz="1900" i="1" dirty="0" err="1"/>
              <a:t>traducción</a:t>
            </a:r>
            <a:r>
              <a:rPr sz="1900" i="1" dirty="0"/>
              <a:t> </a:t>
            </a:r>
            <a:r>
              <a:rPr sz="1900" i="1" dirty="0" err="1"/>
              <a:t>apropiada</a:t>
            </a:r>
            <a:r>
              <a:rPr sz="1900" i="1" dirty="0"/>
              <a:t> es “</a:t>
            </a:r>
            <a:r>
              <a:rPr sz="1900" i="1" dirty="0" err="1"/>
              <a:t>humanidad</a:t>
            </a:r>
            <a:r>
              <a:rPr sz="1900" i="1" dirty="0"/>
              <a:t>”.</a:t>
            </a:r>
          </a:p>
          <a:p>
            <a:pPr marL="274320" indent="-274320" defTabSz="731520">
              <a:spcBef>
                <a:spcPts val="600"/>
              </a:spcBef>
              <a:defRPr sz="1920">
                <a:effectLst>
                  <a:outerShdw blurRad="30480" dist="30480" dir="2700000" rotWithShape="0">
                    <a:srgbClr val="000000"/>
                  </a:outerShdw>
                </a:effectLst>
                <a:latin typeface="Comic Sans MS"/>
                <a:ea typeface="Comic Sans MS"/>
                <a:cs typeface="Comic Sans MS"/>
                <a:sym typeface="Comic Sans MS"/>
              </a:defRPr>
            </a:pPr>
            <a:r>
              <a:rPr sz="1900" i="1" dirty="0">
                <a:solidFill>
                  <a:srgbClr val="FFFF00"/>
                </a:solidFill>
              </a:rPr>
              <a:t>The gender specific terms </a:t>
            </a:r>
            <a:r>
              <a:rPr lang="en-US" sz="2800" i="1" err="1">
                <a:solidFill>
                  <a:srgbClr val="FFFF00"/>
                </a:solidFill>
                <a:latin typeface="Comic Sans MS"/>
                <a:sym typeface="HebrewTh"/>
              </a:rPr>
              <a:t>זכר</a:t>
            </a:r>
            <a:r>
              <a:rPr lang="en-US" sz="1900" i="1" dirty="0">
                <a:solidFill>
                  <a:srgbClr val="FFFF00"/>
                </a:solidFill>
              </a:rPr>
              <a:t> (= </a:t>
            </a:r>
            <a:r>
              <a:rPr sz="1900" i="1" dirty="0">
                <a:solidFill>
                  <a:srgbClr val="FFFF00"/>
                </a:solidFill>
              </a:rPr>
              <a:t>male) and</a:t>
            </a:r>
            <a:r>
              <a:rPr lang="en-US" sz="1900" i="1" dirty="0">
                <a:solidFill>
                  <a:srgbClr val="FFFF00"/>
                </a:solidFill>
              </a:rPr>
              <a:t> </a:t>
            </a:r>
            <a:r>
              <a:rPr lang="en-US" sz="2800" i="1" err="1">
                <a:solidFill>
                  <a:srgbClr val="FFFF00"/>
                </a:solidFill>
              </a:rPr>
              <a:t>נקבה</a:t>
            </a:r>
            <a:r>
              <a:rPr lang="en-US" sz="1900" i="1" dirty="0">
                <a:solidFill>
                  <a:srgbClr val="FFFF00"/>
                </a:solidFill>
              </a:rPr>
              <a:t> (=</a:t>
            </a:r>
            <a:r>
              <a:rPr sz="1900" i="1" dirty="0">
                <a:solidFill>
                  <a:srgbClr val="FFFF00"/>
                </a:solidFill>
              </a:rPr>
              <a:t> female) are linked to the divine image, implying that both maleness and femaleness are reflections of God’s personhood.</a:t>
            </a:r>
            <a:r>
              <a:rPr lang="en-US" sz="1900" i="1" dirty="0">
                <a:solidFill>
                  <a:srgbClr val="FFFF00"/>
                </a:solidFill>
              </a:rPr>
              <a:t> </a:t>
            </a:r>
            <a:r>
              <a:rPr sz="1900" i="1" dirty="0">
                <a:solidFill>
                  <a:srgbClr val="FFFF00"/>
                </a:solidFill>
              </a:rPr>
              <a:t> </a:t>
            </a:r>
            <a:r>
              <a:rPr lang="en-US" sz="1900" i="1" dirty="0"/>
              <a:t>/Los </a:t>
            </a:r>
            <a:r>
              <a:rPr sz="1900" i="1" err="1"/>
              <a:t>términos</a:t>
            </a:r>
            <a:r>
              <a:rPr sz="1900" i="1" dirty="0"/>
              <a:t> </a:t>
            </a:r>
            <a:r>
              <a:rPr sz="1900" i="1" err="1"/>
              <a:t>específicos</a:t>
            </a:r>
            <a:r>
              <a:rPr sz="1900" i="1" dirty="0"/>
              <a:t> de </a:t>
            </a:r>
            <a:r>
              <a:rPr sz="1900" i="1" err="1"/>
              <a:t>género</a:t>
            </a:r>
            <a:r>
              <a:rPr sz="1900" i="1" dirty="0"/>
              <a:t> </a:t>
            </a:r>
            <a:r>
              <a:rPr lang="en-US" sz="2800" i="1" err="1"/>
              <a:t>זכר</a:t>
            </a:r>
            <a:r>
              <a:rPr lang="en-US" sz="2800" i="1" dirty="0"/>
              <a:t> </a:t>
            </a:r>
            <a:r>
              <a:rPr sz="1900" i="1" dirty="0"/>
              <a:t>(= </a:t>
            </a:r>
            <a:r>
              <a:rPr sz="1900" i="1" err="1"/>
              <a:t>masculino</a:t>
            </a:r>
            <a:r>
              <a:rPr sz="1900" i="1" dirty="0"/>
              <a:t>) </a:t>
            </a:r>
            <a:r>
              <a:rPr lang="en-US" sz="1900" i="1" dirty="0"/>
              <a:t>y </a:t>
            </a:r>
            <a:r>
              <a:rPr lang="en-US" sz="2800" i="1" err="1"/>
              <a:t>נקבה</a:t>
            </a:r>
            <a:r>
              <a:rPr sz="1900" i="1" dirty="0"/>
              <a:t>. (= </a:t>
            </a:r>
            <a:r>
              <a:rPr sz="1900" i="1" err="1"/>
              <a:t>femenino</a:t>
            </a:r>
            <a:r>
              <a:rPr sz="1900" i="1" dirty="0"/>
              <a:t>) </a:t>
            </a:r>
            <a:r>
              <a:rPr sz="1900" i="1" err="1"/>
              <a:t>están</a:t>
            </a:r>
            <a:r>
              <a:rPr sz="1900" i="1" dirty="0"/>
              <a:t> </a:t>
            </a:r>
            <a:r>
              <a:rPr sz="1900" i="1" err="1"/>
              <a:t>vinculados</a:t>
            </a:r>
            <a:r>
              <a:rPr sz="1900" i="1" dirty="0"/>
              <a:t> a la imagen </a:t>
            </a:r>
            <a:r>
              <a:rPr sz="1900" i="1" err="1"/>
              <a:t>divina</a:t>
            </a:r>
            <a:r>
              <a:rPr sz="1900" i="1" dirty="0"/>
              <a:t>, lo que </a:t>
            </a:r>
            <a:r>
              <a:rPr sz="1900" i="1" err="1"/>
              <a:t>implica</a:t>
            </a:r>
            <a:r>
              <a:rPr sz="1900" i="1" dirty="0"/>
              <a:t> que tanto la </a:t>
            </a:r>
            <a:r>
              <a:rPr sz="1900" i="1" err="1"/>
              <a:t>masculinidad</a:t>
            </a:r>
            <a:r>
              <a:rPr sz="1900" i="1" dirty="0"/>
              <a:t> </a:t>
            </a:r>
            <a:r>
              <a:rPr sz="1900" i="1" err="1"/>
              <a:t>como</a:t>
            </a:r>
            <a:r>
              <a:rPr sz="1900" i="1" dirty="0"/>
              <a:t> la </a:t>
            </a:r>
            <a:r>
              <a:rPr sz="1900" i="1" err="1"/>
              <a:t>feminidad</a:t>
            </a:r>
            <a:r>
              <a:rPr sz="1900" i="1" dirty="0"/>
              <a:t> son </a:t>
            </a:r>
            <a:r>
              <a:rPr sz="1900" i="1" err="1"/>
              <a:t>reflejos</a:t>
            </a:r>
            <a:r>
              <a:rPr sz="1900" i="1" dirty="0"/>
              <a:t> de la </a:t>
            </a:r>
            <a:r>
              <a:rPr sz="1900" i="1" err="1"/>
              <a:t>personalidad</a:t>
            </a:r>
            <a:r>
              <a:rPr sz="1900" i="1" dirty="0"/>
              <a:t> de Dios.</a:t>
            </a:r>
          </a:p>
        </p:txBody>
      </p:sp>
      <p:sp>
        <p:nvSpPr>
          <p:cNvPr id="6937"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95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936">
                                            <p:bg/>
                                          </p:spTgt>
                                        </p:tgtEl>
                                        <p:attrNameLst>
                                          <p:attrName>style.visibility</p:attrName>
                                        </p:attrNameLst>
                                      </p:cBhvr>
                                      <p:to>
                                        <p:strVal val="visible"/>
                                      </p:to>
                                    </p:set>
                                    <p:anim calcmode="lin" valueType="num">
                                      <p:cBhvr>
                                        <p:cTn id="7" dur="500" fill="hold"/>
                                        <p:tgtEl>
                                          <p:spTgt spid="6936">
                                            <p:bg/>
                                          </p:spTgt>
                                        </p:tgtEl>
                                        <p:attrNameLst>
                                          <p:attrName>ppt_w</p:attrName>
                                        </p:attrNameLst>
                                      </p:cBhvr>
                                      <p:tavLst>
                                        <p:tav tm="0">
                                          <p:val>
                                            <p:fltVal val="0"/>
                                          </p:val>
                                        </p:tav>
                                        <p:tav tm="100000">
                                          <p:val>
                                            <p:strVal val="#ppt_w"/>
                                          </p:val>
                                        </p:tav>
                                      </p:tavLst>
                                    </p:anim>
                                    <p:anim calcmode="lin" valueType="num">
                                      <p:cBhvr>
                                        <p:cTn id="8" dur="500" fill="hold"/>
                                        <p:tgtEl>
                                          <p:spTgt spid="6936">
                                            <p:bg/>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1" nodeType="afterEffect">
                                  <p:stCondLst>
                                    <p:cond delay="0"/>
                                  </p:stCondLst>
                                  <p:iterate>
                                    <p:tmAbs val="0"/>
                                  </p:iterate>
                                  <p:childTnLst>
                                    <p:set>
                                      <p:cBhvr>
                                        <p:cTn id="11" fill="hold"/>
                                        <p:tgtEl>
                                          <p:spTgt spid="6936">
                                            <p:txEl>
                                              <p:pRg st="0" end="0"/>
                                            </p:txEl>
                                          </p:spTgt>
                                        </p:tgtEl>
                                        <p:attrNameLst>
                                          <p:attrName>style.visibility</p:attrName>
                                        </p:attrNameLst>
                                      </p:cBhvr>
                                      <p:to>
                                        <p:strVal val="visible"/>
                                      </p:to>
                                    </p:set>
                                    <p:anim calcmode="lin" valueType="num">
                                      <p:cBhvr>
                                        <p:cTn id="12" dur="500" fill="hold"/>
                                        <p:tgtEl>
                                          <p:spTgt spid="693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93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1" nodeType="clickEffect">
                                  <p:stCondLst>
                                    <p:cond delay="0"/>
                                  </p:stCondLst>
                                  <p:iterate>
                                    <p:tmAbs val="0"/>
                                  </p:iterate>
                                  <p:childTnLst>
                                    <p:set>
                                      <p:cBhvr>
                                        <p:cTn id="17" fill="hold"/>
                                        <p:tgtEl>
                                          <p:spTgt spid="6936">
                                            <p:txEl>
                                              <p:pRg st="1" end="1"/>
                                            </p:txEl>
                                          </p:spTgt>
                                        </p:tgtEl>
                                        <p:attrNameLst>
                                          <p:attrName>style.visibility</p:attrName>
                                        </p:attrNameLst>
                                      </p:cBhvr>
                                      <p:to>
                                        <p:strVal val="visible"/>
                                      </p:to>
                                    </p:set>
                                    <p:anim calcmode="lin" valueType="num">
                                      <p:cBhvr>
                                        <p:cTn id="18" dur="500" fill="hold"/>
                                        <p:tgtEl>
                                          <p:spTgt spid="6936">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693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1" nodeType="clickEffect">
                                  <p:stCondLst>
                                    <p:cond delay="0"/>
                                  </p:stCondLst>
                                  <p:iterate>
                                    <p:tmAbs val="0"/>
                                  </p:iterate>
                                  <p:childTnLst>
                                    <p:set>
                                      <p:cBhvr>
                                        <p:cTn id="23" fill="hold"/>
                                        <p:tgtEl>
                                          <p:spTgt spid="6936">
                                            <p:txEl>
                                              <p:pRg st="2" end="2"/>
                                            </p:txEl>
                                          </p:spTgt>
                                        </p:tgtEl>
                                        <p:attrNameLst>
                                          <p:attrName>style.visibility</p:attrName>
                                        </p:attrNameLst>
                                      </p:cBhvr>
                                      <p:to>
                                        <p:strVal val="visible"/>
                                      </p:to>
                                    </p:set>
                                    <p:anim calcmode="lin" valueType="num">
                                      <p:cBhvr>
                                        <p:cTn id="24" dur="500" fill="hold"/>
                                        <p:tgtEl>
                                          <p:spTgt spid="6936">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6936">
                                            <p:txEl>
                                              <p:pRg st="2" end="2"/>
                                            </p:txEl>
                                          </p:spTgt>
                                        </p:tgtEl>
                                        <p:attrNameLst>
                                          <p:attrName>ppt_h</p:attrName>
                                        </p:attrNameLst>
                                      </p:cBhvr>
                                      <p:tavLst>
                                        <p:tav tm="0">
                                          <p:val>
                                            <p:fltVal val="0"/>
                                          </p:val>
                                        </p:tav>
                                        <p:tav tm="100000">
                                          <p:val>
                                            <p:strVal val="#ppt_h"/>
                                          </p:val>
                                        </p:tav>
                                      </p:tavLst>
                                    </p:anim>
                                  </p:childTnLst>
                                </p:cTn>
                              </p:par>
                            </p:childTnLst>
                          </p:cTn>
                        </p:par>
                        <p:par>
                          <p:cTn id="26" fill="hold">
                            <p:stCondLst>
                              <p:cond delay="500"/>
                            </p:stCondLst>
                            <p:childTnLst>
                              <p:par>
                                <p:cTn id="27" presetID="23" presetClass="entr" presetSubtype="16" fill="hold" grpId="1" nodeType="afterEffect">
                                  <p:stCondLst>
                                    <p:cond delay="0"/>
                                  </p:stCondLst>
                                  <p:iterate>
                                    <p:tmAbs val="0"/>
                                  </p:iterate>
                                  <p:childTnLst>
                                    <p:set>
                                      <p:cBhvr>
                                        <p:cTn id="28" fill="hold"/>
                                        <p:tgtEl>
                                          <p:spTgt spid="6936">
                                            <p:txEl>
                                              <p:pRg st="3" end="3"/>
                                            </p:txEl>
                                          </p:spTgt>
                                        </p:tgtEl>
                                        <p:attrNameLst>
                                          <p:attrName>style.visibility</p:attrName>
                                        </p:attrNameLst>
                                      </p:cBhvr>
                                      <p:to>
                                        <p:strVal val="visible"/>
                                      </p:to>
                                    </p:set>
                                    <p:anim calcmode="lin" valueType="num">
                                      <p:cBhvr>
                                        <p:cTn id="29" dur="500" fill="hold"/>
                                        <p:tgtEl>
                                          <p:spTgt spid="693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693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6" grpId="1" build="p"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0" name="Rectangle 2"/>
          <p:cNvSpPr txBox="1">
            <a:spLocks noGrp="1"/>
          </p:cNvSpPr>
          <p:nvPr>
            <p:ph type="title"/>
          </p:nvPr>
        </p:nvSpPr>
        <p:spPr>
          <a:prstGeom prst="rect">
            <a:avLst/>
          </a:prstGeom>
        </p:spPr>
        <p:txBody>
          <a:bodyPr lIns="45719" tIns="45720" rIns="45719" bIns="45720" anchor="ctr">
            <a:noAutofit/>
          </a:bodyPr>
          <a:lstStyle>
            <a:lvl1pPr defTabSz="722376">
              <a:defRPr sz="3792">
                <a:solidFill>
                  <a:srgbClr val="FFCC00"/>
                </a:solidFill>
                <a:effectLst>
                  <a:outerShdw blurRad="30099" dist="30099" dir="2700000" rotWithShape="0">
                    <a:srgbClr val="000000"/>
                  </a:outerShdw>
                </a:effectLst>
                <a:latin typeface="Matura MT Script Capitals"/>
                <a:ea typeface="Matura MT Script Capitals"/>
                <a:cs typeface="Matura MT Script Capitals"/>
                <a:sym typeface="Matura MT Script Capitals"/>
              </a:defRPr>
            </a:lvl1pPr>
          </a:lstStyle>
          <a:p>
            <a:r>
              <a:rPr sz="3750" dirty="0">
                <a:solidFill>
                  <a:srgbClr val="FF7300"/>
                </a:solidFill>
              </a:rPr>
              <a:t>The Creation of Humankind </a:t>
            </a:r>
            <a:r>
              <a:rPr sz="3750" dirty="0"/>
              <a:t>/ La </a:t>
            </a:r>
            <a:r>
              <a:rPr sz="3750" dirty="0" err="1"/>
              <a:t>Creación</a:t>
            </a:r>
            <a:r>
              <a:rPr sz="3750" dirty="0"/>
              <a:t> de la </a:t>
            </a:r>
            <a:r>
              <a:rPr sz="3750" dirty="0" err="1"/>
              <a:t>Humanidad</a:t>
            </a:r>
            <a:endParaRPr lang="en-US" sz="3750" dirty="0" err="1"/>
          </a:p>
        </p:txBody>
      </p:sp>
      <p:sp>
        <p:nvSpPr>
          <p:cNvPr id="6941" name="Rectangle 3"/>
          <p:cNvSpPr txBox="1">
            <a:spLocks noGrp="1"/>
          </p:cNvSpPr>
          <p:nvPr>
            <p:ph type="body" idx="1"/>
          </p:nvPr>
        </p:nvSpPr>
        <p:spPr>
          <a:xfrm>
            <a:off x="800100" y="1600200"/>
            <a:ext cx="10502900" cy="5041862"/>
          </a:xfrm>
          <a:prstGeom prst="rect">
            <a:avLst/>
          </a:prstGeom>
        </p:spPr>
        <p:txBody>
          <a:bodyPr lIns="45719" tIns="45720" rIns="45719" bIns="45720" anchor="t">
            <a:normAutofit/>
          </a:bodyPr>
          <a:lstStyle/>
          <a:p>
            <a:pPr marL="277495" indent="-277495" defTabSz="740663">
              <a:spcBef>
                <a:spcPts val="500"/>
              </a:spcBef>
              <a:buSzTx/>
              <a:buFont typeface="Wingdings"/>
              <a:buNone/>
              <a:defRPr sz="2268">
                <a:solidFill>
                  <a:srgbClr val="FFFF99"/>
                </a:solidFill>
                <a:effectLst>
                  <a:outerShdw blurRad="30861" dist="30861" dir="2700000" rotWithShape="0">
                    <a:srgbClr val="000000"/>
                  </a:outerShdw>
                </a:effectLst>
                <a:latin typeface="Comic Sans MS"/>
                <a:ea typeface="Comic Sans MS"/>
                <a:cs typeface="Comic Sans MS"/>
                <a:sym typeface="Comic Sans MS"/>
              </a:defRPr>
            </a:pPr>
            <a:r>
              <a:rPr sz="2250" dirty="0">
                <a:solidFill>
                  <a:srgbClr val="FFC000"/>
                </a:solidFill>
              </a:rPr>
              <a:t>While vegetable life is depicted as wholly created, animate life is depicted as a composite of a created element and an uncreated element (2:7). </a:t>
            </a:r>
            <a:r>
              <a:rPr sz="2250" dirty="0"/>
              <a:t>/ </a:t>
            </a:r>
            <a:r>
              <a:rPr sz="2250" dirty="0" err="1"/>
              <a:t>Mientras</a:t>
            </a:r>
            <a:r>
              <a:rPr sz="2250" dirty="0"/>
              <a:t> que la </a:t>
            </a:r>
            <a:r>
              <a:rPr sz="2250" dirty="0" err="1"/>
              <a:t>vida</a:t>
            </a:r>
            <a:r>
              <a:rPr sz="2250" dirty="0"/>
              <a:t> vegetal se </a:t>
            </a:r>
            <a:r>
              <a:rPr sz="2250" dirty="0" err="1"/>
              <a:t>representa</a:t>
            </a:r>
            <a:r>
              <a:rPr sz="2250" dirty="0"/>
              <a:t> </a:t>
            </a:r>
            <a:r>
              <a:rPr sz="2250" dirty="0" err="1"/>
              <a:t>como</a:t>
            </a:r>
            <a:r>
              <a:rPr sz="2250" dirty="0"/>
              <a:t> </a:t>
            </a:r>
            <a:r>
              <a:rPr sz="2250" dirty="0" err="1"/>
              <a:t>totalmente</a:t>
            </a:r>
            <a:r>
              <a:rPr sz="2250" dirty="0"/>
              <a:t> </a:t>
            </a:r>
            <a:r>
              <a:rPr sz="2250" dirty="0" err="1"/>
              <a:t>creada</a:t>
            </a:r>
            <a:r>
              <a:rPr sz="2250" dirty="0"/>
              <a:t>, la </a:t>
            </a:r>
            <a:r>
              <a:rPr sz="2250" dirty="0" err="1"/>
              <a:t>vida</a:t>
            </a:r>
            <a:r>
              <a:rPr sz="2250" dirty="0"/>
              <a:t> </a:t>
            </a:r>
            <a:r>
              <a:rPr sz="2250" dirty="0" err="1"/>
              <a:t>animada</a:t>
            </a:r>
            <a:r>
              <a:rPr sz="2250" dirty="0"/>
              <a:t> se </a:t>
            </a:r>
            <a:r>
              <a:rPr sz="2250" dirty="0" err="1"/>
              <a:t>representa</a:t>
            </a:r>
            <a:r>
              <a:rPr sz="2250" dirty="0"/>
              <a:t> </a:t>
            </a:r>
            <a:r>
              <a:rPr sz="2250" dirty="0" err="1"/>
              <a:t>como</a:t>
            </a:r>
            <a:r>
              <a:rPr sz="2250" dirty="0"/>
              <a:t> un </a:t>
            </a:r>
            <a:r>
              <a:rPr sz="2250" dirty="0" err="1"/>
              <a:t>compuesto</a:t>
            </a:r>
            <a:r>
              <a:rPr sz="2250" dirty="0"/>
              <a:t> de un </a:t>
            </a:r>
            <a:r>
              <a:rPr sz="2250" dirty="0" err="1"/>
              <a:t>elemento</a:t>
            </a:r>
            <a:r>
              <a:rPr sz="2250" dirty="0"/>
              <a:t> </a:t>
            </a:r>
            <a:r>
              <a:rPr sz="2250" dirty="0" err="1"/>
              <a:t>creado</a:t>
            </a:r>
            <a:r>
              <a:rPr sz="2250" dirty="0"/>
              <a:t> y un </a:t>
            </a:r>
            <a:r>
              <a:rPr sz="2250" dirty="0" err="1"/>
              <a:t>elemento</a:t>
            </a:r>
            <a:r>
              <a:rPr sz="2250" dirty="0"/>
              <a:t> </a:t>
            </a:r>
            <a:r>
              <a:rPr sz="2250" dirty="0" err="1"/>
              <a:t>increado</a:t>
            </a:r>
            <a:r>
              <a:rPr sz="2250" dirty="0"/>
              <a:t> (2:7).</a:t>
            </a:r>
            <a:endParaRPr lang="en-US"/>
          </a:p>
          <a:p>
            <a:pPr marL="277495" indent="-277495" defTabSz="740663">
              <a:spcBef>
                <a:spcPts val="400"/>
              </a:spcBef>
              <a:defRPr sz="1944">
                <a:effectLst>
                  <a:outerShdw blurRad="30861" dist="30861" dir="2700000" rotWithShape="0">
                    <a:srgbClr val="000000"/>
                  </a:outerShdw>
                </a:effectLst>
                <a:latin typeface="Comic Sans MS"/>
                <a:ea typeface="Comic Sans MS"/>
                <a:cs typeface="Comic Sans MS"/>
                <a:sym typeface="Comic Sans MS"/>
              </a:defRPr>
            </a:pPr>
            <a:r>
              <a:rPr sz="1900" dirty="0">
                <a:solidFill>
                  <a:srgbClr val="FFFF00"/>
                </a:solidFill>
              </a:rPr>
              <a:t>The sod, soil (created element)</a:t>
            </a:r>
            <a:r>
              <a:rPr sz="1900" dirty="0"/>
              <a:t> / El </a:t>
            </a:r>
            <a:r>
              <a:rPr sz="1900" dirty="0" err="1"/>
              <a:t>césped</a:t>
            </a:r>
            <a:r>
              <a:rPr sz="1900" dirty="0"/>
              <a:t>, </a:t>
            </a:r>
            <a:r>
              <a:rPr sz="1900" dirty="0" err="1"/>
              <a:t>suelo</a:t>
            </a:r>
            <a:r>
              <a:rPr sz="1900" dirty="0"/>
              <a:t> (</a:t>
            </a:r>
            <a:r>
              <a:rPr sz="1900" dirty="0" err="1"/>
              <a:t>elemento</a:t>
            </a:r>
            <a:r>
              <a:rPr sz="1900" dirty="0"/>
              <a:t> </a:t>
            </a:r>
            <a:r>
              <a:rPr sz="1900" dirty="0" err="1"/>
              <a:t>creado</a:t>
            </a:r>
            <a:r>
              <a:rPr sz="1900" dirty="0"/>
              <a:t>)</a:t>
            </a:r>
          </a:p>
          <a:p>
            <a:pPr marL="277495" indent="-277495" defTabSz="740663">
              <a:spcBef>
                <a:spcPts val="400"/>
              </a:spcBef>
              <a:defRPr sz="1944">
                <a:effectLst>
                  <a:outerShdw blurRad="30861" dist="30861" dir="2700000" rotWithShape="0">
                    <a:srgbClr val="000000"/>
                  </a:outerShdw>
                </a:effectLst>
                <a:latin typeface="Comic Sans MS"/>
                <a:ea typeface="Comic Sans MS"/>
                <a:cs typeface="Comic Sans MS"/>
                <a:sym typeface="Comic Sans MS"/>
              </a:defRPr>
            </a:pPr>
            <a:r>
              <a:rPr sz="1900" dirty="0">
                <a:solidFill>
                  <a:srgbClr val="FFFF00"/>
                </a:solidFill>
              </a:rPr>
              <a:t>The divine breath (uncreated element)</a:t>
            </a:r>
            <a:r>
              <a:rPr sz="1900" dirty="0"/>
              <a:t> / El </a:t>
            </a:r>
            <a:r>
              <a:rPr sz="1900" dirty="0" err="1"/>
              <a:t>soplo</a:t>
            </a:r>
            <a:r>
              <a:rPr sz="1900" dirty="0"/>
              <a:t> </a:t>
            </a:r>
            <a:r>
              <a:rPr sz="1900" dirty="0" err="1"/>
              <a:t>divino</a:t>
            </a:r>
            <a:r>
              <a:rPr sz="1900" dirty="0"/>
              <a:t> (</a:t>
            </a:r>
            <a:r>
              <a:rPr sz="1900" dirty="0" err="1"/>
              <a:t>elemento</a:t>
            </a:r>
            <a:r>
              <a:rPr sz="1900" dirty="0"/>
              <a:t> </a:t>
            </a:r>
            <a:r>
              <a:rPr sz="1900" dirty="0" err="1"/>
              <a:t>increado</a:t>
            </a:r>
            <a:r>
              <a:rPr sz="1900" dirty="0"/>
              <a:t>)</a:t>
            </a:r>
          </a:p>
          <a:p>
            <a:pPr marL="277495" indent="-277495" defTabSz="740663">
              <a:spcBef>
                <a:spcPts val="500"/>
              </a:spcBef>
              <a:buSzTx/>
              <a:buFont typeface="Wingdings"/>
              <a:buNone/>
              <a:defRPr sz="2268">
                <a:solidFill>
                  <a:srgbClr val="FFFF99"/>
                </a:solidFill>
                <a:effectLst>
                  <a:outerShdw blurRad="30861" dist="30861" dir="2700000" rotWithShape="0">
                    <a:srgbClr val="000000"/>
                  </a:outerShdw>
                </a:effectLst>
                <a:latin typeface="Comic Sans MS"/>
                <a:ea typeface="Comic Sans MS"/>
                <a:cs typeface="Comic Sans MS"/>
                <a:sym typeface="Comic Sans MS"/>
              </a:defRPr>
            </a:pPr>
            <a:r>
              <a:rPr sz="2250" dirty="0">
                <a:solidFill>
                  <a:srgbClr val="FFC000"/>
                </a:solidFill>
              </a:rPr>
              <a:t>Only in this way does the human become a “living being,” and death is the separation of these two entities (cf. Job 34:14-15; Eccl. 12:7; Ps. 146:4; Ja. 2:26).</a:t>
            </a:r>
            <a:r>
              <a:rPr sz="2250" dirty="0"/>
              <a:t> / </a:t>
            </a:r>
            <a:r>
              <a:rPr sz="2250" dirty="0" err="1"/>
              <a:t>Sólo</a:t>
            </a:r>
            <a:r>
              <a:rPr sz="2250" dirty="0"/>
              <a:t> </a:t>
            </a:r>
            <a:r>
              <a:rPr sz="2250" dirty="0" err="1"/>
              <a:t>así</a:t>
            </a:r>
            <a:r>
              <a:rPr sz="2250" dirty="0"/>
              <a:t> </a:t>
            </a:r>
            <a:r>
              <a:rPr sz="2250" dirty="0" err="1"/>
              <a:t>el</a:t>
            </a:r>
            <a:r>
              <a:rPr sz="2250" dirty="0"/>
              <a:t> ser </a:t>
            </a:r>
            <a:r>
              <a:rPr sz="2250" dirty="0" err="1"/>
              <a:t>humano</a:t>
            </a:r>
            <a:r>
              <a:rPr sz="2250" dirty="0"/>
              <a:t> se </a:t>
            </a:r>
            <a:r>
              <a:rPr sz="2250" dirty="0" err="1"/>
              <a:t>convierte</a:t>
            </a:r>
            <a:r>
              <a:rPr sz="2250" dirty="0"/>
              <a:t> </a:t>
            </a:r>
            <a:r>
              <a:rPr sz="2250" dirty="0" err="1"/>
              <a:t>en</a:t>
            </a:r>
            <a:r>
              <a:rPr sz="2250" dirty="0"/>
              <a:t> un “ser </a:t>
            </a:r>
            <a:r>
              <a:rPr sz="2250" dirty="0" err="1"/>
              <a:t>viviente</a:t>
            </a:r>
            <a:r>
              <a:rPr sz="2250" dirty="0"/>
              <a:t>”, y la </a:t>
            </a:r>
            <a:r>
              <a:rPr sz="2250" dirty="0" err="1"/>
              <a:t>muerte</a:t>
            </a:r>
            <a:r>
              <a:rPr sz="2250" dirty="0"/>
              <a:t> es la </a:t>
            </a:r>
            <a:r>
              <a:rPr sz="2250" dirty="0" err="1"/>
              <a:t>separación</a:t>
            </a:r>
            <a:r>
              <a:rPr sz="2250" dirty="0"/>
              <a:t> de </a:t>
            </a:r>
            <a:r>
              <a:rPr sz="2250" dirty="0" err="1"/>
              <a:t>estos</a:t>
            </a:r>
            <a:r>
              <a:rPr sz="2250" dirty="0"/>
              <a:t> dos </a:t>
            </a:r>
            <a:r>
              <a:rPr sz="2250" dirty="0" err="1"/>
              <a:t>entes</a:t>
            </a:r>
            <a:r>
              <a:rPr sz="2250" dirty="0"/>
              <a:t> (cf. Job 34, 14-15; </a:t>
            </a:r>
            <a:r>
              <a:rPr sz="2250" dirty="0" err="1"/>
              <a:t>Ecl</a:t>
            </a:r>
            <a:r>
              <a:rPr sz="2250" dirty="0"/>
              <a:t> 12, 7; Sal 146, 4; Sant 2, 26). ).</a:t>
            </a:r>
          </a:p>
        </p:txBody>
      </p:sp>
      <p:sp>
        <p:nvSpPr>
          <p:cNvPr id="6942"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914400"/>
          </a:lstStyle>
          <a:p>
            <a:fld id="{86CB4B4D-7CA3-9044-876B-883B54F8677D}" type="slidenum">
              <a:t>96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941">
                                            <p:bg/>
                                          </p:spTgt>
                                        </p:tgtEl>
                                        <p:attrNameLst>
                                          <p:attrName>style.visibility</p:attrName>
                                        </p:attrNameLst>
                                      </p:cBhvr>
                                      <p:to>
                                        <p:strVal val="visible"/>
                                      </p:to>
                                    </p:set>
                                    <p:anim calcmode="lin" valueType="num">
                                      <p:cBhvr>
                                        <p:cTn id="7" dur="500" fill="hold"/>
                                        <p:tgtEl>
                                          <p:spTgt spid="6941">
                                            <p:bg/>
                                          </p:spTgt>
                                        </p:tgtEl>
                                        <p:attrNameLst>
                                          <p:attrName>ppt_w</p:attrName>
                                        </p:attrNameLst>
                                      </p:cBhvr>
                                      <p:tavLst>
                                        <p:tav tm="0">
                                          <p:val>
                                            <p:fltVal val="0"/>
                                          </p:val>
                                        </p:tav>
                                        <p:tav tm="100000">
                                          <p:val>
                                            <p:strVal val="#ppt_w"/>
                                          </p:val>
                                        </p:tav>
                                      </p:tavLst>
                                    </p:anim>
                                    <p:anim calcmode="lin" valueType="num">
                                      <p:cBhvr>
                                        <p:cTn id="8" dur="500" fill="hold"/>
                                        <p:tgtEl>
                                          <p:spTgt spid="694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941">
                                            <p:txEl>
                                              <p:pRg st="0" end="0"/>
                                            </p:txEl>
                                          </p:spTgt>
                                        </p:tgtEl>
                                        <p:attrNameLst>
                                          <p:attrName>style.visibility</p:attrName>
                                        </p:attrNameLst>
                                      </p:cBhvr>
                                      <p:to>
                                        <p:strVal val="visible"/>
                                      </p:to>
                                    </p:set>
                                    <p:anim calcmode="lin" valueType="num">
                                      <p:cBhvr>
                                        <p:cTn id="11" dur="500" fill="hold"/>
                                        <p:tgtEl>
                                          <p:spTgt spid="694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9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941">
                                            <p:txEl>
                                              <p:pRg st="1" end="1"/>
                                            </p:txEl>
                                          </p:spTgt>
                                        </p:tgtEl>
                                        <p:attrNameLst>
                                          <p:attrName>style.visibility</p:attrName>
                                        </p:attrNameLst>
                                      </p:cBhvr>
                                      <p:to>
                                        <p:strVal val="visible"/>
                                      </p:to>
                                    </p:set>
                                    <p:anim calcmode="lin" valueType="num">
                                      <p:cBhvr>
                                        <p:cTn id="17" dur="500" fill="hold"/>
                                        <p:tgtEl>
                                          <p:spTgt spid="694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94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941">
                                            <p:txEl>
                                              <p:pRg st="2" end="2"/>
                                            </p:txEl>
                                          </p:spTgt>
                                        </p:tgtEl>
                                        <p:attrNameLst>
                                          <p:attrName>style.visibility</p:attrName>
                                        </p:attrNameLst>
                                      </p:cBhvr>
                                      <p:to>
                                        <p:strVal val="visible"/>
                                      </p:to>
                                    </p:set>
                                    <p:anim calcmode="lin" valueType="num">
                                      <p:cBhvr>
                                        <p:cTn id="23" dur="500" fill="hold"/>
                                        <p:tgtEl>
                                          <p:spTgt spid="694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94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941">
                                            <p:txEl>
                                              <p:pRg st="3" end="3"/>
                                            </p:txEl>
                                          </p:spTgt>
                                        </p:tgtEl>
                                        <p:attrNameLst>
                                          <p:attrName>style.visibility</p:attrName>
                                        </p:attrNameLst>
                                      </p:cBhvr>
                                      <p:to>
                                        <p:strVal val="visible"/>
                                      </p:to>
                                    </p:set>
                                    <p:anim calcmode="lin" valueType="num">
                                      <p:cBhvr>
                                        <p:cTn id="29" dur="500" fill="hold"/>
                                        <p:tgtEl>
                                          <p:spTgt spid="6941">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694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1" grpId="1" build="p"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4" name="Rectangle 2"/>
          <p:cNvSpPr txBox="1">
            <a:spLocks noGrp="1"/>
          </p:cNvSpPr>
          <p:nvPr>
            <p:ph type="title"/>
          </p:nvPr>
        </p:nvSpPr>
        <p:spPr>
          <a:prstGeom prst="rect">
            <a:avLst/>
          </a:prstGeom>
        </p:spPr>
        <p:txBody>
          <a:bodyPr>
            <a:normAutofit fontScale="90000"/>
          </a:bodyPr>
          <a:lstStyle>
            <a:lvl1pPr defTabSz="868680">
              <a:defRPr sz="3800" b="1">
                <a:solidFill>
                  <a:srgbClr val="FFCC00"/>
                </a:solidFill>
                <a:effectLst>
                  <a:outerShdw blurRad="36195" dist="36195" dir="2700000" rotWithShape="0">
                    <a:srgbClr val="000000"/>
                  </a:outerShdw>
                </a:effectLst>
                <a:latin typeface="Eras Bold ITC"/>
                <a:ea typeface="Eras Bold ITC"/>
                <a:cs typeface="Eras Bold ITC"/>
                <a:sym typeface="Eras Bold ITC"/>
              </a:defRPr>
            </a:lvl1pPr>
          </a:lstStyle>
          <a:p>
            <a:r>
              <a:t>Poetic Character in the Primeval Family Names</a:t>
            </a:r>
          </a:p>
        </p:txBody>
      </p:sp>
      <p:sp>
        <p:nvSpPr>
          <p:cNvPr id="6945" name="Rectangle 4"/>
          <p:cNvSpPr txBox="1">
            <a:spLocks noGrp="1"/>
          </p:cNvSpPr>
          <p:nvPr>
            <p:ph type="body" sz="quarter" idx="1"/>
          </p:nvPr>
        </p:nvSpPr>
        <p:spPr>
          <a:xfrm>
            <a:off x="1828800" y="2438400"/>
            <a:ext cx="4648200" cy="3429000"/>
          </a:xfrm>
          <a:prstGeom prst="rect">
            <a:avLst/>
          </a:prstGeom>
        </p:spPr>
        <p:txBody>
          <a:bodyPr lIns="45719" tIns="45720" rIns="45719" bIns="45720" anchor="t">
            <a:normAutofit/>
          </a:bodyPr>
          <a:lstStyle/>
          <a:p>
            <a:pPr marL="297815" indent="-297815" defTabSz="795527">
              <a:lnSpc>
                <a:spcPct val="90000"/>
              </a:lnSpc>
              <a:spcBef>
                <a:spcPts val="600"/>
              </a:spcBef>
              <a:buSzTx/>
              <a:buNone/>
              <a:defRPr sz="2784">
                <a:solidFill>
                  <a:srgbClr val="FFFF99"/>
                </a:solidFill>
                <a:effectLst>
                  <a:outerShdw blurRad="33147" dist="33147" dir="2700000" rotWithShape="0">
                    <a:srgbClr val="000000"/>
                  </a:outerShdw>
                </a:effectLst>
                <a:latin typeface="HebrewTh"/>
                <a:ea typeface="HebrewTh"/>
                <a:cs typeface="HebrewTh"/>
                <a:sym typeface="HebrewTh"/>
              </a:defRPr>
            </a:pPr>
            <a:r>
              <a:rPr lang="en-US" sz="2800" dirty="0" err="1">
                <a:latin typeface="HebrewTh"/>
                <a:sym typeface="Comic Sans MS"/>
              </a:rPr>
              <a:t>אדם</a:t>
            </a:r>
            <a:r>
              <a:rPr lang="en-US" sz="2750" dirty="0">
                <a:latin typeface="HebrewTh"/>
                <a:sym typeface="Comic Sans MS"/>
              </a:rPr>
              <a:t> </a:t>
            </a:r>
            <a:r>
              <a:rPr lang="en-US" sz="2050" dirty="0">
                <a:latin typeface="Comic Sans MS"/>
                <a:sym typeface="Comic Sans MS"/>
              </a:rPr>
              <a:t>(</a:t>
            </a:r>
            <a:r>
              <a:rPr sz="2050" dirty="0">
                <a:latin typeface="Comic Sans MS"/>
                <a:ea typeface="Comic Sans MS"/>
                <a:cs typeface="Comic Sans MS"/>
                <a:sym typeface="Comic Sans MS"/>
              </a:rPr>
              <a:t>Adam = soil creature)</a:t>
            </a:r>
            <a:endParaRPr lang="en-US" sz="2050" dirty="0"/>
          </a:p>
          <a:p>
            <a:pPr marL="297815" indent="-297815" defTabSz="795527">
              <a:lnSpc>
                <a:spcPct val="90000"/>
              </a:lnSpc>
              <a:spcBef>
                <a:spcPts val="600"/>
              </a:spcBef>
              <a:buSzTx/>
              <a:buNone/>
              <a:defRPr sz="2784">
                <a:solidFill>
                  <a:srgbClr val="FFFF99"/>
                </a:solidFill>
                <a:effectLst>
                  <a:outerShdw blurRad="33147" dist="33147" dir="2700000" rotWithShape="0">
                    <a:srgbClr val="000000"/>
                  </a:outerShdw>
                </a:effectLst>
                <a:latin typeface="HebrewTh"/>
                <a:ea typeface="HebrewTh"/>
                <a:cs typeface="HebrewTh"/>
                <a:sym typeface="HebrewTh"/>
              </a:defRPr>
            </a:pPr>
            <a:r>
              <a:rPr lang="en-US" sz="2800" dirty="0" err="1">
                <a:latin typeface="Comic Sans MS"/>
                <a:sym typeface="Comic Sans MS"/>
              </a:rPr>
              <a:t>חוה</a:t>
            </a:r>
            <a:r>
              <a:rPr lang="en-US" sz="2050" dirty="0">
                <a:latin typeface="Comic Sans MS"/>
                <a:sym typeface="Comic Sans MS"/>
              </a:rPr>
              <a:t> </a:t>
            </a:r>
            <a:r>
              <a:rPr lang="en-US" sz="2050" dirty="0">
                <a:latin typeface="Comic Sans MS"/>
                <a:ea typeface="Comic Sans MS"/>
                <a:cs typeface="Comic Sans MS"/>
                <a:sym typeface="Comic Sans MS"/>
              </a:rPr>
              <a:t>(</a:t>
            </a:r>
            <a:r>
              <a:rPr sz="2050" dirty="0">
                <a:latin typeface="Comic Sans MS"/>
                <a:ea typeface="Comic Sans MS"/>
                <a:cs typeface="Comic Sans MS"/>
                <a:sym typeface="Comic Sans MS"/>
              </a:rPr>
              <a:t>Eve = life)</a:t>
            </a:r>
            <a:endParaRPr sz="2050" dirty="0">
              <a:latin typeface="Comic Sans MS"/>
              <a:ea typeface="Comic Sans MS"/>
              <a:cs typeface="Comic Sans MS"/>
            </a:endParaRPr>
          </a:p>
          <a:p>
            <a:pPr marL="297815" indent="-297815" defTabSz="795527">
              <a:lnSpc>
                <a:spcPct val="90000"/>
              </a:lnSpc>
              <a:spcBef>
                <a:spcPts val="600"/>
              </a:spcBef>
              <a:buSzTx/>
              <a:buNone/>
              <a:defRPr sz="2784">
                <a:solidFill>
                  <a:srgbClr val="FFFF99"/>
                </a:solidFill>
                <a:effectLst>
                  <a:outerShdw blurRad="33147" dist="33147" dir="2700000" rotWithShape="0">
                    <a:srgbClr val="000000"/>
                  </a:outerShdw>
                </a:effectLst>
                <a:latin typeface="HebrewTh"/>
                <a:ea typeface="HebrewTh"/>
                <a:cs typeface="HebrewTh"/>
                <a:sym typeface="HebrewTh"/>
              </a:defRPr>
            </a:pPr>
            <a:r>
              <a:rPr lang="en-US" sz="2800" dirty="0" err="1">
                <a:latin typeface="Comic Sans MS"/>
                <a:sym typeface="Comic Sans MS"/>
              </a:rPr>
              <a:t>קין</a:t>
            </a:r>
            <a:r>
              <a:rPr lang="en-US" sz="2050" dirty="0">
                <a:latin typeface="Comic Sans MS"/>
                <a:sym typeface="Comic Sans MS"/>
              </a:rPr>
              <a:t> </a:t>
            </a:r>
            <a:r>
              <a:rPr lang="en-US" sz="2050" dirty="0">
                <a:latin typeface="Comic Sans MS"/>
                <a:ea typeface="Comic Sans MS"/>
                <a:cs typeface="Comic Sans MS"/>
                <a:sym typeface="Comic Sans MS"/>
              </a:rPr>
              <a:t>(</a:t>
            </a:r>
            <a:r>
              <a:rPr sz="2050" dirty="0">
                <a:latin typeface="Comic Sans MS"/>
                <a:ea typeface="Comic Sans MS"/>
                <a:cs typeface="Comic Sans MS"/>
                <a:sym typeface="Comic Sans MS"/>
              </a:rPr>
              <a:t>Cain = acquire, forger)</a:t>
            </a:r>
            <a:endParaRPr sz="2050" dirty="0">
              <a:latin typeface="Comic Sans MS"/>
              <a:ea typeface="Comic Sans MS"/>
              <a:cs typeface="Comic Sans MS"/>
            </a:endParaRPr>
          </a:p>
          <a:p>
            <a:pPr marL="297815" indent="-297815" defTabSz="795527">
              <a:lnSpc>
                <a:spcPct val="90000"/>
              </a:lnSpc>
              <a:spcBef>
                <a:spcPts val="600"/>
              </a:spcBef>
              <a:buSzTx/>
              <a:buNone/>
              <a:defRPr sz="2784">
                <a:solidFill>
                  <a:srgbClr val="FFFF99"/>
                </a:solidFill>
                <a:effectLst>
                  <a:outerShdw blurRad="33147" dist="33147" dir="2700000" rotWithShape="0">
                    <a:srgbClr val="000000"/>
                  </a:outerShdw>
                </a:effectLst>
                <a:latin typeface="HebrewTh"/>
                <a:ea typeface="HebrewTh"/>
                <a:cs typeface="HebrewTh"/>
                <a:sym typeface="HebrewTh"/>
              </a:defRPr>
            </a:pPr>
            <a:r>
              <a:rPr lang="en-US" sz="2800" dirty="0" err="1">
                <a:latin typeface="Comic Sans MS"/>
                <a:sym typeface="Comic Sans MS"/>
              </a:rPr>
              <a:t>הבל</a:t>
            </a:r>
            <a:r>
              <a:rPr lang="en-US" sz="2050" dirty="0">
                <a:latin typeface="Comic Sans MS"/>
                <a:sym typeface="Comic Sans MS"/>
              </a:rPr>
              <a:t> </a:t>
            </a:r>
            <a:r>
              <a:rPr lang="en-US" sz="2050" dirty="0">
                <a:latin typeface="Comic Sans MS"/>
                <a:ea typeface="Comic Sans MS"/>
                <a:cs typeface="Comic Sans MS"/>
                <a:sym typeface="Comic Sans MS"/>
              </a:rPr>
              <a:t>(Abel = vapor)</a:t>
            </a:r>
            <a:endParaRPr lang="en-US" sz="2050" dirty="0">
              <a:latin typeface="Comic Sans MS"/>
              <a:ea typeface="Comic Sans MS"/>
              <a:cs typeface="Comic Sans MS"/>
            </a:endParaRPr>
          </a:p>
          <a:p>
            <a:pPr marL="297815" indent="-297815" defTabSz="795527">
              <a:lnSpc>
                <a:spcPct val="90000"/>
              </a:lnSpc>
              <a:spcBef>
                <a:spcPts val="600"/>
              </a:spcBef>
              <a:buSzTx/>
              <a:buNone/>
              <a:defRPr sz="2784">
                <a:solidFill>
                  <a:srgbClr val="FFFF99"/>
                </a:solidFill>
                <a:effectLst>
                  <a:outerShdw blurRad="33147" dist="33147" dir="2700000" rotWithShape="0">
                    <a:srgbClr val="000000"/>
                  </a:outerShdw>
                </a:effectLst>
                <a:latin typeface="HebrewTh"/>
                <a:ea typeface="HebrewTh"/>
                <a:cs typeface="HebrewTh"/>
                <a:sym typeface="HebrewTh"/>
              </a:defRPr>
            </a:pPr>
            <a:r>
              <a:rPr lang="en-US" sz="2800" dirty="0" err="1">
                <a:latin typeface="Comic Sans MS"/>
                <a:sym typeface="Comic Sans MS"/>
              </a:rPr>
              <a:t>נוד</a:t>
            </a:r>
            <a:r>
              <a:rPr lang="en-US" sz="2050" dirty="0">
                <a:latin typeface="Comic Sans MS"/>
                <a:sym typeface="Comic Sans MS"/>
              </a:rPr>
              <a:t> </a:t>
            </a:r>
            <a:r>
              <a:rPr lang="en-US" sz="2050" dirty="0">
                <a:latin typeface="Comic Sans MS"/>
                <a:ea typeface="Comic Sans MS"/>
                <a:cs typeface="Comic Sans MS"/>
                <a:sym typeface="Comic Sans MS"/>
              </a:rPr>
              <a:t>(Nod = homelessness)</a:t>
            </a:r>
            <a:endParaRPr lang="en-US" sz="2050" dirty="0">
              <a:latin typeface="Comic Sans MS"/>
              <a:ea typeface="Comic Sans MS"/>
              <a:cs typeface="Comic Sans MS"/>
            </a:endParaRPr>
          </a:p>
          <a:p>
            <a:pPr marL="297815" indent="-297815" defTabSz="795527">
              <a:lnSpc>
                <a:spcPct val="90000"/>
              </a:lnSpc>
              <a:spcBef>
                <a:spcPts val="600"/>
              </a:spcBef>
              <a:buSzTx/>
              <a:buNone/>
              <a:defRPr sz="2784">
                <a:solidFill>
                  <a:srgbClr val="FFFF99"/>
                </a:solidFill>
                <a:effectLst>
                  <a:outerShdw blurRad="33147" dist="33147" dir="2700000" rotWithShape="0">
                    <a:srgbClr val="000000"/>
                  </a:outerShdw>
                </a:effectLst>
                <a:latin typeface="HebrewTh"/>
                <a:ea typeface="HebrewTh"/>
                <a:cs typeface="HebrewTh"/>
                <a:sym typeface="HebrewTh"/>
              </a:defRPr>
            </a:pPr>
            <a:r>
              <a:rPr lang="en-US" sz="2800" dirty="0" err="1">
                <a:latin typeface="Comic Sans MS"/>
                <a:sym typeface="Comic Sans MS"/>
              </a:rPr>
              <a:t>שת</a:t>
            </a:r>
            <a:r>
              <a:rPr lang="en-US" sz="2050" dirty="0">
                <a:latin typeface="Comic Sans MS"/>
                <a:sym typeface="Comic Sans MS"/>
              </a:rPr>
              <a:t> </a:t>
            </a:r>
            <a:r>
              <a:rPr lang="en-US" sz="2050" dirty="0">
                <a:latin typeface="Comic Sans MS"/>
                <a:ea typeface="Comic Sans MS"/>
                <a:cs typeface="Comic Sans MS"/>
                <a:sym typeface="Comic Sans MS"/>
              </a:rPr>
              <a:t>(</a:t>
            </a:r>
            <a:r>
              <a:rPr sz="2050" dirty="0">
                <a:latin typeface="Comic Sans MS"/>
                <a:ea typeface="Comic Sans MS"/>
                <a:cs typeface="Comic Sans MS"/>
                <a:sym typeface="Comic Sans MS"/>
              </a:rPr>
              <a:t>Seth = granted)</a:t>
            </a:r>
            <a:endParaRPr sz="2050" dirty="0">
              <a:latin typeface="Comic Sans MS"/>
              <a:ea typeface="Comic Sans MS"/>
              <a:cs typeface="Comic Sans MS"/>
            </a:endParaRPr>
          </a:p>
        </p:txBody>
      </p:sp>
      <p:grpSp>
        <p:nvGrpSpPr>
          <p:cNvPr id="6948" name="Rectangle 5"/>
          <p:cNvGrpSpPr/>
          <p:nvPr/>
        </p:nvGrpSpPr>
        <p:grpSpPr>
          <a:xfrm>
            <a:off x="6324600" y="1676400"/>
            <a:ext cx="4114800" cy="4953000"/>
            <a:chOff x="0" y="0"/>
            <a:chExt cx="4114800" cy="4953000"/>
          </a:xfrm>
        </p:grpSpPr>
        <p:sp>
          <p:nvSpPr>
            <p:cNvPr id="6946" name="Rectangle"/>
            <p:cNvSpPr/>
            <p:nvPr/>
          </p:nvSpPr>
          <p:spPr>
            <a:xfrm>
              <a:off x="0" y="0"/>
              <a:ext cx="4114800" cy="4953000"/>
            </a:xfrm>
            <a:prstGeom prst="rect">
              <a:avLst/>
            </a:prstGeom>
            <a:solidFill>
              <a:srgbClr val="DDDDDD"/>
            </a:solidFill>
            <a:ln w="12700" cap="flat">
              <a:solidFill>
                <a:srgbClr val="FFFFFF"/>
              </a:solidFill>
              <a:prstDash val="solid"/>
              <a:miter lim="800000"/>
            </a:ln>
            <a:effectLst/>
          </p:spPr>
          <p:txBody>
            <a:bodyPr wrap="square" lIns="45719" tIns="45719" rIns="45719" bIns="45719" numCol="1" anchor="t">
              <a:noAutofit/>
            </a:bodyPr>
            <a:lstStyle/>
            <a:p>
              <a:pPr marL="342900" indent="-342900" defTabSz="914400">
                <a:lnSpc>
                  <a:spcPct val="90000"/>
                </a:lnSpc>
                <a:spcBef>
                  <a:spcPts val="700"/>
                </a:spcBef>
                <a:defRPr sz="32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6947" name="The poetic story line……"/>
            <p:cNvSpPr txBox="1"/>
            <p:nvPr/>
          </p:nvSpPr>
          <p:spPr>
            <a:xfrm>
              <a:off x="52069" y="6350"/>
              <a:ext cx="4010661" cy="4940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342900" indent="-342900" defTabSz="914400">
                <a:lnSpc>
                  <a:spcPct val="90000"/>
                </a:lnSpc>
                <a:spcBef>
                  <a:spcPts val="700"/>
                </a:spcBef>
                <a:defRPr sz="3200" b="1">
                  <a:solidFill>
                    <a:srgbClr val="333300"/>
                  </a:solidFill>
                  <a:latin typeface="Eras Demi ITC"/>
                  <a:ea typeface="Eras Demi ITC"/>
                  <a:cs typeface="Eras Demi ITC"/>
                  <a:sym typeface="Eras Demi ITC"/>
                </a:defRPr>
              </a:pPr>
              <a:r>
                <a:t>The poetic story line…</a:t>
              </a:r>
              <a:endParaRPr>
                <a:solidFill>
                  <a:srgbClr val="FFFFFF"/>
                </a:solidFill>
                <a:effectLst>
                  <a:outerShdw blurRad="38100" dist="38100" dir="2700000" rotWithShape="0">
                    <a:srgbClr val="000000"/>
                  </a:outerShdw>
                </a:effectLst>
                <a:latin typeface="Arial"/>
                <a:ea typeface="Arial"/>
                <a:cs typeface="Arial"/>
                <a:sym typeface="Arial"/>
              </a:endParaRPr>
            </a:p>
            <a:p>
              <a:pPr marL="342900" indent="-342900" defTabSz="914400">
                <a:lnSpc>
                  <a:spcPct val="90000"/>
                </a:lnSpc>
                <a:spcBef>
                  <a:spcPts val="700"/>
                </a:spcBef>
                <a:defRPr sz="800" b="1">
                  <a:solidFill>
                    <a:srgbClr val="333300"/>
                  </a:solidFill>
                  <a:latin typeface="Eras Demi ITC"/>
                  <a:ea typeface="Eras Demi ITC"/>
                  <a:cs typeface="Eras Demi ITC"/>
                  <a:sym typeface="Eras Demi ITC"/>
                </a:defRPr>
              </a:pPr>
              <a:endParaRPr>
                <a:solidFill>
                  <a:srgbClr val="FFFFFF"/>
                </a:solidFill>
                <a:effectLst>
                  <a:outerShdw blurRad="38100" dist="38100" dir="2700000" rotWithShape="0">
                    <a:srgbClr val="000000"/>
                  </a:outerShdw>
                </a:effectLst>
                <a:latin typeface="Arial"/>
                <a:ea typeface="Arial"/>
                <a:cs typeface="Arial"/>
                <a:sym typeface="Arial"/>
              </a:endParaRPr>
            </a:p>
            <a:p>
              <a:pPr marL="342900" indent="-342900" defTabSz="914400">
                <a:lnSpc>
                  <a:spcPct val="90000"/>
                </a:lnSpc>
                <a:spcBef>
                  <a:spcPts val="500"/>
                </a:spcBef>
                <a:defRPr sz="2400" b="1" i="1">
                  <a:solidFill>
                    <a:srgbClr val="333300"/>
                  </a:solidFill>
                  <a:latin typeface="Arial"/>
                  <a:ea typeface="Arial"/>
                  <a:cs typeface="Arial"/>
                  <a:sym typeface="Arial"/>
                </a:defRPr>
              </a:pPr>
              <a:r>
                <a:t>	…to the Soil-Creature and his wife, Life, were born Acquire and Vapor. When Vapor was murdered by Acquire, Acquire was banished to the land of homelessness. Later, Soil-Creature and Life had another child, named Granted.</a:t>
              </a:r>
            </a:p>
          </p:txBody>
        </p:sp>
      </p:grpSp>
      <p:sp>
        <p:nvSpPr>
          <p:cNvPr id="6949"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6945">
                                            <p:bg/>
                                          </p:spTgt>
                                        </p:tgtEl>
                                        <p:attrNameLst>
                                          <p:attrName>style.visibility</p:attrName>
                                        </p:attrNameLst>
                                      </p:cBhvr>
                                      <p:to>
                                        <p:strVal val="visible"/>
                                      </p:to>
                                    </p:set>
                                    <p:animEffect transition="in" filter="fade">
                                      <p:cBhvr>
                                        <p:cTn id="7" dur="500"/>
                                        <p:tgtEl>
                                          <p:spTgt spid="6945">
                                            <p:bg/>
                                          </p:spTgt>
                                        </p:tgtEl>
                                      </p:cBhvr>
                                    </p:animEffect>
                                  </p:childTnLst>
                                </p:cTn>
                              </p:par>
                            </p:childTnLst>
                          </p:cTn>
                        </p:par>
                        <p:par>
                          <p:cTn id="8" fill="hold">
                            <p:stCondLst>
                              <p:cond delay="500"/>
                            </p:stCondLst>
                            <p:childTnLst>
                              <p:par>
                                <p:cTn id="9" presetID="10" presetClass="entr" presetSubtype="0" fill="hold" grpId="1" nodeType="afterEffect">
                                  <p:stCondLst>
                                    <p:cond delay="0"/>
                                  </p:stCondLst>
                                  <p:iterate>
                                    <p:tmAbs val="0"/>
                                  </p:iterate>
                                  <p:childTnLst>
                                    <p:set>
                                      <p:cBhvr>
                                        <p:cTn id="10" fill="hold"/>
                                        <p:tgtEl>
                                          <p:spTgt spid="6945">
                                            <p:txEl>
                                              <p:pRg st="0" end="0"/>
                                            </p:txEl>
                                          </p:spTgt>
                                        </p:tgtEl>
                                        <p:attrNameLst>
                                          <p:attrName>style.visibility</p:attrName>
                                        </p:attrNameLst>
                                      </p:cBhvr>
                                      <p:to>
                                        <p:strVal val="visible"/>
                                      </p:to>
                                    </p:set>
                                    <p:animEffect transition="in" filter="fade">
                                      <p:cBhvr>
                                        <p:cTn id="11" dur="500"/>
                                        <p:tgtEl>
                                          <p:spTgt spid="6945">
                                            <p:txEl>
                                              <p:pRg st="0" end="0"/>
                                            </p:txEl>
                                          </p:spTgt>
                                        </p:tgtEl>
                                      </p:cBhvr>
                                    </p:animEffect>
                                  </p:childTnLst>
                                </p:cTn>
                              </p:par>
                            </p:childTnLst>
                          </p:cTn>
                        </p:par>
                        <p:par>
                          <p:cTn id="12" fill="hold">
                            <p:stCondLst>
                              <p:cond delay="1000"/>
                            </p:stCondLst>
                            <p:childTnLst>
                              <p:par>
                                <p:cTn id="13" presetID="10" presetClass="entr" fill="hold" grpId="1" nodeType="afterEffect">
                                  <p:stCondLst>
                                    <p:cond delay="0"/>
                                  </p:stCondLst>
                                  <p:iterate>
                                    <p:tmAbs val="0"/>
                                  </p:iterate>
                                  <p:childTnLst>
                                    <p:set>
                                      <p:cBhvr>
                                        <p:cTn id="14" fill="hold"/>
                                        <p:tgtEl>
                                          <p:spTgt spid="6945">
                                            <p:txEl>
                                              <p:pRg st="1" end="1"/>
                                            </p:txEl>
                                          </p:spTgt>
                                        </p:tgtEl>
                                        <p:attrNameLst>
                                          <p:attrName>style.visibility</p:attrName>
                                        </p:attrNameLst>
                                      </p:cBhvr>
                                      <p:to>
                                        <p:strVal val="visible"/>
                                      </p:to>
                                    </p:set>
                                    <p:animEffect transition="in" filter="fade">
                                      <p:cBhvr>
                                        <p:cTn id="15" dur="500"/>
                                        <p:tgtEl>
                                          <p:spTgt spid="6945">
                                            <p:txEl>
                                              <p:pRg st="1" end="1"/>
                                            </p:txEl>
                                          </p:spTgt>
                                        </p:tgtEl>
                                      </p:cBhvr>
                                    </p:animEffect>
                                  </p:childTnLst>
                                </p:cTn>
                              </p:par>
                            </p:childTnLst>
                          </p:cTn>
                        </p:par>
                        <p:par>
                          <p:cTn id="16" fill="hold">
                            <p:stCondLst>
                              <p:cond delay="1500"/>
                            </p:stCondLst>
                            <p:childTnLst>
                              <p:par>
                                <p:cTn id="17" presetID="10" presetClass="entr" fill="hold" grpId="1" nodeType="afterEffect">
                                  <p:stCondLst>
                                    <p:cond delay="0"/>
                                  </p:stCondLst>
                                  <p:iterate>
                                    <p:tmAbs val="0"/>
                                  </p:iterate>
                                  <p:childTnLst>
                                    <p:set>
                                      <p:cBhvr>
                                        <p:cTn id="18" fill="hold"/>
                                        <p:tgtEl>
                                          <p:spTgt spid="6945">
                                            <p:txEl>
                                              <p:pRg st="2" end="2"/>
                                            </p:txEl>
                                          </p:spTgt>
                                        </p:tgtEl>
                                        <p:attrNameLst>
                                          <p:attrName>style.visibility</p:attrName>
                                        </p:attrNameLst>
                                      </p:cBhvr>
                                      <p:to>
                                        <p:strVal val="visible"/>
                                      </p:to>
                                    </p:set>
                                    <p:animEffect transition="in" filter="fade">
                                      <p:cBhvr>
                                        <p:cTn id="19" dur="500"/>
                                        <p:tgtEl>
                                          <p:spTgt spid="6945">
                                            <p:txEl>
                                              <p:pRg st="2" end="2"/>
                                            </p:txEl>
                                          </p:spTgt>
                                        </p:tgtEl>
                                      </p:cBhvr>
                                    </p:animEffect>
                                  </p:childTnLst>
                                </p:cTn>
                              </p:par>
                            </p:childTnLst>
                          </p:cTn>
                        </p:par>
                        <p:par>
                          <p:cTn id="20" fill="hold">
                            <p:stCondLst>
                              <p:cond delay="2000"/>
                            </p:stCondLst>
                            <p:childTnLst>
                              <p:par>
                                <p:cTn id="21" presetID="10" presetClass="entr" fill="hold" grpId="1" nodeType="afterEffect">
                                  <p:stCondLst>
                                    <p:cond delay="0"/>
                                  </p:stCondLst>
                                  <p:iterate>
                                    <p:tmAbs val="0"/>
                                  </p:iterate>
                                  <p:childTnLst>
                                    <p:set>
                                      <p:cBhvr>
                                        <p:cTn id="22" fill="hold"/>
                                        <p:tgtEl>
                                          <p:spTgt spid="6945">
                                            <p:txEl>
                                              <p:pRg st="3" end="3"/>
                                            </p:txEl>
                                          </p:spTgt>
                                        </p:tgtEl>
                                        <p:attrNameLst>
                                          <p:attrName>style.visibility</p:attrName>
                                        </p:attrNameLst>
                                      </p:cBhvr>
                                      <p:to>
                                        <p:strVal val="visible"/>
                                      </p:to>
                                    </p:set>
                                    <p:animEffect transition="in" filter="fade">
                                      <p:cBhvr>
                                        <p:cTn id="23" dur="500"/>
                                        <p:tgtEl>
                                          <p:spTgt spid="6945">
                                            <p:txEl>
                                              <p:pRg st="3" end="3"/>
                                            </p:txEl>
                                          </p:spTgt>
                                        </p:tgtEl>
                                      </p:cBhvr>
                                    </p:animEffect>
                                  </p:childTnLst>
                                </p:cTn>
                              </p:par>
                            </p:childTnLst>
                          </p:cTn>
                        </p:par>
                        <p:par>
                          <p:cTn id="24" fill="hold">
                            <p:stCondLst>
                              <p:cond delay="2500"/>
                            </p:stCondLst>
                            <p:childTnLst>
                              <p:par>
                                <p:cTn id="25" presetID="10" presetClass="entr" fill="hold" grpId="1" nodeType="afterEffect">
                                  <p:stCondLst>
                                    <p:cond delay="0"/>
                                  </p:stCondLst>
                                  <p:iterate>
                                    <p:tmAbs val="0"/>
                                  </p:iterate>
                                  <p:childTnLst>
                                    <p:set>
                                      <p:cBhvr>
                                        <p:cTn id="26" fill="hold"/>
                                        <p:tgtEl>
                                          <p:spTgt spid="6945">
                                            <p:txEl>
                                              <p:pRg st="4" end="4"/>
                                            </p:txEl>
                                          </p:spTgt>
                                        </p:tgtEl>
                                        <p:attrNameLst>
                                          <p:attrName>style.visibility</p:attrName>
                                        </p:attrNameLst>
                                      </p:cBhvr>
                                      <p:to>
                                        <p:strVal val="visible"/>
                                      </p:to>
                                    </p:set>
                                    <p:animEffect transition="in" filter="fade">
                                      <p:cBhvr>
                                        <p:cTn id="27" dur="500"/>
                                        <p:tgtEl>
                                          <p:spTgt spid="6945">
                                            <p:txEl>
                                              <p:pRg st="4" end="4"/>
                                            </p:txEl>
                                          </p:spTgt>
                                        </p:tgtEl>
                                      </p:cBhvr>
                                    </p:animEffect>
                                  </p:childTnLst>
                                </p:cTn>
                              </p:par>
                            </p:childTnLst>
                          </p:cTn>
                        </p:par>
                        <p:par>
                          <p:cTn id="28" fill="hold">
                            <p:stCondLst>
                              <p:cond delay="3000"/>
                            </p:stCondLst>
                            <p:childTnLst>
                              <p:par>
                                <p:cTn id="29" presetID="10" presetClass="entr" fill="hold" grpId="1" nodeType="afterEffect">
                                  <p:stCondLst>
                                    <p:cond delay="0"/>
                                  </p:stCondLst>
                                  <p:iterate>
                                    <p:tmAbs val="0"/>
                                  </p:iterate>
                                  <p:childTnLst>
                                    <p:set>
                                      <p:cBhvr>
                                        <p:cTn id="30" fill="hold"/>
                                        <p:tgtEl>
                                          <p:spTgt spid="6945">
                                            <p:txEl>
                                              <p:pRg st="5" end="5"/>
                                            </p:txEl>
                                          </p:spTgt>
                                        </p:tgtEl>
                                        <p:attrNameLst>
                                          <p:attrName>style.visibility</p:attrName>
                                        </p:attrNameLst>
                                      </p:cBhvr>
                                      <p:to>
                                        <p:strVal val="visible"/>
                                      </p:to>
                                    </p:set>
                                    <p:animEffect transition="in" filter="fade">
                                      <p:cBhvr>
                                        <p:cTn id="31" dur="500"/>
                                        <p:tgtEl>
                                          <p:spTgt spid="694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fill="hold" grpId="2" nodeType="clickEffect">
                                  <p:stCondLst>
                                    <p:cond delay="0"/>
                                  </p:stCondLst>
                                  <p:iterate>
                                    <p:tmAbs val="0"/>
                                  </p:iterate>
                                  <p:childTnLst>
                                    <p:set>
                                      <p:cBhvr>
                                        <p:cTn id="35" fill="hold"/>
                                        <p:tgtEl>
                                          <p:spTgt spid="6948"/>
                                        </p:tgtEl>
                                        <p:attrNameLst>
                                          <p:attrName>style.visibility</p:attrName>
                                        </p:attrNameLst>
                                      </p:cBhvr>
                                      <p:to>
                                        <p:strVal val="visible"/>
                                      </p:to>
                                    </p:set>
                                    <p:animEffect transition="in" filter="fade">
                                      <p:cBhvr>
                                        <p:cTn id="36" dur="500"/>
                                        <p:tgtEl>
                                          <p:spTgt spid="6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5" grpId="1" build="p" animBg="1" advAuto="0"/>
      <p:bldP spid="6948" grpId="2" animBg="1" advAuto="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51" name="Rectangle 2"/>
          <p:cNvSpPr txBox="1">
            <a:spLocks noGrp="1"/>
          </p:cNvSpPr>
          <p:nvPr>
            <p:ph type="title"/>
          </p:nvPr>
        </p:nvSpPr>
        <p:spPr>
          <a:prstGeom prst="rect">
            <a:avLst/>
          </a:prstGeom>
        </p:spPr>
        <p:txBody>
          <a:bodyPr>
            <a:normAutofit fontScale="90000"/>
          </a:bodyPr>
          <a:lstStyle>
            <a:lvl1pPr>
              <a:defRPr sz="4000" b="1">
                <a:solidFill>
                  <a:srgbClr val="FFCC00"/>
                </a:solidFill>
                <a:latin typeface="Eras Bold ITC"/>
                <a:ea typeface="Eras Bold ITC"/>
                <a:cs typeface="Eras Bold ITC"/>
                <a:sym typeface="Eras Bold ITC"/>
              </a:defRPr>
            </a:lvl1pPr>
          </a:lstStyle>
          <a:p>
            <a:r>
              <a:t>Carácter Poético en los Nombres Primitivos</a:t>
            </a:r>
          </a:p>
        </p:txBody>
      </p:sp>
      <p:sp>
        <p:nvSpPr>
          <p:cNvPr id="6952" name="Rectangle 4"/>
          <p:cNvSpPr txBox="1">
            <a:spLocks noGrp="1"/>
          </p:cNvSpPr>
          <p:nvPr>
            <p:ph type="body" sz="quarter" idx="1"/>
          </p:nvPr>
        </p:nvSpPr>
        <p:spPr>
          <a:xfrm>
            <a:off x="1320800" y="2438400"/>
            <a:ext cx="4648200" cy="3429000"/>
          </a:xfrm>
          <a:prstGeom prst="rect">
            <a:avLst/>
          </a:prstGeom>
        </p:spPr>
        <p:txBody>
          <a:bodyPr lIns="45719" tIns="45720" rIns="45719" bIns="45720" anchor="t">
            <a:normAutofit/>
          </a:bodyPr>
          <a:lstStyle/>
          <a:p>
            <a:pPr marL="297815" indent="-297815" defTabSz="795527">
              <a:lnSpc>
                <a:spcPct val="90000"/>
              </a:lnSpc>
              <a:spcBef>
                <a:spcPts val="600"/>
              </a:spcBef>
              <a:buSzTx/>
              <a:buNone/>
              <a:defRPr sz="2784">
                <a:solidFill>
                  <a:srgbClr val="FFFF99"/>
                </a:solidFill>
                <a:effectLst>
                  <a:outerShdw blurRad="33147" dist="33147" dir="2700000" rotWithShape="0">
                    <a:srgbClr val="000000"/>
                  </a:outerShdw>
                </a:effectLst>
                <a:latin typeface="HebrewTh"/>
                <a:ea typeface="HebrewTh"/>
                <a:cs typeface="HebrewTh"/>
                <a:sym typeface="HebrewTh"/>
              </a:defRPr>
            </a:pPr>
            <a:r>
              <a:rPr lang="en-US" sz="2800" dirty="0" err="1"/>
              <a:t>אדם</a:t>
            </a:r>
            <a:r>
              <a:rPr lang="en-US" sz="2750" dirty="0">
                <a:latin typeface="HebrewTh"/>
                <a:sym typeface="Comic Sans MS"/>
              </a:rPr>
              <a:t> </a:t>
            </a:r>
            <a:r>
              <a:rPr sz="2050" dirty="0">
                <a:latin typeface="Comic Sans MS"/>
                <a:ea typeface="Comic Sans MS"/>
                <a:cs typeface="Comic Sans MS"/>
                <a:sym typeface="Comic Sans MS"/>
              </a:rPr>
              <a:t>(Adán = </a:t>
            </a:r>
            <a:r>
              <a:rPr sz="2050" dirty="0" err="1">
                <a:latin typeface="Comic Sans MS"/>
                <a:ea typeface="Comic Sans MS"/>
                <a:cs typeface="Comic Sans MS"/>
                <a:sym typeface="Comic Sans MS"/>
              </a:rPr>
              <a:t>creatura</a:t>
            </a:r>
            <a:r>
              <a:rPr sz="2050" dirty="0">
                <a:latin typeface="Comic Sans MS"/>
                <a:ea typeface="Comic Sans MS"/>
                <a:cs typeface="Comic Sans MS"/>
                <a:sym typeface="Comic Sans MS"/>
              </a:rPr>
              <a:t> de tierra)</a:t>
            </a:r>
            <a:endParaRPr lang="en-US" sz="2050" dirty="0"/>
          </a:p>
          <a:p>
            <a:pPr marL="297815" indent="-297815" defTabSz="795527">
              <a:lnSpc>
                <a:spcPct val="90000"/>
              </a:lnSpc>
              <a:spcBef>
                <a:spcPts val="600"/>
              </a:spcBef>
              <a:buSzTx/>
              <a:buNone/>
              <a:defRPr sz="2784">
                <a:solidFill>
                  <a:srgbClr val="FFFF99"/>
                </a:solidFill>
                <a:effectLst>
                  <a:outerShdw blurRad="33147" dist="33147" dir="2700000" rotWithShape="0">
                    <a:srgbClr val="000000"/>
                  </a:outerShdw>
                </a:effectLst>
                <a:latin typeface="HebrewTh"/>
                <a:ea typeface="HebrewTh"/>
                <a:cs typeface="HebrewTh"/>
                <a:sym typeface="HebrewTh"/>
              </a:defRPr>
            </a:pPr>
            <a:r>
              <a:rPr lang="en-US" sz="2800" dirty="0" err="1"/>
              <a:t>חוה</a:t>
            </a:r>
            <a:r>
              <a:rPr lang="en-US" sz="2050" dirty="0">
                <a:latin typeface="Comic Sans MS"/>
                <a:sym typeface="Comic Sans MS"/>
              </a:rPr>
              <a:t> </a:t>
            </a:r>
            <a:r>
              <a:rPr sz="2050" dirty="0">
                <a:latin typeface="Comic Sans MS"/>
                <a:ea typeface="Comic Sans MS"/>
                <a:cs typeface="Comic Sans MS"/>
                <a:sym typeface="Comic Sans MS"/>
              </a:rPr>
              <a:t>(Eva = </a:t>
            </a:r>
            <a:r>
              <a:rPr sz="2050" dirty="0" err="1">
                <a:latin typeface="Comic Sans MS"/>
                <a:ea typeface="Comic Sans MS"/>
                <a:cs typeface="Comic Sans MS"/>
                <a:sym typeface="Comic Sans MS"/>
              </a:rPr>
              <a:t>vida</a:t>
            </a:r>
            <a:r>
              <a:rPr sz="2050" dirty="0">
                <a:latin typeface="Comic Sans MS"/>
                <a:ea typeface="Comic Sans MS"/>
                <a:cs typeface="Comic Sans MS"/>
                <a:sym typeface="Comic Sans MS"/>
              </a:rPr>
              <a:t>)</a:t>
            </a:r>
            <a:endParaRPr sz="2050" dirty="0">
              <a:latin typeface="Comic Sans MS"/>
              <a:ea typeface="Comic Sans MS"/>
              <a:cs typeface="Comic Sans MS"/>
            </a:endParaRPr>
          </a:p>
          <a:p>
            <a:pPr marL="297815" indent="-297815" defTabSz="795527">
              <a:lnSpc>
                <a:spcPct val="90000"/>
              </a:lnSpc>
              <a:spcBef>
                <a:spcPts val="600"/>
              </a:spcBef>
              <a:buSzTx/>
              <a:buNone/>
              <a:defRPr sz="2784">
                <a:solidFill>
                  <a:srgbClr val="FFFF99"/>
                </a:solidFill>
                <a:effectLst>
                  <a:outerShdw blurRad="33147" dist="33147" dir="2700000" rotWithShape="0">
                    <a:srgbClr val="000000"/>
                  </a:outerShdw>
                </a:effectLst>
                <a:latin typeface="HebrewTh"/>
                <a:ea typeface="HebrewTh"/>
                <a:cs typeface="HebrewTh"/>
                <a:sym typeface="HebrewTh"/>
              </a:defRPr>
            </a:pPr>
            <a:r>
              <a:rPr lang="en-US" sz="2800" dirty="0" err="1"/>
              <a:t>קין</a:t>
            </a:r>
            <a:r>
              <a:rPr lang="en-US" sz="2050" dirty="0">
                <a:latin typeface="Comic Sans MS"/>
                <a:sym typeface="Comic Sans MS"/>
              </a:rPr>
              <a:t> </a:t>
            </a:r>
            <a:r>
              <a:rPr sz="2050" dirty="0">
                <a:latin typeface="Comic Sans MS"/>
                <a:ea typeface="Comic Sans MS"/>
                <a:cs typeface="Comic Sans MS"/>
                <a:sym typeface="Comic Sans MS"/>
              </a:rPr>
              <a:t>(Caín = </a:t>
            </a:r>
            <a:r>
              <a:rPr sz="2050" dirty="0" err="1">
                <a:latin typeface="Comic Sans MS"/>
                <a:ea typeface="Comic Sans MS"/>
                <a:cs typeface="Comic Sans MS"/>
                <a:sym typeface="Comic Sans MS"/>
              </a:rPr>
              <a:t>adquirir</a:t>
            </a:r>
            <a:r>
              <a:rPr sz="2050" dirty="0">
                <a:latin typeface="Comic Sans MS"/>
                <a:ea typeface="Comic Sans MS"/>
                <a:cs typeface="Comic Sans MS"/>
                <a:sym typeface="Comic Sans MS"/>
              </a:rPr>
              <a:t>, </a:t>
            </a:r>
            <a:r>
              <a:rPr sz="2050" dirty="0" err="1">
                <a:latin typeface="Comic Sans MS"/>
                <a:ea typeface="Comic Sans MS"/>
                <a:cs typeface="Comic Sans MS"/>
                <a:sym typeface="Comic Sans MS"/>
              </a:rPr>
              <a:t>falsificador</a:t>
            </a:r>
            <a:r>
              <a:rPr sz="2050" dirty="0">
                <a:latin typeface="Comic Sans MS"/>
                <a:ea typeface="Comic Sans MS"/>
                <a:cs typeface="Comic Sans MS"/>
                <a:sym typeface="Comic Sans MS"/>
              </a:rPr>
              <a:t>)</a:t>
            </a:r>
            <a:endParaRPr sz="2050" dirty="0">
              <a:latin typeface="Comic Sans MS"/>
              <a:ea typeface="Comic Sans MS"/>
              <a:cs typeface="Comic Sans MS"/>
            </a:endParaRPr>
          </a:p>
          <a:p>
            <a:pPr marL="297815" indent="-297815" defTabSz="795527">
              <a:lnSpc>
                <a:spcPct val="90000"/>
              </a:lnSpc>
              <a:spcBef>
                <a:spcPts val="600"/>
              </a:spcBef>
              <a:buSzTx/>
              <a:buNone/>
              <a:defRPr sz="2784">
                <a:solidFill>
                  <a:srgbClr val="FFFF99"/>
                </a:solidFill>
                <a:effectLst>
                  <a:outerShdw blurRad="33147" dist="33147" dir="2700000" rotWithShape="0">
                    <a:srgbClr val="000000"/>
                  </a:outerShdw>
                </a:effectLst>
                <a:latin typeface="HebrewTh"/>
                <a:ea typeface="HebrewTh"/>
                <a:cs typeface="HebrewTh"/>
                <a:sym typeface="HebrewTh"/>
              </a:defRPr>
            </a:pPr>
            <a:r>
              <a:rPr lang="en-US" sz="2800" dirty="0" err="1">
                <a:ea typeface="Comic Sans MS"/>
                <a:sym typeface="Comic Sans MS"/>
              </a:rPr>
              <a:t>הבל</a:t>
            </a:r>
            <a:r>
              <a:rPr lang="en-US" sz="2050" dirty="0">
                <a:latin typeface="HebrewTh"/>
                <a:ea typeface="Comic Sans MS"/>
                <a:sym typeface="Comic Sans MS"/>
              </a:rPr>
              <a:t> </a:t>
            </a:r>
            <a:r>
              <a:rPr sz="2050" dirty="0">
                <a:latin typeface="Comic Sans MS"/>
                <a:ea typeface="Comic Sans MS"/>
                <a:cs typeface="Comic Sans MS"/>
                <a:sym typeface="Comic Sans MS"/>
              </a:rPr>
              <a:t>(Abel = vapor)</a:t>
            </a:r>
            <a:endParaRPr lang="en-US" sz="2050" dirty="0">
              <a:latin typeface="Comic Sans MS"/>
              <a:ea typeface="Comic Sans MS"/>
              <a:sym typeface="Comic Sans MS"/>
            </a:endParaRPr>
          </a:p>
          <a:p>
            <a:pPr marL="297815" indent="-297815" defTabSz="795527">
              <a:lnSpc>
                <a:spcPct val="90000"/>
              </a:lnSpc>
              <a:spcBef>
                <a:spcPts val="600"/>
              </a:spcBef>
              <a:buSzTx/>
              <a:buNone/>
              <a:defRPr sz="2784">
                <a:solidFill>
                  <a:srgbClr val="FFFF99"/>
                </a:solidFill>
                <a:effectLst>
                  <a:outerShdw blurRad="33147" dist="33147" dir="2700000" rotWithShape="0">
                    <a:srgbClr val="000000"/>
                  </a:outerShdw>
                </a:effectLst>
                <a:latin typeface="HebrewTh"/>
                <a:ea typeface="HebrewTh"/>
                <a:cs typeface="HebrewTh"/>
                <a:sym typeface="HebrewTh"/>
              </a:defRPr>
            </a:pPr>
            <a:r>
              <a:rPr lang="en-US" sz="2800" dirty="0" err="1">
                <a:ea typeface="Comic Sans MS"/>
                <a:sym typeface="Comic Sans MS"/>
              </a:rPr>
              <a:t>נוד</a:t>
            </a:r>
            <a:r>
              <a:rPr lang="en-US" sz="2050" dirty="0">
                <a:latin typeface="HebrewTh"/>
                <a:ea typeface="Comic Sans MS"/>
                <a:sym typeface="Comic Sans MS"/>
              </a:rPr>
              <a:t> </a:t>
            </a:r>
            <a:r>
              <a:rPr sz="2050" dirty="0">
                <a:latin typeface="Comic Sans MS"/>
                <a:ea typeface="Comic Sans MS"/>
                <a:cs typeface="Comic Sans MS"/>
                <a:sym typeface="Comic Sans MS"/>
              </a:rPr>
              <a:t>(Nod = sin </a:t>
            </a:r>
            <a:r>
              <a:rPr sz="2050" dirty="0" err="1">
                <a:latin typeface="Comic Sans MS"/>
                <a:ea typeface="Comic Sans MS"/>
                <a:cs typeface="Comic Sans MS"/>
                <a:sym typeface="Comic Sans MS"/>
              </a:rPr>
              <a:t>hogar</a:t>
            </a:r>
            <a:r>
              <a:rPr sz="2050" dirty="0">
                <a:latin typeface="Comic Sans MS"/>
                <a:ea typeface="Comic Sans MS"/>
                <a:cs typeface="Comic Sans MS"/>
                <a:sym typeface="Comic Sans MS"/>
              </a:rPr>
              <a:t>)</a:t>
            </a:r>
            <a:endParaRPr lang="en-US" sz="2050" dirty="0">
              <a:latin typeface="Comic Sans MS"/>
            </a:endParaRPr>
          </a:p>
          <a:p>
            <a:pPr marL="297815" indent="-297815" defTabSz="795527">
              <a:lnSpc>
                <a:spcPct val="90000"/>
              </a:lnSpc>
              <a:spcBef>
                <a:spcPts val="600"/>
              </a:spcBef>
              <a:buSzTx/>
              <a:buNone/>
              <a:defRPr sz="2784">
                <a:solidFill>
                  <a:srgbClr val="FFFF99"/>
                </a:solidFill>
                <a:effectLst>
                  <a:outerShdw blurRad="33147" dist="33147" dir="2700000" rotWithShape="0">
                    <a:srgbClr val="000000"/>
                  </a:outerShdw>
                </a:effectLst>
                <a:latin typeface="HebrewTh"/>
                <a:ea typeface="HebrewTh"/>
                <a:cs typeface="HebrewTh"/>
                <a:sym typeface="HebrewTh"/>
              </a:defRPr>
            </a:pPr>
            <a:r>
              <a:rPr lang="en-US" sz="2800" dirty="0" err="1"/>
              <a:t>שת</a:t>
            </a:r>
            <a:r>
              <a:rPr lang="en-US" sz="2050" dirty="0">
                <a:latin typeface="Comic Sans MS"/>
                <a:sym typeface="Comic Sans MS"/>
              </a:rPr>
              <a:t> </a:t>
            </a:r>
            <a:r>
              <a:rPr sz="2050" dirty="0">
                <a:latin typeface="Comic Sans MS"/>
                <a:ea typeface="Comic Sans MS"/>
                <a:cs typeface="Comic Sans MS"/>
                <a:sym typeface="Comic Sans MS"/>
              </a:rPr>
              <a:t>(Set = granted)</a:t>
            </a:r>
            <a:endParaRPr sz="2050" dirty="0">
              <a:latin typeface="Comic Sans MS"/>
              <a:ea typeface="Comic Sans MS"/>
              <a:cs typeface="Comic Sans MS"/>
            </a:endParaRPr>
          </a:p>
        </p:txBody>
      </p:sp>
      <p:grpSp>
        <p:nvGrpSpPr>
          <p:cNvPr id="6955" name="Rectangle 5"/>
          <p:cNvGrpSpPr/>
          <p:nvPr/>
        </p:nvGrpSpPr>
        <p:grpSpPr>
          <a:xfrm>
            <a:off x="6324600" y="1676400"/>
            <a:ext cx="4114800" cy="4953000"/>
            <a:chOff x="0" y="0"/>
            <a:chExt cx="4114800" cy="4953000"/>
          </a:xfrm>
        </p:grpSpPr>
        <p:sp>
          <p:nvSpPr>
            <p:cNvPr id="6953" name="Rectangle"/>
            <p:cNvSpPr/>
            <p:nvPr/>
          </p:nvSpPr>
          <p:spPr>
            <a:xfrm>
              <a:off x="0" y="0"/>
              <a:ext cx="4114800" cy="4953000"/>
            </a:xfrm>
            <a:prstGeom prst="rect">
              <a:avLst/>
            </a:prstGeom>
            <a:solidFill>
              <a:srgbClr val="DDDDDD"/>
            </a:solidFill>
            <a:ln w="12700" cap="flat">
              <a:solidFill>
                <a:srgbClr val="FFFFFF"/>
              </a:solidFill>
              <a:prstDash val="solid"/>
              <a:miter lim="800000"/>
            </a:ln>
            <a:effectLst/>
          </p:spPr>
          <p:txBody>
            <a:bodyPr wrap="square" lIns="45719" tIns="45719" rIns="45719" bIns="45719" numCol="1" anchor="t">
              <a:noAutofit/>
            </a:bodyPr>
            <a:lstStyle/>
            <a:p>
              <a:pPr marL="342900" indent="-342900" defTabSz="914400">
                <a:lnSpc>
                  <a:spcPct val="90000"/>
                </a:lnSpc>
                <a:spcBef>
                  <a:spcPts val="700"/>
                </a:spcBef>
                <a:defRPr sz="32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6954" name="La línea poética de la historia……"/>
            <p:cNvSpPr txBox="1"/>
            <p:nvPr/>
          </p:nvSpPr>
          <p:spPr>
            <a:xfrm>
              <a:off x="52069" y="6350"/>
              <a:ext cx="4010661" cy="4940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342900" indent="-342900" defTabSz="914400">
                <a:lnSpc>
                  <a:spcPct val="90000"/>
                </a:lnSpc>
                <a:spcBef>
                  <a:spcPts val="700"/>
                </a:spcBef>
                <a:defRPr sz="3200" b="1">
                  <a:solidFill>
                    <a:srgbClr val="333300"/>
                  </a:solidFill>
                  <a:latin typeface="Eras Demi ITC"/>
                  <a:ea typeface="Eras Demi ITC"/>
                  <a:cs typeface="Eras Demi ITC"/>
                  <a:sym typeface="Eras Demi ITC"/>
                </a:defRPr>
              </a:pPr>
              <a:r>
                <a:t>La línea poética de la historia…</a:t>
              </a:r>
              <a:endParaRPr>
                <a:solidFill>
                  <a:srgbClr val="FFFFFF"/>
                </a:solidFill>
                <a:effectLst>
                  <a:outerShdw blurRad="38100" dist="38100" dir="2700000" rotWithShape="0">
                    <a:srgbClr val="000000"/>
                  </a:outerShdw>
                </a:effectLst>
                <a:latin typeface="Arial"/>
                <a:ea typeface="Arial"/>
                <a:cs typeface="Arial"/>
                <a:sym typeface="Arial"/>
              </a:endParaRPr>
            </a:p>
            <a:p>
              <a:pPr marL="342900" indent="-342900" defTabSz="914400">
                <a:lnSpc>
                  <a:spcPct val="90000"/>
                </a:lnSpc>
                <a:spcBef>
                  <a:spcPts val="700"/>
                </a:spcBef>
                <a:defRPr sz="800" b="1">
                  <a:solidFill>
                    <a:srgbClr val="333300"/>
                  </a:solidFill>
                  <a:latin typeface="Eras Demi ITC"/>
                  <a:ea typeface="Eras Demi ITC"/>
                  <a:cs typeface="Eras Demi ITC"/>
                  <a:sym typeface="Eras Demi ITC"/>
                </a:defRPr>
              </a:pPr>
              <a:endParaRPr>
                <a:solidFill>
                  <a:srgbClr val="FFFFFF"/>
                </a:solidFill>
                <a:effectLst>
                  <a:outerShdw blurRad="38100" dist="38100" dir="2700000" rotWithShape="0">
                    <a:srgbClr val="000000"/>
                  </a:outerShdw>
                </a:effectLst>
                <a:latin typeface="Arial"/>
                <a:ea typeface="Arial"/>
                <a:cs typeface="Arial"/>
                <a:sym typeface="Arial"/>
              </a:endParaRPr>
            </a:p>
            <a:p>
              <a:pPr marL="342900" indent="-342900" defTabSz="914400">
                <a:lnSpc>
                  <a:spcPct val="90000"/>
                </a:lnSpc>
                <a:spcBef>
                  <a:spcPts val="500"/>
                </a:spcBef>
                <a:defRPr sz="2400" b="1" i="1">
                  <a:solidFill>
                    <a:srgbClr val="333300"/>
                  </a:solidFill>
                  <a:latin typeface="Arial"/>
                  <a:ea typeface="Arial"/>
                  <a:cs typeface="Arial"/>
                  <a:sym typeface="Arial"/>
                </a:defRPr>
              </a:pPr>
              <a:r>
                <a:t>	…to the Soil-Creature and his wife, Life, were born Acquire and Vapor. When Vapor was murdered by Acquire, Acquire was banished to the land of homelessness. Later, Soil-Creature and Life had another child, named Granted.</a:t>
              </a:r>
            </a:p>
          </p:txBody>
        </p:sp>
      </p:grpSp>
      <p:sp>
        <p:nvSpPr>
          <p:cNvPr id="6956" name="Slide Number Placeholder 1"/>
          <p:cNvSpPr txBox="1">
            <a:spLocks noGrp="1"/>
          </p:cNvSpPr>
          <p:nvPr>
            <p:ph type="sldNum" sz="quarter" idx="2"/>
          </p:nvPr>
        </p:nvSpPr>
        <p:spPr>
          <a:xfrm>
            <a:off x="11393551" y="6248400"/>
            <a:ext cx="188850"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6952">
                                            <p:bg/>
                                          </p:spTgt>
                                        </p:tgtEl>
                                        <p:attrNameLst>
                                          <p:attrName>style.visibility</p:attrName>
                                        </p:attrNameLst>
                                      </p:cBhvr>
                                      <p:to>
                                        <p:strVal val="visible"/>
                                      </p:to>
                                    </p:set>
                                    <p:animEffect transition="in" filter="fade">
                                      <p:cBhvr>
                                        <p:cTn id="7" dur="500"/>
                                        <p:tgtEl>
                                          <p:spTgt spid="6952">
                                            <p:bg/>
                                          </p:spTgt>
                                        </p:tgtEl>
                                      </p:cBhvr>
                                    </p:animEffect>
                                  </p:childTnLst>
                                </p:cTn>
                              </p:par>
                            </p:childTnLst>
                          </p:cTn>
                        </p:par>
                        <p:par>
                          <p:cTn id="8" fill="hold">
                            <p:stCondLst>
                              <p:cond delay="500"/>
                            </p:stCondLst>
                            <p:childTnLst>
                              <p:par>
                                <p:cTn id="9" presetID="10" presetClass="entr" presetSubtype="0" fill="hold" grpId="1" nodeType="afterEffect">
                                  <p:stCondLst>
                                    <p:cond delay="0"/>
                                  </p:stCondLst>
                                  <p:iterate>
                                    <p:tmAbs val="0"/>
                                  </p:iterate>
                                  <p:childTnLst>
                                    <p:set>
                                      <p:cBhvr>
                                        <p:cTn id="10" fill="hold"/>
                                        <p:tgtEl>
                                          <p:spTgt spid="6952">
                                            <p:txEl>
                                              <p:pRg st="0" end="0"/>
                                            </p:txEl>
                                          </p:spTgt>
                                        </p:tgtEl>
                                        <p:attrNameLst>
                                          <p:attrName>style.visibility</p:attrName>
                                        </p:attrNameLst>
                                      </p:cBhvr>
                                      <p:to>
                                        <p:strVal val="visible"/>
                                      </p:to>
                                    </p:set>
                                    <p:animEffect transition="in" filter="fade">
                                      <p:cBhvr>
                                        <p:cTn id="11" dur="500"/>
                                        <p:tgtEl>
                                          <p:spTgt spid="6952">
                                            <p:txEl>
                                              <p:pRg st="0" end="0"/>
                                            </p:txEl>
                                          </p:spTgt>
                                        </p:tgtEl>
                                      </p:cBhvr>
                                    </p:animEffect>
                                  </p:childTnLst>
                                </p:cTn>
                              </p:par>
                            </p:childTnLst>
                          </p:cTn>
                        </p:par>
                        <p:par>
                          <p:cTn id="12" fill="hold">
                            <p:stCondLst>
                              <p:cond delay="1000"/>
                            </p:stCondLst>
                            <p:childTnLst>
                              <p:par>
                                <p:cTn id="13" presetID="10" presetClass="entr" fill="hold" grpId="1" nodeType="afterEffect">
                                  <p:stCondLst>
                                    <p:cond delay="0"/>
                                  </p:stCondLst>
                                  <p:iterate>
                                    <p:tmAbs val="0"/>
                                  </p:iterate>
                                  <p:childTnLst>
                                    <p:set>
                                      <p:cBhvr>
                                        <p:cTn id="14" fill="hold"/>
                                        <p:tgtEl>
                                          <p:spTgt spid="6952">
                                            <p:txEl>
                                              <p:pRg st="1" end="1"/>
                                            </p:txEl>
                                          </p:spTgt>
                                        </p:tgtEl>
                                        <p:attrNameLst>
                                          <p:attrName>style.visibility</p:attrName>
                                        </p:attrNameLst>
                                      </p:cBhvr>
                                      <p:to>
                                        <p:strVal val="visible"/>
                                      </p:to>
                                    </p:set>
                                    <p:animEffect transition="in" filter="fade">
                                      <p:cBhvr>
                                        <p:cTn id="15" dur="500"/>
                                        <p:tgtEl>
                                          <p:spTgt spid="6952">
                                            <p:txEl>
                                              <p:pRg st="1" end="1"/>
                                            </p:txEl>
                                          </p:spTgt>
                                        </p:tgtEl>
                                      </p:cBhvr>
                                    </p:animEffect>
                                  </p:childTnLst>
                                </p:cTn>
                              </p:par>
                            </p:childTnLst>
                          </p:cTn>
                        </p:par>
                        <p:par>
                          <p:cTn id="16" fill="hold">
                            <p:stCondLst>
                              <p:cond delay="1500"/>
                            </p:stCondLst>
                            <p:childTnLst>
                              <p:par>
                                <p:cTn id="17" presetID="10" presetClass="entr" fill="hold" grpId="1" nodeType="afterEffect">
                                  <p:stCondLst>
                                    <p:cond delay="0"/>
                                  </p:stCondLst>
                                  <p:iterate>
                                    <p:tmAbs val="0"/>
                                  </p:iterate>
                                  <p:childTnLst>
                                    <p:set>
                                      <p:cBhvr>
                                        <p:cTn id="18" fill="hold"/>
                                        <p:tgtEl>
                                          <p:spTgt spid="6952">
                                            <p:txEl>
                                              <p:pRg st="2" end="2"/>
                                            </p:txEl>
                                          </p:spTgt>
                                        </p:tgtEl>
                                        <p:attrNameLst>
                                          <p:attrName>style.visibility</p:attrName>
                                        </p:attrNameLst>
                                      </p:cBhvr>
                                      <p:to>
                                        <p:strVal val="visible"/>
                                      </p:to>
                                    </p:set>
                                    <p:animEffect transition="in" filter="fade">
                                      <p:cBhvr>
                                        <p:cTn id="19" dur="500"/>
                                        <p:tgtEl>
                                          <p:spTgt spid="6952">
                                            <p:txEl>
                                              <p:pRg st="2" end="2"/>
                                            </p:txEl>
                                          </p:spTgt>
                                        </p:tgtEl>
                                      </p:cBhvr>
                                    </p:animEffect>
                                  </p:childTnLst>
                                </p:cTn>
                              </p:par>
                            </p:childTnLst>
                          </p:cTn>
                        </p:par>
                        <p:par>
                          <p:cTn id="20" fill="hold">
                            <p:stCondLst>
                              <p:cond delay="2000"/>
                            </p:stCondLst>
                            <p:childTnLst>
                              <p:par>
                                <p:cTn id="21" presetID="10" presetClass="entr" fill="hold" grpId="1" nodeType="afterEffect">
                                  <p:stCondLst>
                                    <p:cond delay="0"/>
                                  </p:stCondLst>
                                  <p:iterate>
                                    <p:tmAbs val="0"/>
                                  </p:iterate>
                                  <p:childTnLst>
                                    <p:set>
                                      <p:cBhvr>
                                        <p:cTn id="22" fill="hold"/>
                                        <p:tgtEl>
                                          <p:spTgt spid="6952">
                                            <p:txEl>
                                              <p:pRg st="3" end="3"/>
                                            </p:txEl>
                                          </p:spTgt>
                                        </p:tgtEl>
                                        <p:attrNameLst>
                                          <p:attrName>style.visibility</p:attrName>
                                        </p:attrNameLst>
                                      </p:cBhvr>
                                      <p:to>
                                        <p:strVal val="visible"/>
                                      </p:to>
                                    </p:set>
                                    <p:animEffect transition="in" filter="fade">
                                      <p:cBhvr>
                                        <p:cTn id="23" dur="500"/>
                                        <p:tgtEl>
                                          <p:spTgt spid="6952">
                                            <p:txEl>
                                              <p:pRg st="3" end="3"/>
                                            </p:txEl>
                                          </p:spTgt>
                                        </p:tgtEl>
                                      </p:cBhvr>
                                    </p:animEffect>
                                  </p:childTnLst>
                                </p:cTn>
                              </p:par>
                            </p:childTnLst>
                          </p:cTn>
                        </p:par>
                        <p:par>
                          <p:cTn id="24" fill="hold">
                            <p:stCondLst>
                              <p:cond delay="2500"/>
                            </p:stCondLst>
                            <p:childTnLst>
                              <p:par>
                                <p:cTn id="25" presetID="10" presetClass="entr" fill="hold" grpId="1" nodeType="afterEffect">
                                  <p:stCondLst>
                                    <p:cond delay="0"/>
                                  </p:stCondLst>
                                  <p:iterate>
                                    <p:tmAbs val="0"/>
                                  </p:iterate>
                                  <p:childTnLst>
                                    <p:set>
                                      <p:cBhvr>
                                        <p:cTn id="26" fill="hold"/>
                                        <p:tgtEl>
                                          <p:spTgt spid="6952">
                                            <p:txEl>
                                              <p:pRg st="4" end="4"/>
                                            </p:txEl>
                                          </p:spTgt>
                                        </p:tgtEl>
                                        <p:attrNameLst>
                                          <p:attrName>style.visibility</p:attrName>
                                        </p:attrNameLst>
                                      </p:cBhvr>
                                      <p:to>
                                        <p:strVal val="visible"/>
                                      </p:to>
                                    </p:set>
                                    <p:animEffect transition="in" filter="fade">
                                      <p:cBhvr>
                                        <p:cTn id="27" dur="500"/>
                                        <p:tgtEl>
                                          <p:spTgt spid="6952">
                                            <p:txEl>
                                              <p:pRg st="4" end="4"/>
                                            </p:txEl>
                                          </p:spTgt>
                                        </p:tgtEl>
                                      </p:cBhvr>
                                    </p:animEffect>
                                  </p:childTnLst>
                                </p:cTn>
                              </p:par>
                            </p:childTnLst>
                          </p:cTn>
                        </p:par>
                        <p:par>
                          <p:cTn id="28" fill="hold">
                            <p:stCondLst>
                              <p:cond delay="3000"/>
                            </p:stCondLst>
                            <p:childTnLst>
                              <p:par>
                                <p:cTn id="29" presetID="10" presetClass="entr" fill="hold" grpId="1" nodeType="afterEffect">
                                  <p:stCondLst>
                                    <p:cond delay="0"/>
                                  </p:stCondLst>
                                  <p:iterate>
                                    <p:tmAbs val="0"/>
                                  </p:iterate>
                                  <p:childTnLst>
                                    <p:set>
                                      <p:cBhvr>
                                        <p:cTn id="30" fill="hold"/>
                                        <p:tgtEl>
                                          <p:spTgt spid="6952">
                                            <p:txEl>
                                              <p:pRg st="5" end="5"/>
                                            </p:txEl>
                                          </p:spTgt>
                                        </p:tgtEl>
                                        <p:attrNameLst>
                                          <p:attrName>style.visibility</p:attrName>
                                        </p:attrNameLst>
                                      </p:cBhvr>
                                      <p:to>
                                        <p:strVal val="visible"/>
                                      </p:to>
                                    </p:set>
                                    <p:animEffect transition="in" filter="fade">
                                      <p:cBhvr>
                                        <p:cTn id="31" dur="500"/>
                                        <p:tgtEl>
                                          <p:spTgt spid="695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fill="hold" grpId="2" nodeType="clickEffect">
                                  <p:stCondLst>
                                    <p:cond delay="0"/>
                                  </p:stCondLst>
                                  <p:iterate>
                                    <p:tmAbs val="0"/>
                                  </p:iterate>
                                  <p:childTnLst>
                                    <p:set>
                                      <p:cBhvr>
                                        <p:cTn id="35" fill="hold"/>
                                        <p:tgtEl>
                                          <p:spTgt spid="6955"/>
                                        </p:tgtEl>
                                        <p:attrNameLst>
                                          <p:attrName>style.visibility</p:attrName>
                                        </p:attrNameLst>
                                      </p:cBhvr>
                                      <p:to>
                                        <p:strVal val="visible"/>
                                      </p:to>
                                    </p:set>
                                    <p:animEffect transition="in" filter="fade">
                                      <p:cBhvr>
                                        <p:cTn id="36" dur="500"/>
                                        <p:tgtEl>
                                          <p:spTgt spid="6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2" grpId="1" build="p" animBg="1" advAuto="0"/>
      <p:bldP spid="6955" grpId="2" animBg="1" advAuto="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8" name="Rectangle 2"/>
          <p:cNvSpPr txBox="1">
            <a:spLocks noGrp="1"/>
          </p:cNvSpPr>
          <p:nvPr>
            <p:ph type="title"/>
          </p:nvPr>
        </p:nvSpPr>
        <p:spPr>
          <a:xfrm>
            <a:off x="1981200" y="152401"/>
            <a:ext cx="8229600" cy="1139826"/>
          </a:xfrm>
          <a:prstGeom prst="rect">
            <a:avLst/>
          </a:prstGeom>
        </p:spPr>
        <p:txBody>
          <a:bodyPr lIns="45719" tIns="45720" rIns="45719" bIns="45720" anchor="ctr">
            <a:normAutofit/>
          </a:bodyPr>
          <a:lstStyle/>
          <a:p>
            <a:pPr defTabSz="713231">
              <a:defRPr sz="3432">
                <a:solidFill>
                  <a:srgbClr val="00FFFF"/>
                </a:solidFill>
                <a:effectLst>
                  <a:outerShdw blurRad="29717" dist="29717" dir="2700000" rotWithShape="0">
                    <a:srgbClr val="000000"/>
                  </a:outerShdw>
                </a:effectLst>
                <a:latin typeface="Narkisim"/>
                <a:ea typeface="Narkisim"/>
                <a:cs typeface="Narkisim"/>
                <a:sym typeface="Narkisim"/>
              </a:defRPr>
            </a:pPr>
            <a:r>
              <a:rPr sz="3400" dirty="0"/>
              <a:t>Work</a:t>
            </a:r>
          </a:p>
          <a:p>
            <a:pPr defTabSz="713231">
              <a:defRPr sz="3432">
                <a:solidFill>
                  <a:srgbClr val="00FFFF"/>
                </a:solidFill>
                <a:effectLst>
                  <a:outerShdw blurRad="29717" dist="29717" dir="2700000" rotWithShape="0">
                    <a:srgbClr val="000000"/>
                  </a:outerShdw>
                </a:effectLst>
                <a:latin typeface="Narkisim"/>
                <a:ea typeface="Narkisim"/>
                <a:cs typeface="Narkisim"/>
                <a:sym typeface="Narkisim"/>
              </a:defRPr>
            </a:pPr>
            <a:r>
              <a:rPr sz="3400" dirty="0" err="1">
                <a:solidFill>
                  <a:schemeClr val="accent5">
                    <a:lumMod val="20000"/>
                    <a:lumOff val="80000"/>
                  </a:schemeClr>
                </a:solidFill>
              </a:rPr>
              <a:t>Trabajo</a:t>
            </a:r>
          </a:p>
        </p:txBody>
      </p:sp>
      <p:sp>
        <p:nvSpPr>
          <p:cNvPr id="6959" name="Rectangle 3"/>
          <p:cNvSpPr txBox="1">
            <a:spLocks noGrp="1"/>
          </p:cNvSpPr>
          <p:nvPr>
            <p:ph type="body" idx="1"/>
          </p:nvPr>
        </p:nvSpPr>
        <p:spPr>
          <a:xfrm>
            <a:off x="736600" y="1371600"/>
            <a:ext cx="11171148" cy="5029200"/>
          </a:xfrm>
          <a:prstGeom prst="rect">
            <a:avLst/>
          </a:prstGeom>
        </p:spPr>
        <p:txBody>
          <a:bodyPr lIns="45719" tIns="45720" rIns="45719" bIns="45720" anchor="t">
            <a:normAutofit/>
          </a:bodyPr>
          <a:lstStyle/>
          <a:p>
            <a:pPr>
              <a:lnSpc>
                <a:spcPct val="90000"/>
              </a:lnSpc>
              <a:spcBef>
                <a:spcPts val="600"/>
              </a:spcBef>
              <a:buSzTx/>
              <a:buFont typeface="Wingdings"/>
              <a:buNone/>
              <a:defRPr sz="2800" b="1">
                <a:solidFill>
                  <a:srgbClr val="FF9900"/>
                </a:solidFill>
              </a:defRPr>
            </a:pPr>
            <a:r>
              <a:rPr dirty="0"/>
              <a:t>Eden is the setting for human life to be lived in harmony with God.</a:t>
            </a:r>
            <a:r>
              <a:rPr dirty="0">
                <a:solidFill>
                  <a:srgbClr val="FAEDA2"/>
                </a:solidFill>
              </a:rPr>
              <a:t> / El Edén es </a:t>
            </a:r>
            <a:r>
              <a:rPr dirty="0" err="1">
                <a:solidFill>
                  <a:srgbClr val="FAEDA2"/>
                </a:solidFill>
              </a:rPr>
              <a:t>el</a:t>
            </a:r>
            <a:r>
              <a:rPr dirty="0">
                <a:solidFill>
                  <a:srgbClr val="FAEDA2"/>
                </a:solidFill>
              </a:rPr>
              <a:t> </a:t>
            </a:r>
            <a:r>
              <a:rPr dirty="0" err="1">
                <a:solidFill>
                  <a:srgbClr val="FAEDA2"/>
                </a:solidFill>
              </a:rPr>
              <a:t>escenario</a:t>
            </a:r>
            <a:r>
              <a:rPr dirty="0">
                <a:solidFill>
                  <a:srgbClr val="FAEDA2"/>
                </a:solidFill>
              </a:rPr>
              <a:t> para que la </a:t>
            </a:r>
            <a:r>
              <a:rPr dirty="0" err="1">
                <a:solidFill>
                  <a:srgbClr val="FAEDA2"/>
                </a:solidFill>
              </a:rPr>
              <a:t>vida</a:t>
            </a:r>
            <a:r>
              <a:rPr dirty="0">
                <a:solidFill>
                  <a:srgbClr val="FAEDA2"/>
                </a:solidFill>
              </a:rPr>
              <a:t> </a:t>
            </a:r>
            <a:r>
              <a:rPr dirty="0" err="1">
                <a:solidFill>
                  <a:srgbClr val="FAEDA2"/>
                </a:solidFill>
              </a:rPr>
              <a:t>humana</a:t>
            </a:r>
            <a:r>
              <a:rPr dirty="0">
                <a:solidFill>
                  <a:srgbClr val="FAEDA2"/>
                </a:solidFill>
              </a:rPr>
              <a:t> se viva </a:t>
            </a:r>
            <a:r>
              <a:rPr dirty="0" err="1">
                <a:solidFill>
                  <a:srgbClr val="FAEDA2"/>
                </a:solidFill>
              </a:rPr>
              <a:t>en</a:t>
            </a:r>
            <a:r>
              <a:rPr dirty="0">
                <a:solidFill>
                  <a:srgbClr val="FAEDA2"/>
                </a:solidFill>
              </a:rPr>
              <a:t> </a:t>
            </a:r>
            <a:r>
              <a:rPr dirty="0" err="1">
                <a:solidFill>
                  <a:srgbClr val="FAEDA2"/>
                </a:solidFill>
              </a:rPr>
              <a:t>armonía</a:t>
            </a:r>
            <a:r>
              <a:rPr dirty="0">
                <a:solidFill>
                  <a:srgbClr val="FAEDA2"/>
                </a:solidFill>
              </a:rPr>
              <a:t> con Dios.</a:t>
            </a:r>
          </a:p>
          <a:p>
            <a:pPr marL="742950" lvl="1" indent="-285750">
              <a:lnSpc>
                <a:spcPct val="90000"/>
              </a:lnSpc>
              <a:spcBef>
                <a:spcPts val="500"/>
              </a:spcBef>
              <a:defRPr sz="2400" i="1"/>
            </a:pPr>
            <a:r>
              <a:rPr dirty="0">
                <a:solidFill>
                  <a:srgbClr val="FFFF00"/>
                </a:solidFill>
              </a:rPr>
              <a:t>The garden was good for food (2:9), though at this early period humans were not meat-eaters (cf. 9:3).</a:t>
            </a:r>
            <a:r>
              <a:rPr dirty="0"/>
              <a:t> / El </a:t>
            </a:r>
            <a:r>
              <a:rPr dirty="0" err="1"/>
              <a:t>huerto</a:t>
            </a:r>
            <a:r>
              <a:rPr dirty="0"/>
              <a:t> era bueno para comer (2:9), </a:t>
            </a:r>
            <a:r>
              <a:rPr dirty="0" err="1"/>
              <a:t>aunque</a:t>
            </a:r>
            <a:r>
              <a:rPr dirty="0"/>
              <a:t> </a:t>
            </a:r>
            <a:r>
              <a:rPr dirty="0" err="1"/>
              <a:t>en</a:t>
            </a:r>
            <a:r>
              <a:rPr dirty="0"/>
              <a:t> </a:t>
            </a:r>
            <a:r>
              <a:rPr dirty="0" err="1"/>
              <a:t>este</a:t>
            </a:r>
            <a:r>
              <a:rPr dirty="0"/>
              <a:t> </a:t>
            </a:r>
            <a:r>
              <a:rPr dirty="0" err="1"/>
              <a:t>período</a:t>
            </a:r>
            <a:r>
              <a:rPr dirty="0"/>
              <a:t> </a:t>
            </a:r>
            <a:r>
              <a:rPr dirty="0" err="1"/>
              <a:t>primitivo</a:t>
            </a:r>
            <a:r>
              <a:rPr dirty="0"/>
              <a:t> </a:t>
            </a:r>
            <a:r>
              <a:rPr dirty="0" err="1"/>
              <a:t>los</a:t>
            </a:r>
            <a:r>
              <a:rPr dirty="0"/>
              <a:t> </a:t>
            </a:r>
            <a:r>
              <a:rPr dirty="0" err="1"/>
              <a:t>humanos</a:t>
            </a:r>
            <a:r>
              <a:rPr dirty="0"/>
              <a:t> no </a:t>
            </a:r>
            <a:r>
              <a:rPr dirty="0" err="1"/>
              <a:t>eran</a:t>
            </a:r>
            <a:r>
              <a:rPr dirty="0"/>
              <a:t> </a:t>
            </a:r>
            <a:r>
              <a:rPr dirty="0" err="1"/>
              <a:t>carnívoros</a:t>
            </a:r>
            <a:r>
              <a:rPr dirty="0"/>
              <a:t> (cf. 9:3).</a:t>
            </a:r>
            <a:endParaRPr sz="2800" dirty="0"/>
          </a:p>
          <a:p>
            <a:pPr marL="742950" lvl="1" indent="-285750">
              <a:lnSpc>
                <a:spcPct val="90000"/>
              </a:lnSpc>
              <a:spcBef>
                <a:spcPts val="500"/>
              </a:spcBef>
              <a:defRPr sz="2400" i="1"/>
            </a:pPr>
            <a:r>
              <a:rPr dirty="0">
                <a:solidFill>
                  <a:srgbClr val="FFFF00"/>
                </a:solidFill>
              </a:rPr>
              <a:t>The human was placed in the garden to “work” it (2:15); hence, work was NOT part of the curse, but endemic to humans made in the divine image.</a:t>
            </a:r>
            <a:r>
              <a:rPr dirty="0"/>
              <a:t> / El </a:t>
            </a:r>
            <a:r>
              <a:rPr dirty="0" err="1"/>
              <a:t>humano</a:t>
            </a:r>
            <a:r>
              <a:rPr dirty="0"/>
              <a:t> </a:t>
            </a:r>
            <a:r>
              <a:rPr dirty="0" err="1"/>
              <a:t>fue</a:t>
            </a:r>
            <a:r>
              <a:rPr dirty="0"/>
              <a:t> </a:t>
            </a:r>
            <a:r>
              <a:rPr dirty="0" err="1"/>
              <a:t>colocado</a:t>
            </a:r>
            <a:r>
              <a:rPr dirty="0"/>
              <a:t> </a:t>
            </a:r>
            <a:r>
              <a:rPr dirty="0" err="1"/>
              <a:t>en</a:t>
            </a:r>
            <a:r>
              <a:rPr dirty="0"/>
              <a:t> </a:t>
            </a:r>
            <a:r>
              <a:rPr dirty="0" err="1"/>
              <a:t>el</a:t>
            </a:r>
            <a:r>
              <a:rPr dirty="0"/>
              <a:t> </a:t>
            </a:r>
            <a:r>
              <a:rPr dirty="0" err="1"/>
              <a:t>jardín</a:t>
            </a:r>
            <a:r>
              <a:rPr dirty="0"/>
              <a:t> para “</a:t>
            </a:r>
            <a:r>
              <a:rPr dirty="0" err="1"/>
              <a:t>trabajarlo</a:t>
            </a:r>
            <a:r>
              <a:rPr dirty="0"/>
              <a:t>” (2:15); </a:t>
            </a:r>
            <a:r>
              <a:rPr dirty="0" err="1"/>
              <a:t>por</a:t>
            </a:r>
            <a:r>
              <a:rPr dirty="0"/>
              <a:t> lo tanto, </a:t>
            </a:r>
            <a:r>
              <a:rPr dirty="0" err="1"/>
              <a:t>el</a:t>
            </a:r>
            <a:r>
              <a:rPr dirty="0"/>
              <a:t> </a:t>
            </a:r>
            <a:r>
              <a:rPr dirty="0" err="1"/>
              <a:t>trabajo</a:t>
            </a:r>
            <a:r>
              <a:rPr dirty="0"/>
              <a:t> NO era </a:t>
            </a:r>
            <a:r>
              <a:rPr dirty="0" err="1"/>
              <a:t>parte</a:t>
            </a:r>
            <a:r>
              <a:rPr dirty="0"/>
              <a:t> de la </a:t>
            </a:r>
            <a:r>
              <a:rPr dirty="0" err="1"/>
              <a:t>maldición</a:t>
            </a:r>
            <a:r>
              <a:rPr dirty="0"/>
              <a:t>, </a:t>
            </a:r>
            <a:r>
              <a:rPr dirty="0" err="1"/>
              <a:t>sino</a:t>
            </a:r>
            <a:r>
              <a:rPr dirty="0"/>
              <a:t> </a:t>
            </a:r>
            <a:r>
              <a:rPr dirty="0" err="1"/>
              <a:t>endémico</a:t>
            </a:r>
            <a:r>
              <a:rPr dirty="0"/>
              <a:t> de </a:t>
            </a:r>
            <a:r>
              <a:rPr dirty="0" err="1"/>
              <a:t>los</a:t>
            </a:r>
            <a:r>
              <a:rPr dirty="0"/>
              <a:t> </a:t>
            </a:r>
            <a:r>
              <a:rPr dirty="0" err="1"/>
              <a:t>humanos</a:t>
            </a:r>
            <a:r>
              <a:rPr dirty="0"/>
              <a:t> </a:t>
            </a:r>
            <a:r>
              <a:rPr dirty="0" err="1"/>
              <a:t>creados</a:t>
            </a:r>
            <a:r>
              <a:rPr dirty="0"/>
              <a:t> a la imagen </a:t>
            </a:r>
            <a:r>
              <a:rPr dirty="0" err="1"/>
              <a:t>divina</a:t>
            </a:r>
            <a:r>
              <a:rPr dirty="0"/>
              <a:t>.</a:t>
            </a:r>
          </a:p>
        </p:txBody>
      </p:sp>
      <p:sp>
        <p:nvSpPr>
          <p:cNvPr id="6960"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959">
                                            <p:bg/>
                                          </p:spTgt>
                                        </p:tgtEl>
                                        <p:attrNameLst>
                                          <p:attrName>style.visibility</p:attrName>
                                        </p:attrNameLst>
                                      </p:cBhvr>
                                      <p:to>
                                        <p:strVal val="visible"/>
                                      </p:to>
                                    </p:set>
                                    <p:anim calcmode="lin" valueType="num">
                                      <p:cBhvr>
                                        <p:cTn id="7" dur="500" fill="hold"/>
                                        <p:tgtEl>
                                          <p:spTgt spid="6959">
                                            <p:bg/>
                                          </p:spTgt>
                                        </p:tgtEl>
                                        <p:attrNameLst>
                                          <p:attrName>ppt_w</p:attrName>
                                        </p:attrNameLst>
                                      </p:cBhvr>
                                      <p:tavLst>
                                        <p:tav tm="0">
                                          <p:val>
                                            <p:fltVal val="0"/>
                                          </p:val>
                                        </p:tav>
                                        <p:tav tm="100000">
                                          <p:val>
                                            <p:strVal val="#ppt_w"/>
                                          </p:val>
                                        </p:tav>
                                      </p:tavLst>
                                    </p:anim>
                                    <p:anim calcmode="lin" valueType="num">
                                      <p:cBhvr>
                                        <p:cTn id="8" dur="500" fill="hold"/>
                                        <p:tgtEl>
                                          <p:spTgt spid="695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959">
                                            <p:txEl>
                                              <p:pRg st="0" end="0"/>
                                            </p:txEl>
                                          </p:spTgt>
                                        </p:tgtEl>
                                        <p:attrNameLst>
                                          <p:attrName>style.visibility</p:attrName>
                                        </p:attrNameLst>
                                      </p:cBhvr>
                                      <p:to>
                                        <p:strVal val="visible"/>
                                      </p:to>
                                    </p:set>
                                    <p:anim calcmode="lin" valueType="num">
                                      <p:cBhvr>
                                        <p:cTn id="11" dur="500" fill="hold"/>
                                        <p:tgtEl>
                                          <p:spTgt spid="695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959">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6959">
                                            <p:txEl>
                                              <p:pRg st="1" end="1"/>
                                            </p:txEl>
                                          </p:spTgt>
                                        </p:tgtEl>
                                        <p:attrNameLst>
                                          <p:attrName>style.visibility</p:attrName>
                                        </p:attrNameLst>
                                      </p:cBhvr>
                                      <p:to>
                                        <p:strVal val="visible"/>
                                      </p:to>
                                    </p:set>
                                    <p:anim calcmode="lin" valueType="num">
                                      <p:cBhvr>
                                        <p:cTn id="15" dur="500" fill="hold"/>
                                        <p:tgtEl>
                                          <p:spTgt spid="6959">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6959">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0"/>
                                  </p:stCondLst>
                                  <p:iterate>
                                    <p:tmAbs val="0"/>
                                  </p:iterate>
                                  <p:childTnLst>
                                    <p:set>
                                      <p:cBhvr>
                                        <p:cTn id="18" fill="hold"/>
                                        <p:tgtEl>
                                          <p:spTgt spid="6959">
                                            <p:txEl>
                                              <p:pRg st="2" end="2"/>
                                            </p:txEl>
                                          </p:spTgt>
                                        </p:tgtEl>
                                        <p:attrNameLst>
                                          <p:attrName>style.visibility</p:attrName>
                                        </p:attrNameLst>
                                      </p:cBhvr>
                                      <p:to>
                                        <p:strVal val="visible"/>
                                      </p:to>
                                    </p:set>
                                    <p:anim calcmode="lin" valueType="num">
                                      <p:cBhvr>
                                        <p:cTn id="19" dur="500" fill="hold"/>
                                        <p:tgtEl>
                                          <p:spTgt spid="69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95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9" grpId="1" build="p" animBg="1" advAuto="0"/>
    </p:bldLst>
  </p:timing>
</p:sld>
</file>

<file path=ppt/theme/theme1.xml><?xml version="1.0" encoding="utf-8"?>
<a:theme xmlns:a="http://schemas.openxmlformats.org/drawingml/2006/main" name="Gallery">
  <a:themeElements>
    <a:clrScheme name="Gallery">
      <a:dk1>
        <a:srgbClr val="000000"/>
      </a:dk1>
      <a:lt1>
        <a:srgbClr val="232323"/>
      </a:lt1>
      <a:dk2>
        <a:srgbClr val="A7A7A7"/>
      </a:dk2>
      <a:lt2>
        <a:srgbClr val="535353"/>
      </a:lt2>
      <a:accent1>
        <a:srgbClr val="B71E42"/>
      </a:accent1>
      <a:accent2>
        <a:srgbClr val="DE478E"/>
      </a:accent2>
      <a:accent3>
        <a:srgbClr val="BC72F0"/>
      </a:accent3>
      <a:accent4>
        <a:srgbClr val="795FAF"/>
      </a:accent4>
      <a:accent5>
        <a:srgbClr val="586EA6"/>
      </a:accent5>
      <a:accent6>
        <a:srgbClr val="6892A0"/>
      </a:accent6>
      <a:hlink>
        <a:srgbClr val="0000FF"/>
      </a:hlink>
      <a:folHlink>
        <a:srgbClr val="FF00FF"/>
      </a:folHlink>
    </a:clrScheme>
    <a:fontScheme name="Gallery">
      <a:majorFont>
        <a:latin typeface="Helvetica"/>
        <a:ea typeface="Helvetica"/>
        <a:cs typeface="Helvetica"/>
      </a:majorFont>
      <a:minorFont>
        <a:latin typeface="Calibri"/>
        <a:ea typeface="Calibri"/>
        <a:cs typeface="Calibri"/>
      </a:minorFont>
    </a:fontScheme>
    <a:fmtScheme name="Galle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it">
  <a:themeElements>
    <a:clrScheme name="Slit 10">
      <a:dk1>
        <a:srgbClr val="8C0000"/>
      </a:dk1>
      <a:lt1>
        <a:srgbClr val="FFFFFF"/>
      </a:lt1>
      <a:dk2>
        <a:srgbClr val="260000"/>
      </a:dk2>
      <a:lt2>
        <a:srgbClr val="FFFFCC"/>
      </a:lt2>
      <a:accent1>
        <a:srgbClr val="FF3300"/>
      </a:accent1>
      <a:accent2>
        <a:srgbClr val="BE7960"/>
      </a:accent2>
      <a:accent3>
        <a:srgbClr val="A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10">
        <a:dk1>
          <a:srgbClr val="8C0000"/>
        </a:dk1>
        <a:lt1>
          <a:srgbClr val="FFFFFF"/>
        </a:lt1>
        <a:dk2>
          <a:srgbClr val="260000"/>
        </a:dk2>
        <a:lt2>
          <a:srgbClr val="FFFFCC"/>
        </a:lt2>
        <a:accent1>
          <a:srgbClr val="FF3300"/>
        </a:accent1>
        <a:accent2>
          <a:srgbClr val="BE7960"/>
        </a:accent2>
        <a:accent3>
          <a:srgbClr val="A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nter_Template_AS - v5.potx" id="{C015AB26-ADC1-4682-970F-344546D64786}" vid="{6C8412DC-6F53-4CDC-BBD3-B7ECD0054166}"/>
    </a:ext>
  </a:extLst>
</a:theme>
</file>

<file path=ppt/theme/theme6.xml><?xml version="1.0" encoding="utf-8"?>
<a:theme xmlns:a="http://schemas.openxmlformats.org/drawingml/2006/main" name="Globe">
  <a:themeElements>
    <a:clrScheme name="Globe 9">
      <a:dk1>
        <a:srgbClr val="5F4545"/>
      </a:dk1>
      <a:lt1>
        <a:srgbClr val="FFFFFF"/>
      </a:lt1>
      <a:dk2>
        <a:srgbClr val="4D3939"/>
      </a:dk2>
      <a:lt2>
        <a:srgbClr val="FFFFCC"/>
      </a:lt2>
      <a:accent1>
        <a:srgbClr val="CC6600"/>
      </a:accent1>
      <a:accent2>
        <a:srgbClr val="924C0C"/>
      </a:accent2>
      <a:accent3>
        <a:srgbClr val="B2AEAE"/>
      </a:accent3>
      <a:accent4>
        <a:srgbClr val="DADADA"/>
      </a:accent4>
      <a:accent5>
        <a:srgbClr val="E2B8AA"/>
      </a:accent5>
      <a:accent6>
        <a:srgbClr val="84440A"/>
      </a:accent6>
      <a:hlink>
        <a:srgbClr val="CFD375"/>
      </a:hlink>
      <a:folHlink>
        <a:srgbClr val="98BB91"/>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
      <a:clrScheme name="Globe 9">
        <a:dk1>
          <a:srgbClr val="5F4545"/>
        </a:dk1>
        <a:lt1>
          <a:srgbClr val="FFFFFF"/>
        </a:lt1>
        <a:dk2>
          <a:srgbClr val="4D3939"/>
        </a:dk2>
        <a:lt2>
          <a:srgbClr val="FFFFCC"/>
        </a:lt2>
        <a:accent1>
          <a:srgbClr val="CC6600"/>
        </a:accent1>
        <a:accent2>
          <a:srgbClr val="924C0C"/>
        </a:accent2>
        <a:accent3>
          <a:srgbClr val="B2AEAE"/>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Gallery">
  <a:themeElements>
    <a:clrScheme name="Gallery">
      <a:dk1>
        <a:srgbClr val="000000"/>
      </a:dk1>
      <a:lt1>
        <a:srgbClr val="FFFFFF"/>
      </a:lt1>
      <a:dk2>
        <a:srgbClr val="A7A7A7"/>
      </a:dk2>
      <a:lt2>
        <a:srgbClr val="535353"/>
      </a:lt2>
      <a:accent1>
        <a:srgbClr val="B71E42"/>
      </a:accent1>
      <a:accent2>
        <a:srgbClr val="DE478E"/>
      </a:accent2>
      <a:accent3>
        <a:srgbClr val="BC72F0"/>
      </a:accent3>
      <a:accent4>
        <a:srgbClr val="795FAF"/>
      </a:accent4>
      <a:accent5>
        <a:srgbClr val="586EA6"/>
      </a:accent5>
      <a:accent6>
        <a:srgbClr val="6892A0"/>
      </a:accent6>
      <a:hlink>
        <a:srgbClr val="0000FF"/>
      </a:hlink>
      <a:folHlink>
        <a:srgbClr val="FF00FF"/>
      </a:folHlink>
    </a:clrScheme>
    <a:fontScheme name="Gallery">
      <a:majorFont>
        <a:latin typeface="Helvetica"/>
        <a:ea typeface="Helvetica"/>
        <a:cs typeface="Helvetica"/>
      </a:majorFont>
      <a:minorFont>
        <a:latin typeface="Calibri"/>
        <a:ea typeface="Calibri"/>
        <a:cs typeface="Calibri"/>
      </a:minorFont>
    </a:fontScheme>
    <a:fmtScheme name="Galle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265</TotalTime>
  <Words>32720</Words>
  <Application>Microsoft Office PowerPoint</Application>
  <PresentationFormat>Widescreen</PresentationFormat>
  <Paragraphs>1898</Paragraphs>
  <Slides>264</Slides>
  <Notes>2</Notes>
  <HiddenSlides>1</HiddenSlides>
  <MMClips>0</MMClips>
  <ScaleCrop>false</ScaleCrop>
  <HeadingPairs>
    <vt:vector size="6" baseType="variant">
      <vt:variant>
        <vt:lpstr>Fonts Used</vt:lpstr>
      </vt:variant>
      <vt:variant>
        <vt:i4>33</vt:i4>
      </vt:variant>
      <vt:variant>
        <vt:lpstr>Theme</vt:lpstr>
      </vt:variant>
      <vt:variant>
        <vt:i4>6</vt:i4>
      </vt:variant>
      <vt:variant>
        <vt:lpstr>Slide Titles</vt:lpstr>
      </vt:variant>
      <vt:variant>
        <vt:i4>264</vt:i4>
      </vt:variant>
    </vt:vector>
  </HeadingPairs>
  <TitlesOfParts>
    <vt:vector size="303" baseType="lpstr">
      <vt:lpstr>Agency FB</vt:lpstr>
      <vt:lpstr>Book Antiqua</vt:lpstr>
      <vt:lpstr>Wingdings</vt:lpstr>
      <vt:lpstr>Monotype Corsiva</vt:lpstr>
      <vt:lpstr>Berlin Sans FB Demi</vt:lpstr>
      <vt:lpstr>Lucida Sans Unicode</vt:lpstr>
      <vt:lpstr>Eras Demi ITC</vt:lpstr>
      <vt:lpstr>Haettenschweiler</vt:lpstr>
      <vt:lpstr>Times New Roman</vt:lpstr>
      <vt:lpstr>Calibri</vt:lpstr>
      <vt:lpstr>Mistral</vt:lpstr>
      <vt:lpstr>Tahoma</vt:lpstr>
      <vt:lpstr>Arial Narrow</vt:lpstr>
      <vt:lpstr>Franklin Gothic Medium</vt:lpstr>
      <vt:lpstr>Arial Black</vt:lpstr>
      <vt:lpstr>Brush Script MT Italic</vt:lpstr>
      <vt:lpstr>Wingdings 2</vt:lpstr>
      <vt:lpstr>Freestyle Script</vt:lpstr>
      <vt:lpstr>Verdana</vt:lpstr>
      <vt:lpstr>HebrewTh</vt:lpstr>
      <vt:lpstr>Wide Latin</vt:lpstr>
      <vt:lpstr>Lucida Sans</vt:lpstr>
      <vt:lpstr>Calibri Light</vt:lpstr>
      <vt:lpstr>Arial</vt:lpstr>
      <vt:lpstr>Comic Sans MS</vt:lpstr>
      <vt:lpstr>Corbel</vt:lpstr>
      <vt:lpstr>Gill Sans</vt:lpstr>
      <vt:lpstr>Cooper Black</vt:lpstr>
      <vt:lpstr>Eras Bold ITC</vt:lpstr>
      <vt:lpstr>Gill Sans MT</vt:lpstr>
      <vt:lpstr>Impact</vt:lpstr>
      <vt:lpstr>Matura MT Script Capitals</vt:lpstr>
      <vt:lpstr>Carlito</vt:lpstr>
      <vt:lpstr>Gallery</vt:lpstr>
      <vt:lpstr>Orbit</vt:lpstr>
      <vt:lpstr>1_Slit</vt:lpstr>
      <vt:lpstr>Textured</vt:lpstr>
      <vt:lpstr>Office Theme</vt:lpstr>
      <vt:lpstr>Globe</vt:lpstr>
      <vt:lpstr>PowerPoint Presentation</vt:lpstr>
      <vt:lpstr>PowerPoint Presentation</vt:lpstr>
      <vt:lpstr>THE HEBREW BIBLE (Old Testament) Three Collections</vt:lpstr>
      <vt:lpstr>LA BIBLIA HEBREA (Antiguo Testamento) Tres Colecciones</vt:lpstr>
      <vt:lpstr>The Text of the Hebrew Bible</vt:lpstr>
      <vt:lpstr>El Texto de la Biblia Hebrea</vt:lpstr>
      <vt:lpstr>Supplements to the Masoretic Text</vt:lpstr>
      <vt:lpstr>Suplementos al Texto Masorético</vt:lpstr>
      <vt:lpstr>TEXTS and TRANSLATIONS (NRSV notes)</vt:lpstr>
      <vt:lpstr>TEXTOS y TRADUCCIONES (Notas de la NRSV)</vt:lpstr>
      <vt:lpstr>PowerPoint Presentation</vt:lpstr>
      <vt:lpstr>PowerPoint Presentation</vt:lpstr>
      <vt:lpstr>PowerPoint Presentation</vt:lpstr>
      <vt:lpstr>PowerPoint Presentation</vt:lpstr>
      <vt:lpstr> Ancient Writing</vt:lpstr>
      <vt:lpstr> Escrituras Antiguas</vt:lpstr>
      <vt:lpstr>Abraham’s Family</vt:lpstr>
      <vt:lpstr>La Familia de Abraham</vt:lpstr>
      <vt:lpstr>The Language of Israel In and Out of Egypt</vt:lpstr>
      <vt:lpstr>El Language de Israel dentro y fuera de Egipto</vt:lpstr>
      <vt:lpstr>The Emergence of Bible Hebrew</vt:lpstr>
      <vt:lpstr>La Emergencia del Hebreo Bíblico</vt:lpstr>
      <vt:lpstr>Gezer Calendar</vt:lpstr>
      <vt:lpstr>Calendar de Gezer</vt:lpstr>
      <vt:lpstr>Standardization</vt:lpstr>
      <vt:lpstr>Estandarización</vt:lpstr>
      <vt:lpstr>The Form of Hebrew Writing</vt:lpstr>
      <vt:lpstr>La Forma del Hebreo Escrito</vt:lpstr>
      <vt:lpstr>The Isaiah Scroll (Dead Sea Scrolls, 1QIsaa) El rollo de Isaías (Rollos del Mar Muerto, 1QIsaa)</vt:lpstr>
      <vt:lpstr>PowerPoint Presentation</vt:lpstr>
      <vt:lpstr>All Human Language is Culturally Conditioned and Idiomatic, including Hebrew</vt:lpstr>
      <vt:lpstr>Todo Lenguaje Humano está condicionado de forma Cultural e Idiomática, incluyendo el Hebreo</vt:lpstr>
      <vt:lpstr>Reading an Ancient Text</vt:lpstr>
      <vt:lpstr>Leyendo un Texto Antiguo</vt:lpstr>
      <vt:lpstr>The Reader as Interpreter</vt:lpstr>
      <vt:lpstr>El Lector como un Intérprete</vt:lpstr>
      <vt:lpstr>Genre</vt:lpstr>
      <vt:lpstr>Género</vt:lpstr>
      <vt:lpstr>Historical Narrative Narrativa Histórica</vt:lpstr>
      <vt:lpstr>The Bible’s Stories</vt:lpstr>
      <vt:lpstr>Las Historias de la Biblia</vt:lpstr>
      <vt:lpstr>What Stories Do</vt:lpstr>
      <vt:lpstr>Lo que las Historias hacen</vt:lpstr>
      <vt:lpstr>The Macro Story (meta-narrative)</vt:lpstr>
      <vt:lpstr>La Historia Macro (meta-narrativa)</vt:lpstr>
      <vt:lpstr>The Unfinished Macro Story</vt:lpstr>
      <vt:lpstr>La Historia Macro sin Terminar </vt:lpstr>
      <vt:lpstr>Micro Stories</vt:lpstr>
      <vt:lpstr>Micro Historias</vt:lpstr>
      <vt:lpstr>Five Common Components in a Story</vt:lpstr>
      <vt:lpstr>Cinco Componentes Comunes en una Historia</vt:lpstr>
      <vt:lpstr>The Narrator</vt:lpstr>
      <vt:lpstr>El Narrador</vt:lpstr>
      <vt:lpstr>The Plot</vt:lpstr>
      <vt:lpstr>La Trama</vt:lpstr>
      <vt:lpstr>The Characters</vt:lpstr>
      <vt:lpstr>Los Personajes</vt:lpstr>
      <vt:lpstr>The Scene</vt:lpstr>
      <vt:lpstr>La Escena</vt:lpstr>
      <vt:lpstr>The Dialogue</vt:lpstr>
      <vt:lpstr>El Diálogo </vt:lpstr>
      <vt:lpstr>Law  Ley</vt:lpstr>
      <vt:lpstr>Law in the Ancient Near East</vt:lpstr>
      <vt:lpstr>Ley en el Antiguo Oriente Próximo </vt:lpstr>
      <vt:lpstr>Some Case Law Comparisons Between Moses' Law and Hammurabi's Code Algunas comparaciones entre las leyes de Moisés y el código de ley de Hamurabi</vt:lpstr>
      <vt:lpstr>PowerPoint Presentation</vt:lpstr>
      <vt:lpstr>Examples of Apodictic Law: Commandment 7  EJEMPLOS DE LEY APODICTICA: MANDAMIENTOS 7</vt:lpstr>
      <vt:lpstr>Examples of Apodictic Law: Commandment 8  EJEMPLOS DE LEY APODICTICA: MANDAMIENTOS 8</vt:lpstr>
      <vt:lpstr>Poetry Poesía</vt:lpstr>
      <vt:lpstr>Hebrew Poetry / Poesía Hebrea</vt:lpstr>
      <vt:lpstr>Some features of Hebrew poetry are nearly impossible to reproduce in a second language. Algunas características de la poesía hebrea son casi imposibles de reproducir en un segundo idioma.</vt:lpstr>
      <vt:lpstr>Synonymous or Congruent Parallelism (symmetrical) Paralelismo Sinónimo o Congruente (simétrico) (A1, A2 // A1, A2, etc.)</vt:lpstr>
      <vt:lpstr>Antithetic Parallelism (Assymetrical) Paralelismo Antitético (Asimétrico) (A1, A2// -A1, -A2, etc.)</vt:lpstr>
      <vt:lpstr>Staircase Parallelism (the sentence is started, then interrupted, then started again)  Paralelismo de Escalera (la oración comienza, luego se interrumpe y luego comienza de nuevo) (AbA)</vt:lpstr>
      <vt:lpstr>Chiasm (inverted) / Quiasma (invertido) (ABA, ABBA, ABCBA, ABCDEDCBA, etc.)</vt:lpstr>
      <vt:lpstr>Acrostics (successive lines begin with the letters of the alphabet in order) א  ב  ג  ד  ה  ו  ז  ח  ט  י  כ  ל  מ  נ  ס  ע  פ  צ  ק  ר  ש ת</vt:lpstr>
      <vt:lpstr>Acrósticos (las líneas sucesivas comienzan con las letras del alfabeto en orden)  א  ב  ג  ד  ה  ו  ז  ח  ט  י  כ  ל  מ  נ  ס  ע  פ  צ  ק  ר  ש  ת</vt:lpstr>
      <vt:lpstr>Wisdom Sabiduría</vt:lpstr>
      <vt:lpstr>Persons of Wisdom Personas de Sabiduría </vt:lpstr>
      <vt:lpstr>Wisdom in the Ancient Near East Sabiduría en el Antiguo Cercano Oriente</vt:lpstr>
      <vt:lpstr>Wisdom in the Ancient Near East Sabiduría en el Antiguo Cercano Oriente</vt:lpstr>
      <vt:lpstr>ANE Wisdom Literature Literatura sapiencial del ACO</vt:lpstr>
      <vt:lpstr>PowerPoint Presentation</vt:lpstr>
      <vt:lpstr>PowerPoint Presentation</vt:lpstr>
      <vt:lpstr>PowerPoint Presentation</vt:lpstr>
      <vt:lpstr>PowerPoint Presentation</vt:lpstr>
      <vt:lpstr>Two Basic Types Dos tipos Básicos biblical wisdom literature falls generally into two categories la sabiduría Bíblica generalmente cae en dos categorías</vt:lpstr>
      <vt:lpstr>PowerPoint Presentation</vt:lpstr>
      <vt:lpstr>The Fount of Wisdom La Fuente de la Sabiduría</vt:lpstr>
      <vt:lpstr>PowerPoint Presentation</vt:lpstr>
      <vt:lpstr>Adam, the Prototype Failed Human Adam, el prototipo de humano fallido</vt:lpstr>
      <vt:lpstr>Imago Dei</vt:lpstr>
      <vt:lpstr>Imago Dei</vt:lpstr>
      <vt:lpstr>The Biblical Language of Humanness El lenguaje Bíblico de la Humanidad</vt:lpstr>
      <vt:lpstr>Humans &amp; Gender / Humanos &amp; Género 1:1—2:4a</vt:lpstr>
      <vt:lpstr>The Creation of Humankind / La Creación de la Humanidad</vt:lpstr>
      <vt:lpstr>Poetic Character in the Primeval Family Names</vt:lpstr>
      <vt:lpstr>Carácter Poético en los Nombres Primitivos</vt:lpstr>
      <vt:lpstr>Work Trabajo</vt:lpstr>
      <vt:lpstr>Responsibility Resposabilidad</vt:lpstr>
      <vt:lpstr>The Aftermath / Las Secuelas</vt:lpstr>
      <vt:lpstr>Abraham, the Prototype for Faith and Faithfulness Abraham, el Prototipo de la Fe y la Fidelidad</vt:lpstr>
      <vt:lpstr>Historical Background / Antecedentes históricos</vt:lpstr>
      <vt:lpstr>PowerPoint Presentation</vt:lpstr>
      <vt:lpstr>PowerPoint Presentation</vt:lpstr>
      <vt:lpstr>PowerPoint Presentation</vt:lpstr>
      <vt:lpstr>Theophanies / Teofanías …Yahweh appeared to Abram…so he built an altar there… / …Jehová se le apareció a Abram… entonces construyó un altar ahí… (12:7)</vt:lpstr>
      <vt:lpstr>Tents and Altars Tiendas y Altares</vt:lpstr>
      <vt:lpstr>Threats to God’s Promise of Offspring much of Genesis details the recurring threats to Yahweh’s promise of offsring to Abram</vt:lpstr>
      <vt:lpstr>Amenazas a la promesa de descendencia de Dios gran parte de Génesis detalla las amenazas recurrentes a la promesa de descendencia de Yahweh a Abram</vt:lpstr>
      <vt:lpstr>Abram in Egypt Abram en Egipto (12:10-20)</vt:lpstr>
      <vt:lpstr>Abram and Lot Separate (13:1-18)</vt:lpstr>
      <vt:lpstr>Abram y Lot se separan (13:1-18)</vt:lpstr>
      <vt:lpstr>Slave Adoption</vt:lpstr>
      <vt:lpstr>Adopción de Esclavos</vt:lpstr>
      <vt:lpstr>Hagar’s Pregnancy / El Embarazo de Hagar (16)</vt:lpstr>
      <vt:lpstr>Clarification &amp; Obligation</vt:lpstr>
      <vt:lpstr>Clarificación &amp; Obligación</vt:lpstr>
      <vt:lpstr>The Promise is Fulfilled at Last (21)</vt:lpstr>
      <vt:lpstr>La Promesa se Cumple por Fin (21)</vt:lpstr>
      <vt:lpstr>The Akedah (the Binding) (22)</vt:lpstr>
      <vt:lpstr>El Akedah (la atadura) (22)</vt:lpstr>
      <vt:lpstr>NT Reflections on Abraham’s Faith</vt:lpstr>
      <vt:lpstr>Reflexiones del NT sobre la fe de Abraham</vt:lpstr>
      <vt:lpstr>Joseph, the Model for Forgiveness José, el Modelo para el Perdón</vt:lpstr>
      <vt:lpstr>Joseph’s Dreams / Los Sueños de José (37)</vt:lpstr>
      <vt:lpstr>The Sons of Israel Seek Grain in Egypt Los Hijos de Israel Buscan Grano en Egipto</vt:lpstr>
      <vt:lpstr>Joseph Meets His Brothers / José se Encuentra con sus Hermanos  (42)</vt:lpstr>
      <vt:lpstr>The Goblet in Benjamin’s Grain Sack / El Cáliz en el Saco de Grano de Benjamín</vt:lpstr>
      <vt:lpstr>Joseph’s Clever Ruse / La Estratagema Inteligente de José (44) </vt:lpstr>
      <vt:lpstr>The Brother’s Response La Respuesta de los Hermanos (45)</vt:lpstr>
      <vt:lpstr>The Character of Salvation-History El Carácter de la Salvación - Historia</vt:lpstr>
      <vt:lpstr>Moses, the First Pastor and Lawgiver Moisés, el primer pastor y legislador</vt:lpstr>
      <vt:lpstr>The Call of Moses (Ex. 3-4)</vt:lpstr>
      <vt:lpstr>El llamado de Moisés (Ex. 3-4)</vt:lpstr>
      <vt:lpstr>Moses</vt:lpstr>
      <vt:lpstr>Moisés</vt:lpstr>
      <vt:lpstr>The Commission / La Comisión </vt:lpstr>
      <vt:lpstr>The Reluctant Deliverer / El Libertador Reacio</vt:lpstr>
      <vt:lpstr>The Reluctant Deliverer / El Libertador Reacio</vt:lpstr>
      <vt:lpstr>Back to Egypt / De Vuelta a Egipto</vt:lpstr>
      <vt:lpstr>The Contest Between Pharaoh and Yahweh</vt:lpstr>
      <vt:lpstr>La Contienda entre Faraón y Yahweh</vt:lpstr>
      <vt:lpstr>The Serpent Sign / El Signo de la Serpiente (7:8-13)</vt:lpstr>
      <vt:lpstr>The Final Plague is Announced / Se Anuncia la Plaga Final(11)</vt:lpstr>
      <vt:lpstr>The Tenth Plague / La Décima Plaga (12:1-32)</vt:lpstr>
      <vt:lpstr>The Tenth Plague / La Décima Plaga (12:1-32)</vt:lpstr>
      <vt:lpstr>The Expulsion from Egypt / La Expulsión de Egipto (Ex. 12:33-42)</vt:lpstr>
      <vt:lpstr>Crossing the Sea / Cruzando el Mar (Ex. 14:10-31)</vt:lpstr>
      <vt:lpstr>Egyptian Chariotry Carruajes Egipcios</vt:lpstr>
      <vt:lpstr>Mummy of Ramesses II Momia de Ramsés II</vt:lpstr>
      <vt:lpstr>The Song of the Sea / La Canción Del Mar (Ex. 15:1-21)</vt:lpstr>
      <vt:lpstr>PowerPoint Presentation</vt:lpstr>
      <vt:lpstr>The Calling of Israel (Ex. 19:1-9)</vt:lpstr>
      <vt:lpstr>El llamado de Israel (Ex. 19:1-9)</vt:lpstr>
      <vt:lpstr>Yahweh in the Midst of the Camp (Ex. 33:12-17)</vt:lpstr>
      <vt:lpstr>Yahvé en Medio del Campamento (Ex. 33:12-17)</vt:lpstr>
      <vt:lpstr>The Divine Face</vt:lpstr>
      <vt:lpstr>La Cara Divina</vt:lpstr>
      <vt:lpstr>The Great Theophany (Ex. 33:18-23; 34:1-9)</vt:lpstr>
      <vt:lpstr>La Gran Teofanía (Ex. 33:18-23; 34:1-9)</vt:lpstr>
      <vt:lpstr>The Divine Glory (כבוד = “heaviness” or “weight”) La Gloria Divina (כבוד = “pesadez” o “peso”)</vt:lpstr>
      <vt:lpstr>Sinai to Kadesh / De Sinai a Cades  (Nu. 10:11—12:16)</vt:lpstr>
      <vt:lpstr>Rebellion At Kadesh / Rebelión en Cades (13-14)</vt:lpstr>
      <vt:lpstr>Oasis of Kadesh Barnea with the ruins of Ain el-Qudeirat Oasis de Cades Barnea con las ruinas de Ain el-Qudeirat</vt:lpstr>
      <vt:lpstr>Sojourn of 39 Years Peregrinación de 39 Años</vt:lpstr>
      <vt:lpstr>PowerPoint Presentation</vt:lpstr>
      <vt:lpstr> THE MOABITE STONE / LA ROCA MOABITA  The famous Stele of Mesha later names “the men of Gad,” an Israelite clan, as having “always dwelt” in the Moabite territory. / La famosa estela de Mesa nombra más tarde "Los hombres de Gad", un clan israelita, que "siempre habitaba" en el territorio de Moabita.</vt:lpstr>
      <vt:lpstr>The Messianic Prophet / El Profeta Mesiánico </vt:lpstr>
      <vt:lpstr>The Succession of Joshua / La Sucesión de Josué (Dt. 31:1-8)</vt:lpstr>
      <vt:lpstr>The Death of Moses / La Muerte de Moisés (Dt. 34:1-12)</vt:lpstr>
      <vt:lpstr>PowerPoint Presentation</vt:lpstr>
      <vt:lpstr>Joshua, the Faithful Successor Josué, el Sucesor Fiel</vt:lpstr>
      <vt:lpstr>Joshua ben Nun</vt:lpstr>
      <vt:lpstr>Josué hijo de Nun</vt:lpstr>
      <vt:lpstr>Joshua cont.--</vt:lpstr>
      <vt:lpstr>Josué cont.--</vt:lpstr>
      <vt:lpstr>The Jordan and the Red Sea ”Yahweh your God did to the Jordan just what he had done to the Red Sea” (Jos. 4:23)</vt:lpstr>
      <vt:lpstr>El Jordán y el Mar Rojo ”Yahvé tu Dios hizo con el Jordán así como hizo con el Mar Rojo” (Jos. 4:23)</vt:lpstr>
      <vt:lpstr>PowerPoint Presentation</vt:lpstr>
      <vt:lpstr>PowerPoint Presentation</vt:lpstr>
      <vt:lpstr>Covenant Renewal on Mt. Ebal</vt:lpstr>
      <vt:lpstr>Renovación del Pacto en el Monte Ebal</vt:lpstr>
      <vt:lpstr>PowerPoint Presentation</vt:lpstr>
      <vt:lpstr>PowerPoint Presentation</vt:lpstr>
      <vt:lpstr>The Blessing &amp; Cursing Ceremony La Ceremonia de Bendición &amp; Maldición</vt:lpstr>
      <vt:lpstr>The Altar on Mt. Ebal  El Altar en el Monte Ebal</vt:lpstr>
      <vt:lpstr>PowerPoint Presentation</vt:lpstr>
      <vt:lpstr>PowerPoint Presentation</vt:lpstr>
      <vt:lpstr>The Return to Gilgal El Regreso a Gilgal</vt:lpstr>
      <vt:lpstr>The Northern Campaign / La Campaña Norte (Jos. 11:1-15)</vt:lpstr>
      <vt:lpstr>PowerPoint Presentation</vt:lpstr>
      <vt:lpstr>Aerial view of the tell at Hazor: both the “upper city” (left center) and the “lower city” (center) have yielded magnificent material finds from the Late Bronze Age Canaanite occupation. / Vista aérea del estrato en Hazor: tanto la "ciudad superior" (centro izquierda) como la "ciudad inferior" (centro) han producido magníficos hallazgos materiales de la ocupación cananea de la Edad del Bronce Final.</vt:lpstr>
      <vt:lpstr>PowerPoint Presentation</vt:lpstr>
      <vt:lpstr>The Unfinished Conquest / La Conquista Inconclusa  (Jos. 13:1-7)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Joshua’s Charge (Jos. 23)</vt:lpstr>
      <vt:lpstr>El Encargo de Josué (Jos. 23)</vt:lpstr>
      <vt:lpstr>Joshua’s Death / Muerte de Josué (Jos. 24:28-31)</vt:lpstr>
      <vt:lpstr>Samuel, the Model for Faithful Prophethood Samuel, el Modelo del Ministerio Profético Fiel</vt:lpstr>
      <vt:lpstr>Samuel: Judge, Prophet &amp; Priest Samuel: Juez, Profeta y Sacerdote</vt:lpstr>
      <vt:lpstr>WHAT IS A PROPHET? QUÉ ES UN PROFETA? (נביא  nabi’ = prophet/profeta)</vt:lpstr>
      <vt:lpstr>PROPHETS IN THE ANCIENT NEAR EAST PROFETAS EN EL ANTIGUO ORIENTE PRÓXIMO </vt:lpstr>
      <vt:lpstr>Balaam Inscription / Inscripción de Balaam</vt:lpstr>
      <vt:lpstr> </vt:lpstr>
      <vt:lpstr> </vt:lpstr>
      <vt:lpstr>The Birth of Samuel / El Nacimiento de Samuel  (1 Sa. 1-2)</vt:lpstr>
      <vt:lpstr>Nazirites</vt:lpstr>
      <vt:lpstr>Nazareos</vt:lpstr>
      <vt:lpstr>The Priesthood of Eli / El Sacerdocio de Elí</vt:lpstr>
      <vt:lpstr>Samuel’s First Oracle / El Primer Oráculo de Samuel (1 Sa. 3)</vt:lpstr>
      <vt:lpstr>The Disaster at Shiloh / El Desastre en Siló (1 Sa. 4)</vt:lpstr>
      <vt:lpstr>The Request for a King / La Solicitud de un Rey (1 Sa. 8)</vt:lpstr>
      <vt:lpstr>The End of the Tribal League / El Fin de la Liga Tribal</vt:lpstr>
      <vt:lpstr>THE THREATS LAS AMENAZAS</vt:lpstr>
      <vt:lpstr>Samuel Orchestrates a Monarchy / Samuel Orquesta una Monarquía (1 Sa. 8-9)</vt:lpstr>
      <vt:lpstr>The Kingly Messiah / El Mesías Real  (1 Sa. 10)</vt:lpstr>
      <vt:lpstr>Saul’s Anointing (10:1)</vt:lpstr>
      <vt:lpstr>Unción de Saúl (10:1)</vt:lpstr>
      <vt:lpstr>Samuel’s Farewell / Samuel’s Farewell (1 Sa. 12)</vt:lpstr>
      <vt:lpstr>David, the Great King / David, el Gran Rey</vt:lpstr>
      <vt:lpstr>Yahweh Rejects Saul (1 Sa. 15)</vt:lpstr>
      <vt:lpstr>Yahvé rechaza a Saúl (1 Sa. 15)</vt:lpstr>
      <vt:lpstr>The Rise of David / El ascenso de David (1 Sa. 16)</vt:lpstr>
      <vt:lpstr>David, Musician and Poet David, Músico y Poeta</vt:lpstr>
      <vt:lpstr>David, the Armor-bearer David, el Escudero</vt:lpstr>
      <vt:lpstr>David and Goliath (1 Sa. 17)</vt:lpstr>
      <vt:lpstr>David y Goliat (1 Sa. 17)</vt:lpstr>
      <vt:lpstr>Psalm 151 The LXX contains an extra Psalm, which also is found among the Qumran Scrolls (11QPsa). </vt:lpstr>
      <vt:lpstr>Salmo 151 La LXX contiene un Salmo adicional, que también se encuentra entre los Rollos de Qumran (11QPsa).</vt:lpstr>
      <vt:lpstr>Saul’s Fear of David / Saúl teme a David (1 Sa. 19)</vt:lpstr>
      <vt:lpstr>David as an Outlaw / David como un Forajido (1 Sa. 21-27)</vt:lpstr>
      <vt:lpstr>David and the 400 / David y los 400</vt:lpstr>
      <vt:lpstr>PowerPoint Presentation</vt:lpstr>
      <vt:lpstr>Masada  This 400’ high escarpment near the Dead Sea may have been one of David’s hideouts. The word matsada (= stronghold) is used several times in the Hebrew text to describe David’s hideouts.  Este acantilado de 400 pies de altura cerca del Mar Muerto puede haber sido uno de los escondites de David. La palabra matsada (= fortaleza) se usa varias veces en el texto hebreo para describir los escondites de David.</vt:lpstr>
      <vt:lpstr>Outlaw Psalms Several Psalms specifically are identified with David’s outlaw period.</vt:lpstr>
      <vt:lpstr>Salmos Forajidos  Varios Salmos son específicamente identificados como parte del periodo forajido de David.</vt:lpstr>
      <vt:lpstr>Political Instability at the close of 1 Samuel / Inestabilidad política al final de 1 Samuel</vt:lpstr>
      <vt:lpstr>David’s anointing by Samuel was offset by… / La unción de David por Samuel fue contrarrestada por...</vt:lpstr>
      <vt:lpstr>David Moves to Hebron / David se muda a Hebrón (2 Sa. 2:1-4a)</vt:lpstr>
      <vt:lpstr>DAVID AND THE PHILISTINES / DAVID Y LOS FILISTEOS</vt:lpstr>
      <vt:lpstr>THE NORTH-SOUTH DIVIDE LA DIVISIÓN NORTE-SUR</vt:lpstr>
      <vt:lpstr>The Defection / La Deserción (2 Sa. 3:12-21)</vt:lpstr>
      <vt:lpstr>David, King Over United Israel / David, Rey sobre el Israel Unido (2 Sa. 5:1-5)</vt:lpstr>
      <vt:lpstr>PowerPoint Presentation</vt:lpstr>
      <vt:lpstr>The Conquest of Jebus / La conquista de Jebús (2 Sa. 5:6-16)</vt:lpstr>
      <vt:lpstr>The Gihon Spring (left) and  Warren’s Shaft (right) is one possibility for David’s entrance into Jebus.   More recently, some archaeologists have questioned whether or not Warren’s Shaft could be the tsinnor, so the debate continues.  El manantial de Gihón (izquierda) y el pozo de Warren (derecha) son una posibilidad para la entrada de David en Jebús. Más recientemente, algunos arqueólogos han cuestionado si Warren's Shaft podría ser o no el tsinnor, por lo que el debate continúa.</vt:lpstr>
      <vt:lpstr>The Stepped Stone Structure</vt:lpstr>
      <vt:lpstr>La Estructura de Piedra Escalonada</vt:lpstr>
      <vt:lpstr>End of the Philistine Threat / Fin de la Amenaza Filistea (2 Sa. 5:17-25)</vt:lpstr>
      <vt:lpstr>The Ark Comes to Jerusalem / El Arca llega a Jerusalén (2 Sa. 6)</vt:lpstr>
      <vt:lpstr>The Ark as a Throne El Arca como Trono</vt:lpstr>
      <vt:lpstr>The Decision to Build a Temple (2 Sa. 7:1-3)</vt:lpstr>
      <vt:lpstr>La Decisión de Construir un Templo  (2 Sa. 7:1-3)</vt:lpstr>
      <vt:lpstr>The Heartland of David’s Israel and his Tributaries  El corazón del Israel de David y sus Afluentes</vt:lpstr>
      <vt:lpstr>The Historical “House of David”  La Histórica “Casa de David”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DLewis</dc:creator>
  <cp:lastModifiedBy>Daniel Lewis</cp:lastModifiedBy>
  <cp:revision>1703</cp:revision>
  <dcterms:modified xsi:type="dcterms:W3CDTF">2024-02-28T14:28:18Z</dcterms:modified>
</cp:coreProperties>
</file>